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712" y="-14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5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DSP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PWM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Sinal PWM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Banda de histerese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Sinal na saída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465</Words>
  <Application>Microsoft Office PowerPoint</Application>
  <PresentationFormat>Apresentação na tela (4:3)</PresentationFormat>
  <Paragraphs>106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89</cp:revision>
  <dcterms:created xsi:type="dcterms:W3CDTF">2016-08-24T13:15:21Z</dcterms:created>
  <dcterms:modified xsi:type="dcterms:W3CDTF">2016-09-21T20:03:02Z</dcterms:modified>
</cp:coreProperties>
</file>