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670" y="-14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22/09/2016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5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DSP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PWM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7024" y="489172"/>
            <a:ext cx="9144000" cy="36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-2646045" y="25810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-2371725" y="1491390"/>
            <a:ext cx="0" cy="46896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1335405" y="23372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-1061085" y="630330"/>
            <a:ext cx="0" cy="5306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552575" y="31906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42135" y="1780950"/>
            <a:ext cx="0" cy="50020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173855" y="36707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4875" y="140757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74055" y="233721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-3324225" y="617679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-3324225" y="464013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-264604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-237172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5525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4213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41738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7148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7740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14207" y="514754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Sinal PWM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Chave direita 33"/>
          <p:cNvSpPr/>
          <p:nvPr/>
        </p:nvSpPr>
        <p:spPr>
          <a:xfrm>
            <a:off x="6096001" y="489172"/>
            <a:ext cx="361950" cy="1848038"/>
          </a:xfrm>
          <a:prstGeom prst="rightBrace">
            <a:avLst>
              <a:gd name="adj1" fmla="val 50438"/>
              <a:gd name="adj2" fmla="val 489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614207" y="10900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Banda de histerese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199868" y="3544245"/>
            <a:ext cx="414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4585273" y="3050309"/>
            <a:ext cx="1634158" cy="493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614207" y="325144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latin typeface="Times New Roman" pitchFamily="18" charset="0"/>
                <a:cs typeface="Times New Roman" pitchFamily="18" charset="0"/>
              </a:rPr>
              <a:t>Sinal na saída</a:t>
            </a:r>
            <a:endParaRPr lang="pt-BR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to 47"/>
          <p:cNvCxnSpPr/>
          <p:nvPr/>
        </p:nvCxnSpPr>
        <p:spPr>
          <a:xfrm flipH="1">
            <a:off x="4311527" y="3050307"/>
            <a:ext cx="2800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41136" y="163980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" name="CaixaDeTexto 6"/>
          <p:cNvSpPr txBox="1"/>
          <p:nvPr/>
        </p:nvSpPr>
        <p:spPr>
          <a:xfrm>
            <a:off x="1859219" y="14582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80355" y="15997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/>
              <a:t>-</a:t>
            </a:r>
            <a:endParaRPr lang="pt-BR" sz="5400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098337" y="721775"/>
            <a:ext cx="0" cy="95059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de seta reta 14"/>
          <p:cNvCxnSpPr>
            <a:endCxn id="4" idx="6"/>
          </p:cNvCxnSpPr>
          <p:nvPr/>
        </p:nvCxnSpPr>
        <p:spPr>
          <a:xfrm flipH="1">
            <a:off x="2555536" y="2087863"/>
            <a:ext cx="1831109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de seta reta 19"/>
          <p:cNvCxnSpPr>
            <a:stCxn id="4" idx="4"/>
            <a:endCxn id="22" idx="0"/>
          </p:cNvCxnSpPr>
          <p:nvPr/>
        </p:nvCxnSpPr>
        <p:spPr>
          <a:xfrm>
            <a:off x="2098336" y="2554202"/>
            <a:ext cx="7993" cy="70055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tângulo 21"/>
          <p:cNvSpPr/>
          <p:nvPr/>
        </p:nvSpPr>
        <p:spPr>
          <a:xfrm>
            <a:off x="1066370" y="3254754"/>
            <a:ext cx="2079918" cy="1654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Controlador PI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1634615" y="611039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9" name="CaixaDeTexto 28"/>
          <p:cNvSpPr txBox="1"/>
          <p:nvPr/>
        </p:nvSpPr>
        <p:spPr>
          <a:xfrm>
            <a:off x="1612109" y="614295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859219" y="58997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  <a:endParaRPr lang="pt-BR" sz="4800" dirty="0"/>
          </a:p>
        </p:txBody>
      </p:sp>
      <p:cxnSp>
        <p:nvCxnSpPr>
          <p:cNvPr id="31" name="Conector de seta reta 30"/>
          <p:cNvCxnSpPr>
            <a:endCxn id="28" idx="0"/>
          </p:cNvCxnSpPr>
          <p:nvPr/>
        </p:nvCxnSpPr>
        <p:spPr>
          <a:xfrm>
            <a:off x="2078674" y="4931203"/>
            <a:ext cx="0" cy="1179189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33"/>
          <p:cNvCxnSpPr>
            <a:endCxn id="28" idx="2"/>
          </p:cNvCxnSpPr>
          <p:nvPr/>
        </p:nvCxnSpPr>
        <p:spPr>
          <a:xfrm>
            <a:off x="464048" y="6567592"/>
            <a:ext cx="117056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tângulo 41"/>
          <p:cNvSpPr/>
          <p:nvPr/>
        </p:nvSpPr>
        <p:spPr>
          <a:xfrm>
            <a:off x="3520746" y="6197478"/>
            <a:ext cx="201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Cálculo das Correntes de Referência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3" name="Conector de seta reta 42"/>
          <p:cNvCxnSpPr>
            <a:stCxn id="28" idx="6"/>
          </p:cNvCxnSpPr>
          <p:nvPr/>
        </p:nvCxnSpPr>
        <p:spPr>
          <a:xfrm>
            <a:off x="2549015" y="6567592"/>
            <a:ext cx="971731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64048" y="7659879"/>
            <a:ext cx="3056698" cy="354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tângulo 45"/>
          <p:cNvSpPr/>
          <p:nvPr/>
        </p:nvSpPr>
        <p:spPr>
          <a:xfrm>
            <a:off x="-1803952" y="6197478"/>
            <a:ext cx="2268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Seleção de Potência a serem Compensadas 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-1711037" y="3269134"/>
            <a:ext cx="2066761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Cálculo de Potências Instantâneas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-1160123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-136866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tângulo 51"/>
          <p:cNvSpPr/>
          <p:nvPr/>
        </p:nvSpPr>
        <p:spPr>
          <a:xfrm>
            <a:off x="7028017" y="6197478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Controle PWM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530076" y="640460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554817" y="787759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6" name="Seta para baixo 1035"/>
          <p:cNvSpPr/>
          <p:nvPr/>
        </p:nvSpPr>
        <p:spPr>
          <a:xfrm flipV="1">
            <a:off x="6745103" y="4390255"/>
            <a:ext cx="2365828" cy="1642623"/>
          </a:xfrm>
          <a:prstGeom prst="down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-1467111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-757036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-80997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-2426369" y="350485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-2409436" y="4184220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-2426369" y="484404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9" name="CaixaDeTexto 1048"/>
              <p:cNvSpPr txBox="1"/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1049" name="CaixaDeTexto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aixaDeTexto 76"/>
              <p:cNvSpPr txBox="1"/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aixaDeTexto 79"/>
              <p:cNvSpPr txBox="1"/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CaixaDeTexto 84"/>
              <p:cNvSpPr txBox="1"/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aixaDeTexto 85"/>
              <p:cNvSpPr txBox="1"/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aixaDeTexto 86"/>
              <p:cNvSpPr txBox="1"/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/>
              <p:cNvSpPr txBox="1"/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>
            <a:off x="5515562" y="7112477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3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5" y="105762"/>
            <a:ext cx="7116061" cy="41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574</Words>
  <Application>Microsoft Office PowerPoint</Application>
  <PresentationFormat>Apresentação na tela (4:3)</PresentationFormat>
  <Paragraphs>131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jpsoliv</cp:lastModifiedBy>
  <cp:revision>123</cp:revision>
  <dcterms:created xsi:type="dcterms:W3CDTF">2016-08-24T13:15:21Z</dcterms:created>
  <dcterms:modified xsi:type="dcterms:W3CDTF">2016-09-22T19:56:26Z</dcterms:modified>
</cp:coreProperties>
</file>