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116</Words>
  <Application>Microsoft Office PowerPoint</Application>
  <PresentationFormat>Apresentação na tela (4:3)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Joao</cp:lastModifiedBy>
  <cp:revision>125</cp:revision>
  <dcterms:created xsi:type="dcterms:W3CDTF">2016-08-24T13:15:21Z</dcterms:created>
  <dcterms:modified xsi:type="dcterms:W3CDTF">2016-09-23T01:36:32Z</dcterms:modified>
</cp:coreProperties>
</file>