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06D602-D53F-448D-8AC5-7502C0C25690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D72"/>
    <a:srgbClr val="000000"/>
    <a:srgbClr val="CF4520"/>
    <a:srgbClr val="CC99FF"/>
    <a:srgbClr val="FFCD00"/>
    <a:srgbClr val="FFFFCC"/>
    <a:srgbClr val="44693D"/>
    <a:srgbClr val="33CCCC"/>
    <a:srgbClr val="D3EDD4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726" autoAdjust="0"/>
    <p:restoredTop sz="79353" autoAdjust="0"/>
  </p:normalViewPr>
  <p:slideViewPr>
    <p:cSldViewPr snapToGrid="0" snapToObjects="1">
      <p:cViewPr varScale="1">
        <p:scale>
          <a:sx n="114" d="100"/>
          <a:sy n="114" d="100"/>
        </p:scale>
        <p:origin x="557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6937D-10D5-9A4E-8AE5-3BD40A349CB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F51CD-B87E-504E-9940-0A8EC089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560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0FCC8-D1FC-D145-A009-25D2FF8D2EB2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46913-DBF3-5540-BABC-D9F21B35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46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360912" y="1872814"/>
            <a:ext cx="6954100" cy="65350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algn="l">
              <a:defRPr sz="3200"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0912" y="1379532"/>
            <a:ext cx="6954100" cy="5143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marL="0" indent="0" algn="l">
              <a:buFontTx/>
              <a:buNone/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Sub-title</a:t>
            </a:r>
            <a:endParaRPr lang="de-DE" noProof="0" dirty="0"/>
          </a:p>
        </p:txBody>
      </p:sp>
      <p:pic>
        <p:nvPicPr>
          <p:cNvPr id="9" name="Picture 8" descr="whiting.logo.large.horizontal.blue.jpg">
            <a:extLst>
              <a:ext uri="{FF2B5EF4-FFF2-40B4-BE49-F238E27FC236}">
                <a16:creationId xmlns:a16="http://schemas.microsoft.com/office/drawing/2014/main" id="{3E19C180-2A69-40FD-8FE6-09660CF471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471" t="27044" r="9246" b="20658"/>
          <a:stretch/>
        </p:blipFill>
        <p:spPr>
          <a:xfrm>
            <a:off x="358776" y="255746"/>
            <a:ext cx="2043293" cy="569732"/>
          </a:xfrm>
          <a:prstGeom prst="rect">
            <a:avLst/>
          </a:prstGeom>
        </p:spPr>
      </p:pic>
      <p:pic>
        <p:nvPicPr>
          <p:cNvPr id="12" name="Picture 11" descr="Watermark of Johns Hopkins University shield logo.">
            <a:extLst>
              <a:ext uri="{FF2B5EF4-FFF2-40B4-BE49-F238E27FC236}">
                <a16:creationId xmlns:a16="http://schemas.microsoft.com/office/drawing/2014/main" id="{5B1FBB3F-ED39-44CB-9E16-FE0DDB3901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rcRect r="21045" b="14253"/>
          <a:stretch/>
        </p:blipFill>
        <p:spPr>
          <a:xfrm>
            <a:off x="4885087" y="146879"/>
            <a:ext cx="4258913" cy="49966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56ECA-5D1A-46F3-AC6C-C8E59A3F72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12" y="2855842"/>
            <a:ext cx="6954288" cy="303313"/>
          </a:xfrm>
        </p:spPr>
        <p:txBody>
          <a:bodyPr anchor="ctr"/>
          <a:lstStyle>
            <a:lvl1pPr marL="0" indent="0">
              <a:buNone/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5CCF4B-26AD-42A8-8466-30458BADD2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912" y="3485202"/>
            <a:ext cx="6954288" cy="709111"/>
          </a:xfrm>
        </p:spPr>
        <p:txBody>
          <a:bodyPr anchor="t"/>
          <a:lstStyle>
            <a:lvl1pPr marL="0" indent="0">
              <a:buNone/>
              <a:defRPr sz="1600"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Venue</a:t>
            </a:r>
          </a:p>
        </p:txBody>
      </p:sp>
      <p:pic>
        <p:nvPicPr>
          <p:cNvPr id="2052" name="Picture 4" descr="Image result for intuitive surgical">
            <a:extLst>
              <a:ext uri="{FF2B5EF4-FFF2-40B4-BE49-F238E27FC236}">
                <a16:creationId xmlns:a16="http://schemas.microsoft.com/office/drawing/2014/main" id="{63D78FE0-2B1B-4AAC-9AC0-D08717822C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918" y="205908"/>
            <a:ext cx="1175165" cy="46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090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360912" y="1872814"/>
            <a:ext cx="6954100" cy="9715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algn="l">
              <a:defRPr sz="3200"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0912" y="1359654"/>
            <a:ext cx="6954100" cy="5143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marL="0" indent="0" algn="l">
              <a:buFontTx/>
              <a:buNone/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Sub-title</a:t>
            </a:r>
            <a:endParaRPr lang="de-DE" noProof="0" dirty="0"/>
          </a:p>
        </p:txBody>
      </p:sp>
      <p:pic>
        <p:nvPicPr>
          <p:cNvPr id="12" name="Picture 11" descr="Watermark of Johns Hopkins University shield logo.">
            <a:extLst>
              <a:ext uri="{FF2B5EF4-FFF2-40B4-BE49-F238E27FC236}">
                <a16:creationId xmlns:a16="http://schemas.microsoft.com/office/drawing/2014/main" id="{5B1FBB3F-ED39-44CB-9E16-FE0DDB3901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rcRect r="21045" b="14253"/>
          <a:stretch/>
        </p:blipFill>
        <p:spPr>
          <a:xfrm>
            <a:off x="4885087" y="146879"/>
            <a:ext cx="4258913" cy="499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0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602900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58776" y="171450"/>
            <a:ext cx="8404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6" y="800100"/>
            <a:ext cx="8424863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1" name="Picture 10" descr="university.shield.small.blue.jpg">
            <a:extLst>
              <a:ext uri="{FF2B5EF4-FFF2-40B4-BE49-F238E27FC236}">
                <a16:creationId xmlns:a16="http://schemas.microsoft.com/office/drawing/2014/main" id="{36F2AF48-1271-40EB-BA74-26B1F038163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719974" y="4684458"/>
            <a:ext cx="341904" cy="3657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719894-3D45-4CF8-AABB-E9A37CFEC4CE}"/>
              </a:ext>
            </a:extLst>
          </p:cNvPr>
          <p:cNvSpPr txBox="1"/>
          <p:nvPr userDrawn="1"/>
        </p:nvSpPr>
        <p:spPr>
          <a:xfrm>
            <a:off x="358776" y="4890279"/>
            <a:ext cx="2182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none" dirty="0">
                <a:solidFill>
                  <a:schemeClr val="bg1">
                    <a:lumMod val="50000"/>
                  </a:schemeClr>
                </a:solidFill>
              </a:rPr>
              <a:t>EN.601.482/682 Deep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74837-D461-448D-BF8B-A6EEC0FC04E6}"/>
              </a:ext>
            </a:extLst>
          </p:cNvPr>
          <p:cNvSpPr txBox="1"/>
          <p:nvPr userDrawn="1"/>
        </p:nvSpPr>
        <p:spPr>
          <a:xfrm>
            <a:off x="2863018" y="4890279"/>
            <a:ext cx="3291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u="none" dirty="0">
                <a:solidFill>
                  <a:schemeClr val="bg1">
                    <a:lumMod val="50000"/>
                  </a:schemeClr>
                </a:solidFill>
              </a:rPr>
              <a:t>Poster Pitch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7E99A-FE8B-4E93-9DBB-B9616066C52F}"/>
              </a:ext>
            </a:extLst>
          </p:cNvPr>
          <p:cNvSpPr txBox="1"/>
          <p:nvPr userDrawn="1"/>
        </p:nvSpPr>
        <p:spPr>
          <a:xfrm>
            <a:off x="4943027" y="4890376"/>
            <a:ext cx="2182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3BBF8FF-77DC-49C4-BA29-0F26479A3157}" type="slidenum">
              <a:rPr lang="en-US" sz="800" u="none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800" u="non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Image result for intuitive surgical">
            <a:extLst>
              <a:ext uri="{FF2B5EF4-FFF2-40B4-BE49-F238E27FC236}">
                <a16:creationId xmlns:a16="http://schemas.microsoft.com/office/drawing/2014/main" id="{898F1CD8-E465-474F-BEEA-9C1B030E389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37"/>
          <a:stretch/>
        </p:blipFill>
        <p:spPr bwMode="auto">
          <a:xfrm>
            <a:off x="7189517" y="4666882"/>
            <a:ext cx="1399141" cy="34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42D72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42D72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042D72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rgbClr val="042D72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042D72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42D72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BD80-CB3D-437D-A57D-968B50863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911" y="1872814"/>
            <a:ext cx="7781225" cy="1015859"/>
          </a:xfrm>
        </p:spPr>
        <p:txBody>
          <a:bodyPr/>
          <a:lstStyle/>
          <a:p>
            <a:r>
              <a:rPr lang="en-US" dirty="0"/>
              <a:t>Your project title</a:t>
            </a: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87C74-057F-4FE7-BD20-A5347ABB3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EN.601.482/682 Deep Learning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729C1-F373-4EC2-8D97-7B4ED55EC8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912" y="3260035"/>
            <a:ext cx="8126140" cy="1144988"/>
          </a:xfrm>
        </p:spPr>
        <p:txBody>
          <a:bodyPr anchor="t"/>
          <a:lstStyle/>
          <a:p>
            <a:r>
              <a:rPr lang="en-US" dirty="0"/>
              <a:t>Names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3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C335-20B0-4D6C-9C21-9F0EE380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DE33-9AFD-444E-B65B-CBF97E257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07809"/>
      </p:ext>
    </p:extLst>
  </p:cSld>
  <p:clrMapOvr>
    <a:masterClrMapping/>
  </p:clrMapOvr>
</p:sld>
</file>

<file path=ppt/theme/theme1.xml><?xml version="1.0" encoding="utf-8"?>
<a:theme xmlns:a="http://schemas.openxmlformats.org/drawingml/2006/main" name="camp-tum-jhu-slides">
  <a:themeElements>
    <a:clrScheme name="Custom 1">
      <a:dk1>
        <a:srgbClr val="042D72"/>
      </a:dk1>
      <a:lt1>
        <a:srgbClr val="FFFFFF"/>
      </a:lt1>
      <a:dk2>
        <a:srgbClr val="042D72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4-04-21_2_TUM_JHU_template.potx" id="{A844F364-FC86-4F6B-B063-4CB3193CFD33}" vid="{02C20712-33D1-4C90-BE68-BFEAC6B84A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CIS_Talk_2018Feb20</Template>
  <TotalTime>175804</TotalTime>
  <Words>10</Words>
  <Application>Microsoft Office PowerPoint</Application>
  <PresentationFormat>On-screen Show (16:9)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TUM Neue Helvetica 55 Regular</vt:lpstr>
      <vt:lpstr>camp-tum-jhu-slides</vt:lpstr>
      <vt:lpstr>Your project title</vt:lpstr>
      <vt:lpstr>PowerPoint Presentation</vt:lpstr>
    </vt:vector>
  </TitlesOfParts>
  <Company>TU München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</dc:creator>
  <cp:lastModifiedBy>Mathias Unberath</cp:lastModifiedBy>
  <cp:revision>2023</cp:revision>
  <dcterms:created xsi:type="dcterms:W3CDTF">2018-02-03T19:50:41Z</dcterms:created>
  <dcterms:modified xsi:type="dcterms:W3CDTF">2019-10-08T23:17:06Z</dcterms:modified>
</cp:coreProperties>
</file>