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32404050" cy="43205400"/>
  <p:notesSz cx="6858000" cy="9144000"/>
  <p:defaultTextStyle>
    <a:defPPr>
      <a:defRPr lang="es-MX"/>
    </a:defPPr>
    <a:lvl1pPr marL="0" algn="l" defTabSz="4526280" rtl="0" eaLnBrk="1" latinLnBrk="0" hangingPunct="1">
      <a:defRPr sz="8900" kern="1200">
        <a:solidFill>
          <a:schemeClr val="tx1"/>
        </a:solidFill>
        <a:latin typeface="+mn-lt"/>
        <a:ea typeface="+mn-ea"/>
        <a:cs typeface="+mn-cs"/>
      </a:defRPr>
    </a:lvl1pPr>
    <a:lvl2pPr marL="2263140" algn="l" defTabSz="4526280" rtl="0" eaLnBrk="1" latinLnBrk="0" hangingPunct="1">
      <a:defRPr sz="8900" kern="1200">
        <a:solidFill>
          <a:schemeClr val="tx1"/>
        </a:solidFill>
        <a:latin typeface="+mn-lt"/>
        <a:ea typeface="+mn-ea"/>
        <a:cs typeface="+mn-cs"/>
      </a:defRPr>
    </a:lvl2pPr>
    <a:lvl3pPr marL="4526280" algn="l" defTabSz="4526280" rtl="0" eaLnBrk="1" latinLnBrk="0" hangingPunct="1">
      <a:defRPr sz="8900" kern="1200">
        <a:solidFill>
          <a:schemeClr val="tx1"/>
        </a:solidFill>
        <a:latin typeface="+mn-lt"/>
        <a:ea typeface="+mn-ea"/>
        <a:cs typeface="+mn-cs"/>
      </a:defRPr>
    </a:lvl3pPr>
    <a:lvl4pPr marL="6789420" algn="l" defTabSz="4526280" rtl="0" eaLnBrk="1" latinLnBrk="0" hangingPunct="1">
      <a:defRPr sz="8900" kern="1200">
        <a:solidFill>
          <a:schemeClr val="tx1"/>
        </a:solidFill>
        <a:latin typeface="+mn-lt"/>
        <a:ea typeface="+mn-ea"/>
        <a:cs typeface="+mn-cs"/>
      </a:defRPr>
    </a:lvl4pPr>
    <a:lvl5pPr marL="9052560" algn="l" defTabSz="4526280" rtl="0" eaLnBrk="1" latinLnBrk="0" hangingPunct="1">
      <a:defRPr sz="8900" kern="1200">
        <a:solidFill>
          <a:schemeClr val="tx1"/>
        </a:solidFill>
        <a:latin typeface="+mn-lt"/>
        <a:ea typeface="+mn-ea"/>
        <a:cs typeface="+mn-cs"/>
      </a:defRPr>
    </a:lvl5pPr>
    <a:lvl6pPr marL="11315700" algn="l" defTabSz="4526280" rtl="0" eaLnBrk="1" latinLnBrk="0" hangingPunct="1">
      <a:defRPr sz="8900" kern="1200">
        <a:solidFill>
          <a:schemeClr val="tx1"/>
        </a:solidFill>
        <a:latin typeface="+mn-lt"/>
        <a:ea typeface="+mn-ea"/>
        <a:cs typeface="+mn-cs"/>
      </a:defRPr>
    </a:lvl6pPr>
    <a:lvl7pPr marL="13578840" algn="l" defTabSz="4526280" rtl="0" eaLnBrk="1" latinLnBrk="0" hangingPunct="1">
      <a:defRPr sz="8900" kern="1200">
        <a:solidFill>
          <a:schemeClr val="tx1"/>
        </a:solidFill>
        <a:latin typeface="+mn-lt"/>
        <a:ea typeface="+mn-ea"/>
        <a:cs typeface="+mn-cs"/>
      </a:defRPr>
    </a:lvl7pPr>
    <a:lvl8pPr marL="15841980" algn="l" defTabSz="4526280" rtl="0" eaLnBrk="1" latinLnBrk="0" hangingPunct="1">
      <a:defRPr sz="8900" kern="1200">
        <a:solidFill>
          <a:schemeClr val="tx1"/>
        </a:solidFill>
        <a:latin typeface="+mn-lt"/>
        <a:ea typeface="+mn-ea"/>
        <a:cs typeface="+mn-cs"/>
      </a:defRPr>
    </a:lvl8pPr>
    <a:lvl9pPr marL="18105120" algn="l" defTabSz="4526280" rtl="0" eaLnBrk="1" latinLnBrk="0" hangingPunct="1">
      <a:defRPr sz="8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474">
          <p15:clr>
            <a:srgbClr val="A4A3A4"/>
          </p15:clr>
        </p15:guide>
        <p15:guide id="2" pos="10206">
          <p15:clr>
            <a:srgbClr val="A4A3A4"/>
          </p15:clr>
        </p15:guide>
        <p15:guide id="3" orient="horz" pos="1360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7E9FD"/>
    <a:srgbClr val="D8EDFC"/>
    <a:srgbClr val="D1EBFB"/>
    <a:srgbClr val="C9E4F7"/>
    <a:srgbClr val="DEEFFA"/>
    <a:srgbClr val="CADCF2"/>
    <a:srgbClr val="C7EAF5"/>
    <a:srgbClr val="CCECFF"/>
    <a:srgbClr val="0A0303"/>
    <a:srgbClr val="D59A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Estilo claro 2 - Acento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40" autoAdjust="0"/>
    <p:restoredTop sz="99241" autoAdjust="0"/>
  </p:normalViewPr>
  <p:slideViewPr>
    <p:cSldViewPr>
      <p:cViewPr varScale="1">
        <p:scale>
          <a:sx n="13" d="100"/>
          <a:sy n="13" d="100"/>
        </p:scale>
        <p:origin x="2486" y="158"/>
      </p:cViewPr>
      <p:guideLst>
        <p:guide orient="horz" pos="12474"/>
        <p:guide pos="10206"/>
        <p:guide orient="horz" pos="1360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-2664" y="-11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rmen Higuera" userId="9601f7e11f66c384" providerId="LiveId" clId="{E5D422D4-EC8A-493B-AA6F-6C05540BCA3F}"/>
    <pc:docChg chg="modSld">
      <pc:chgData name="Carmen Higuera" userId="9601f7e11f66c384" providerId="LiveId" clId="{E5D422D4-EC8A-493B-AA6F-6C05540BCA3F}" dt="2022-02-02T02:00:40.013" v="0" actId="20577"/>
      <pc:docMkLst>
        <pc:docMk/>
      </pc:docMkLst>
      <pc:sldChg chg="modSp mod">
        <pc:chgData name="Carmen Higuera" userId="9601f7e11f66c384" providerId="LiveId" clId="{E5D422D4-EC8A-493B-AA6F-6C05540BCA3F}" dt="2022-02-02T02:00:40.013" v="0" actId="20577"/>
        <pc:sldMkLst>
          <pc:docMk/>
          <pc:sldMk cId="704251682" sldId="256"/>
        </pc:sldMkLst>
        <pc:spChg chg="mod">
          <ac:chgData name="Carmen Higuera" userId="9601f7e11f66c384" providerId="LiveId" clId="{E5D422D4-EC8A-493B-AA6F-6C05540BCA3F}" dt="2022-02-02T02:00:40.013" v="0" actId="20577"/>
          <ac:spMkLst>
            <pc:docMk/>
            <pc:sldMk cId="704251682" sldId="256"/>
            <ac:spMk id="4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089340-7CE8-433E-9176-A76411649008}" type="datetimeFigureOut">
              <a:rPr lang="es-MX" smtClean="0"/>
              <a:t>01/02/2022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A25C6A-4066-490E-A1C3-D50C8BE9C13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407926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F8E9E0-644C-47FC-A357-D4788932117F}" type="datetimeFigureOut">
              <a:rPr lang="es-MX" smtClean="0"/>
              <a:pPr/>
              <a:t>01/02/2022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8A044-3CA3-419C-9DD6-47288D3C4562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843987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0584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502920" algn="l" defTabSz="100584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1005840" algn="l" defTabSz="100584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508760" algn="l" defTabSz="100584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2011680" algn="l" defTabSz="100584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514600" algn="l" defTabSz="100584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3017520" algn="l" defTabSz="100584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520440" algn="l" defTabSz="100584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4023360" algn="l" defTabSz="100584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2143125" y="685800"/>
            <a:ext cx="2571750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8A044-3CA3-419C-9DD6-47288D3C4562}" type="slidenum">
              <a:rPr lang="es-MX" smtClean="0"/>
              <a:pPr/>
              <a:t>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623499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22761" y="31831037"/>
            <a:ext cx="19976154" cy="55573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0400">
                <a:solidFill>
                  <a:schemeClr val="tx2"/>
                </a:solidFill>
              </a:defRPr>
            </a:lvl1pPr>
            <a:lvl2pPr marL="21602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205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4808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641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801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9616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1218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28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1872734" y="38884863"/>
            <a:ext cx="8911114" cy="2300288"/>
          </a:xfrm>
          <a:prstGeom prst="rect">
            <a:avLst/>
          </a:prstGeom>
        </p:spPr>
        <p:txBody>
          <a:bodyPr/>
          <a:lstStyle/>
          <a:p>
            <a:fld id="{9C484046-B0D0-404B-B619-E9B2FCE26B7B}" type="datetimeFigureOut">
              <a:rPr lang="es-MX" smtClean="0"/>
              <a:pPr/>
              <a:t>01/02/2022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0201" y="38884863"/>
            <a:ext cx="11881489" cy="2300288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3537729" y="38956628"/>
            <a:ext cx="6480810" cy="2300288"/>
          </a:xfrm>
          <a:prstGeom prst="rect">
            <a:avLst/>
          </a:prstGeom>
        </p:spPr>
        <p:txBody>
          <a:bodyPr/>
          <a:lstStyle/>
          <a:p>
            <a:fld id="{E8E4EBB8-B888-4D18-805E-580E2B63E64D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4970" y="27544658"/>
            <a:ext cx="23078711" cy="7200900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50844" y="4608570"/>
            <a:ext cx="22682835" cy="21890736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1872734" y="38884863"/>
            <a:ext cx="8911114" cy="2300288"/>
          </a:xfrm>
          <a:prstGeom prst="rect">
            <a:avLst/>
          </a:prstGeom>
        </p:spPr>
        <p:txBody>
          <a:bodyPr/>
          <a:lstStyle/>
          <a:p>
            <a:fld id="{9C484046-B0D0-404B-B619-E9B2FCE26B7B}" type="datetimeFigureOut">
              <a:rPr lang="es-MX" smtClean="0"/>
              <a:pPr/>
              <a:t>01/02/2022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0201" y="38884863"/>
            <a:ext cx="11881489" cy="2300288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3537729" y="38956628"/>
            <a:ext cx="6480810" cy="2300288"/>
          </a:xfrm>
          <a:prstGeom prst="rect">
            <a:avLst/>
          </a:prstGeom>
        </p:spPr>
        <p:txBody>
          <a:bodyPr/>
          <a:lstStyle/>
          <a:p>
            <a:fld id="{E8E4EBB8-B888-4D18-805E-580E2B63E64D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088630" y="2372060"/>
            <a:ext cx="7290911" cy="33001536"/>
          </a:xfrm>
          <a:prstGeom prst="rect">
            <a:avLst/>
          </a:prstGeo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79827" y="4608573"/>
            <a:ext cx="17113786" cy="3083679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1872734" y="38884863"/>
            <a:ext cx="8911114" cy="2300288"/>
          </a:xfrm>
          <a:prstGeom prst="rect">
            <a:avLst/>
          </a:prstGeom>
        </p:spPr>
        <p:txBody>
          <a:bodyPr/>
          <a:lstStyle/>
          <a:p>
            <a:fld id="{9C484046-B0D0-404B-B619-E9B2FCE26B7B}" type="datetimeFigureOut">
              <a:rPr lang="es-MX" smtClean="0"/>
              <a:pPr/>
              <a:t>01/02/2022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0201" y="38884863"/>
            <a:ext cx="11881489" cy="2300288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3537729" y="38956628"/>
            <a:ext cx="6480810" cy="2300288"/>
          </a:xfrm>
          <a:prstGeom prst="rect">
            <a:avLst/>
          </a:prstGeom>
        </p:spPr>
        <p:txBody>
          <a:bodyPr/>
          <a:lstStyle/>
          <a:p>
            <a:fld id="{E8E4EBB8-B888-4D18-805E-580E2B63E64D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1872734" y="38884863"/>
            <a:ext cx="8911114" cy="2300288"/>
          </a:xfrm>
          <a:prstGeom prst="rect">
            <a:avLst/>
          </a:prstGeom>
        </p:spPr>
        <p:txBody>
          <a:bodyPr/>
          <a:lstStyle/>
          <a:p>
            <a:fld id="{9C484046-B0D0-404B-B619-E9B2FCE26B7B}" type="datetimeFigureOut">
              <a:rPr lang="es-MX" smtClean="0"/>
              <a:pPr/>
              <a:t>01/02/2022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0201" y="38884863"/>
            <a:ext cx="11881489" cy="2300288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3537729" y="38956628"/>
            <a:ext cx="6480810" cy="2300288"/>
          </a:xfrm>
          <a:prstGeom prst="rect">
            <a:avLst/>
          </a:prstGeom>
        </p:spPr>
        <p:txBody>
          <a:bodyPr/>
          <a:lstStyle/>
          <a:p>
            <a:fld id="{E8E4EBB8-B888-4D18-805E-580E2B63E64D}" type="slidenum">
              <a:rPr lang="es-MX" smtClean="0"/>
              <a:pPr/>
              <a:t>‹Nº›</a:t>
            </a:fld>
            <a:endParaRPr lang="es-MX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354970" y="27544658"/>
            <a:ext cx="23078711" cy="7200900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4050506" y="4608576"/>
            <a:ext cx="22682835" cy="2189073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1872734" y="38884863"/>
            <a:ext cx="8911114" cy="2300288"/>
          </a:xfrm>
          <a:prstGeom prst="rect">
            <a:avLst/>
          </a:prstGeom>
        </p:spPr>
        <p:txBody>
          <a:bodyPr/>
          <a:lstStyle/>
          <a:p>
            <a:fld id="{9C484046-B0D0-404B-B619-E9B2FCE26B7B}" type="datetimeFigureOut">
              <a:rPr lang="es-MX" smtClean="0"/>
              <a:pPr/>
              <a:t>01/02/2022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20201" y="38884863"/>
            <a:ext cx="11881489" cy="2300288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537729" y="38956628"/>
            <a:ext cx="6480810" cy="2300288"/>
          </a:xfrm>
          <a:prstGeom prst="rect">
            <a:avLst/>
          </a:prstGeom>
        </p:spPr>
        <p:txBody>
          <a:bodyPr/>
          <a:lstStyle/>
          <a:p>
            <a:fld id="{E8E4EBB8-B888-4D18-805E-580E2B63E64D}" type="slidenum">
              <a:rPr lang="es-MX" smtClean="0"/>
              <a:pPr/>
              <a:t>‹Nº›</a:t>
            </a:fld>
            <a:endParaRPr lang="es-MX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354970" y="27544658"/>
            <a:ext cx="23078711" cy="7200900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050503" y="4608570"/>
            <a:ext cx="11859882" cy="2189073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16461258" y="4608576"/>
            <a:ext cx="11859882" cy="2189073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50506" y="4608576"/>
            <a:ext cx="11859882" cy="4030501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lang="en-US" sz="113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2160270" indent="0">
              <a:buNone/>
              <a:defRPr sz="9500" b="1"/>
            </a:lvl2pPr>
            <a:lvl3pPr marL="4320540" indent="0">
              <a:buNone/>
              <a:defRPr sz="8500" b="1"/>
            </a:lvl3pPr>
            <a:lvl4pPr marL="6480810" indent="0">
              <a:buNone/>
              <a:defRPr sz="7600" b="1"/>
            </a:lvl4pPr>
            <a:lvl5pPr marL="8641080" indent="0">
              <a:buNone/>
              <a:defRPr sz="7600" b="1"/>
            </a:lvl5pPr>
            <a:lvl6pPr marL="10801350" indent="0">
              <a:buNone/>
              <a:defRPr sz="7600" b="1"/>
            </a:lvl6pPr>
            <a:lvl7pPr marL="12961620" indent="0">
              <a:buNone/>
              <a:defRPr sz="7600" b="1"/>
            </a:lvl7pPr>
            <a:lvl8pPr marL="15121890" indent="0">
              <a:buNone/>
              <a:defRPr sz="7600" b="1"/>
            </a:lvl8pPr>
            <a:lvl9pPr marL="17282160" indent="0">
              <a:buNone/>
              <a:defRPr sz="7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98159" y="8822060"/>
            <a:ext cx="11859882" cy="1728216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8500"/>
            </a:lvl1pPr>
            <a:lvl2pPr>
              <a:defRPr sz="8500"/>
            </a:lvl2pPr>
            <a:lvl3pPr>
              <a:defRPr sz="7600"/>
            </a:lvl3pPr>
            <a:lvl4pPr>
              <a:defRPr sz="7600"/>
            </a:lvl4pPr>
            <a:lvl5pPr>
              <a:defRPr sz="7600"/>
            </a:lvl5pPr>
            <a:lvl6pPr>
              <a:defRPr sz="7600"/>
            </a:lvl6pPr>
            <a:lvl7pPr>
              <a:defRPr sz="7600"/>
            </a:lvl7pPr>
            <a:lvl8pPr>
              <a:defRPr sz="7600"/>
            </a:lvl8pPr>
            <a:lvl9pPr>
              <a:defRPr sz="7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468877" y="4608576"/>
            <a:ext cx="11859882" cy="4030501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lang="en-US" sz="113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2160270" indent="0">
              <a:buNone/>
              <a:defRPr sz="9500" b="1"/>
            </a:lvl2pPr>
            <a:lvl3pPr marL="4320540" indent="0">
              <a:buNone/>
              <a:defRPr sz="8500" b="1"/>
            </a:lvl3pPr>
            <a:lvl4pPr marL="6480810" indent="0">
              <a:buNone/>
              <a:defRPr sz="7600" b="1"/>
            </a:lvl4pPr>
            <a:lvl5pPr marL="8641080" indent="0">
              <a:buNone/>
              <a:defRPr sz="7600" b="1"/>
            </a:lvl5pPr>
            <a:lvl6pPr marL="10801350" indent="0">
              <a:buNone/>
              <a:defRPr sz="7600" b="1"/>
            </a:lvl6pPr>
            <a:lvl7pPr marL="12961620" indent="0">
              <a:buNone/>
              <a:defRPr sz="7600" b="1"/>
            </a:lvl7pPr>
            <a:lvl8pPr marL="15121890" indent="0">
              <a:buNone/>
              <a:defRPr sz="7600" b="1"/>
            </a:lvl8pPr>
            <a:lvl9pPr marL="17282160" indent="0">
              <a:buNone/>
              <a:defRPr sz="7600" b="1"/>
            </a:lvl9pPr>
          </a:lstStyle>
          <a:p>
            <a:pPr marL="0" lvl="0" indent="0" algn="ctr" defTabSz="4320540" rtl="0" eaLnBrk="1" latinLnBrk="0" hangingPunct="1">
              <a:spcBef>
                <a:spcPct val="20000"/>
              </a:spcBef>
              <a:spcAft>
                <a:spcPts val="1418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460807" y="8813902"/>
            <a:ext cx="11859882" cy="1728216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8500"/>
            </a:lvl1pPr>
            <a:lvl2pPr>
              <a:defRPr sz="8500"/>
            </a:lvl2pPr>
            <a:lvl3pPr>
              <a:defRPr sz="7600"/>
            </a:lvl3pPr>
            <a:lvl4pPr>
              <a:defRPr sz="7600"/>
            </a:lvl4pPr>
            <a:lvl5pPr>
              <a:defRPr sz="7600"/>
            </a:lvl5pPr>
            <a:lvl6pPr>
              <a:defRPr sz="7600"/>
            </a:lvl6pPr>
            <a:lvl7pPr>
              <a:defRPr sz="7600"/>
            </a:lvl7pPr>
            <a:lvl8pPr>
              <a:defRPr sz="7600"/>
            </a:lvl8pPr>
            <a:lvl9pPr>
              <a:defRPr sz="7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21872734" y="38884863"/>
            <a:ext cx="8911114" cy="2300288"/>
          </a:xfrm>
          <a:prstGeom prst="rect">
            <a:avLst/>
          </a:prstGeom>
        </p:spPr>
        <p:txBody>
          <a:bodyPr/>
          <a:lstStyle/>
          <a:p>
            <a:fld id="{9C484046-B0D0-404B-B619-E9B2FCE26B7B}" type="datetimeFigureOut">
              <a:rPr lang="es-MX" smtClean="0"/>
              <a:pPr/>
              <a:t>01/02/2022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620201" y="38884863"/>
            <a:ext cx="11881489" cy="2300288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3537729" y="38956628"/>
            <a:ext cx="6480810" cy="2300288"/>
          </a:xfrm>
          <a:prstGeom prst="rect">
            <a:avLst/>
          </a:prstGeom>
        </p:spPr>
        <p:txBody>
          <a:bodyPr/>
          <a:lstStyle/>
          <a:p>
            <a:fld id="{E8E4EBB8-B888-4D18-805E-580E2B63E64D}" type="slidenum">
              <a:rPr lang="es-MX" smtClean="0"/>
              <a:pPr/>
              <a:t>‹Nº›</a:t>
            </a:fld>
            <a:endParaRPr lang="es-MX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6354970" y="27544658"/>
            <a:ext cx="23078711" cy="7200900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4970" y="27544658"/>
            <a:ext cx="23078711" cy="7200900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21872734" y="38884863"/>
            <a:ext cx="8911114" cy="2300288"/>
          </a:xfrm>
          <a:prstGeom prst="rect">
            <a:avLst/>
          </a:prstGeom>
        </p:spPr>
        <p:txBody>
          <a:bodyPr/>
          <a:lstStyle/>
          <a:p>
            <a:fld id="{9C484046-B0D0-404B-B619-E9B2FCE26B7B}" type="datetimeFigureOut">
              <a:rPr lang="es-MX" smtClean="0"/>
              <a:pPr/>
              <a:t>01/02/2022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620201" y="38884863"/>
            <a:ext cx="11881489" cy="2300288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3537729" y="38956628"/>
            <a:ext cx="6480810" cy="2300288"/>
          </a:xfrm>
          <a:prstGeom prst="rect">
            <a:avLst/>
          </a:prstGeom>
        </p:spPr>
        <p:txBody>
          <a:bodyPr/>
          <a:lstStyle/>
          <a:p>
            <a:fld id="{E8E4EBB8-B888-4D18-805E-580E2B63E64D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21872734" y="38884863"/>
            <a:ext cx="8911114" cy="2300288"/>
          </a:xfrm>
          <a:prstGeom prst="rect">
            <a:avLst/>
          </a:prstGeom>
        </p:spPr>
        <p:txBody>
          <a:bodyPr/>
          <a:lstStyle/>
          <a:p>
            <a:fld id="{9C484046-B0D0-404B-B619-E9B2FCE26B7B}" type="datetimeFigureOut">
              <a:rPr lang="es-MX" smtClean="0"/>
              <a:pPr/>
              <a:t>01/02/2022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620201" y="38884863"/>
            <a:ext cx="11881489" cy="2300288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3537729" y="38956628"/>
            <a:ext cx="6480810" cy="2300288"/>
          </a:xfrm>
          <a:prstGeom prst="rect">
            <a:avLst/>
          </a:prstGeom>
        </p:spPr>
        <p:txBody>
          <a:bodyPr/>
          <a:lstStyle/>
          <a:p>
            <a:fld id="{E8E4EBB8-B888-4D18-805E-580E2B63E64D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3545" y="13921743"/>
            <a:ext cx="12885376" cy="7928506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 marL="1080135" indent="-1080135" algn="l">
              <a:defRPr sz="13200" b="1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278271" y="4608576"/>
            <a:ext cx="14235545" cy="30836799"/>
          </a:xfrm>
          <a:prstGeom prst="rect">
            <a:avLst/>
          </a:prstGeom>
        </p:spPr>
        <p:txBody>
          <a:bodyPr anchor="ctr"/>
          <a:lstStyle>
            <a:lvl1pPr>
              <a:defRPr sz="10400"/>
            </a:lvl1pPr>
            <a:lvl2pPr>
              <a:defRPr sz="9500"/>
            </a:lvl2pPr>
            <a:lvl3pPr>
              <a:defRPr sz="8500"/>
            </a:lvl3pPr>
            <a:lvl4pPr>
              <a:defRPr sz="7600"/>
            </a:lvl4pPr>
            <a:lvl5pPr>
              <a:defRPr sz="6600"/>
            </a:lvl5pPr>
            <a:lvl6pPr>
              <a:defRPr sz="9500"/>
            </a:lvl6pPr>
            <a:lvl7pPr>
              <a:defRPr sz="9500"/>
            </a:lvl7pPr>
            <a:lvl8pPr>
              <a:defRPr sz="9500"/>
            </a:lvl8pPr>
            <a:lvl9pPr>
              <a:defRPr sz="95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2242" y="22036153"/>
            <a:ext cx="12008564" cy="134789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600"/>
            </a:lvl1pPr>
            <a:lvl2pPr marL="2160270" indent="0">
              <a:buNone/>
              <a:defRPr sz="5700"/>
            </a:lvl2pPr>
            <a:lvl3pPr marL="4320540" indent="0">
              <a:buNone/>
              <a:defRPr sz="4700"/>
            </a:lvl3pPr>
            <a:lvl4pPr marL="6480810" indent="0">
              <a:buNone/>
              <a:defRPr sz="4300"/>
            </a:lvl4pPr>
            <a:lvl5pPr marL="8641080" indent="0">
              <a:buNone/>
              <a:defRPr sz="4300"/>
            </a:lvl5pPr>
            <a:lvl6pPr marL="10801350" indent="0">
              <a:buNone/>
              <a:defRPr sz="4300"/>
            </a:lvl6pPr>
            <a:lvl7pPr marL="12961620" indent="0">
              <a:buNone/>
              <a:defRPr sz="4300"/>
            </a:lvl7pPr>
            <a:lvl8pPr marL="15121890" indent="0">
              <a:buNone/>
              <a:defRPr sz="4300"/>
            </a:lvl8pPr>
            <a:lvl9pPr marL="17282160" indent="0">
              <a:buNone/>
              <a:defRPr sz="43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1872734" y="38884863"/>
            <a:ext cx="8911114" cy="2300288"/>
          </a:xfrm>
          <a:prstGeom prst="rect">
            <a:avLst/>
          </a:prstGeom>
        </p:spPr>
        <p:txBody>
          <a:bodyPr/>
          <a:lstStyle/>
          <a:p>
            <a:fld id="{9C484046-B0D0-404B-B619-E9B2FCE26B7B}" type="datetimeFigureOut">
              <a:rPr lang="es-MX" smtClean="0"/>
              <a:pPr/>
              <a:t>01/02/2022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20201" y="38884863"/>
            <a:ext cx="11881489" cy="2300288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537729" y="38956628"/>
            <a:ext cx="6480810" cy="2300288"/>
          </a:xfrm>
          <a:prstGeom prst="rect">
            <a:avLst/>
          </a:prstGeom>
        </p:spPr>
        <p:txBody>
          <a:bodyPr/>
          <a:lstStyle/>
          <a:p>
            <a:fld id="{E8E4EBB8-B888-4D18-805E-580E2B63E64D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4361596"/>
            <a:ext cx="32404050" cy="18843804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32054" tIns="216027" rIns="432054" bIns="216027"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32404050" cy="24361596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32054" tIns="216027" rIns="432054" bIns="216027"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16709559"/>
            <a:ext cx="32404050" cy="144018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32054" tIns="216027" rIns="432054" bIns="216027"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0081260"/>
            <a:ext cx="32404050" cy="3216402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32054" tIns="216027" rIns="432054" bIns="216027"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858901" y="7200900"/>
            <a:ext cx="14581823" cy="19705178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9500"/>
            </a:lvl1pPr>
            <a:lvl2pPr marL="2160270" indent="0">
              <a:buNone/>
              <a:defRPr sz="13200"/>
            </a:lvl2pPr>
            <a:lvl3pPr marL="4320540" indent="0">
              <a:buNone/>
              <a:defRPr sz="11300"/>
            </a:lvl3pPr>
            <a:lvl4pPr marL="6480810" indent="0">
              <a:buNone/>
              <a:defRPr sz="9500"/>
            </a:lvl4pPr>
            <a:lvl5pPr marL="8641080" indent="0">
              <a:buNone/>
              <a:defRPr sz="9500"/>
            </a:lvl5pPr>
            <a:lvl6pPr marL="10801350" indent="0">
              <a:buNone/>
              <a:defRPr sz="9500"/>
            </a:lvl6pPr>
            <a:lvl7pPr marL="12961620" indent="0">
              <a:buNone/>
              <a:defRPr sz="9500"/>
            </a:lvl7pPr>
            <a:lvl8pPr marL="15121890" indent="0">
              <a:buNone/>
              <a:defRPr sz="9500"/>
            </a:lvl8pPr>
            <a:lvl9pPr marL="17282160" indent="0">
              <a:buNone/>
              <a:defRPr sz="95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11012" y="6366062"/>
            <a:ext cx="13091016" cy="13627026"/>
          </a:xfrm>
          <a:prstGeom prst="rect">
            <a:avLst/>
          </a:prstGeom>
        </p:spPr>
        <p:txBody>
          <a:bodyPr anchor="b"/>
          <a:lstStyle>
            <a:lvl1pPr marL="864108" indent="-864108">
              <a:buFont typeface="Georgia" pitchFamily="18" charset="0"/>
              <a:buChar char="*"/>
              <a:defRPr sz="7600"/>
            </a:lvl1pPr>
            <a:lvl2pPr marL="2160270" indent="0">
              <a:buNone/>
              <a:defRPr sz="5700"/>
            </a:lvl2pPr>
            <a:lvl3pPr marL="4320540" indent="0">
              <a:buNone/>
              <a:defRPr sz="4700"/>
            </a:lvl3pPr>
            <a:lvl4pPr marL="6480810" indent="0">
              <a:buNone/>
              <a:defRPr sz="4300"/>
            </a:lvl4pPr>
            <a:lvl5pPr marL="8641080" indent="0">
              <a:buNone/>
              <a:defRPr sz="4300"/>
            </a:lvl5pPr>
            <a:lvl6pPr marL="10801350" indent="0">
              <a:buNone/>
              <a:defRPr sz="4300"/>
            </a:lvl6pPr>
            <a:lvl7pPr marL="12961620" indent="0">
              <a:buNone/>
              <a:defRPr sz="4300"/>
            </a:lvl7pPr>
            <a:lvl8pPr marL="15121890" indent="0">
              <a:buNone/>
              <a:defRPr sz="4300"/>
            </a:lvl8pPr>
            <a:lvl9pPr marL="17282160" indent="0">
              <a:buNone/>
              <a:defRPr sz="43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1872734" y="38884863"/>
            <a:ext cx="8911114" cy="2300288"/>
          </a:xfrm>
          <a:prstGeom prst="rect">
            <a:avLst/>
          </a:prstGeom>
        </p:spPr>
        <p:txBody>
          <a:bodyPr/>
          <a:lstStyle/>
          <a:p>
            <a:fld id="{9C484046-B0D0-404B-B619-E9B2FCE26B7B}" type="datetimeFigureOut">
              <a:rPr lang="es-MX" smtClean="0"/>
              <a:pPr/>
              <a:t>01/02/2022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20201" y="38884863"/>
            <a:ext cx="11881489" cy="2300288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537729" y="38956628"/>
            <a:ext cx="6480810" cy="2300288"/>
          </a:xfrm>
          <a:prstGeom prst="rect">
            <a:avLst/>
          </a:prstGeom>
        </p:spPr>
        <p:txBody>
          <a:bodyPr/>
          <a:lstStyle/>
          <a:p>
            <a:fld id="{E8E4EBB8-B888-4D18-805E-580E2B63E64D}" type="slidenum">
              <a:rPr lang="es-MX" smtClean="0"/>
              <a:pPr/>
              <a:t>‹Nº›</a:t>
            </a:fld>
            <a:endParaRPr lang="es-MX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7256" y="28125852"/>
            <a:ext cx="22621663" cy="7200900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21700"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D7E9FD"/>
            </a:gs>
            <a:gs pos="91000">
              <a:schemeClr val="bg1"/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1512189" indent="-1512189" algn="r" defTabSz="432054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217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1080135" indent="-864108" algn="l" defTabSz="4320540" rtl="0" eaLnBrk="1" latinLnBrk="0" hangingPunct="1">
        <a:spcBef>
          <a:spcPct val="20000"/>
        </a:spcBef>
        <a:spcAft>
          <a:spcPts val="1418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0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592324" indent="-864108" algn="l" defTabSz="4320540" rtl="0" eaLnBrk="1" latinLnBrk="0" hangingPunct="1">
        <a:spcBef>
          <a:spcPct val="20000"/>
        </a:spcBef>
        <a:spcAft>
          <a:spcPts val="1418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9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3888486" indent="-864108" algn="l" defTabSz="4320540" rtl="0" eaLnBrk="1" latinLnBrk="0" hangingPunct="1">
        <a:spcBef>
          <a:spcPct val="20000"/>
        </a:spcBef>
        <a:spcAft>
          <a:spcPts val="1418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8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184648" indent="-864108" algn="l" defTabSz="4320540" rtl="0" eaLnBrk="1" latinLnBrk="0" hangingPunct="1">
        <a:spcBef>
          <a:spcPct val="20000"/>
        </a:spcBef>
        <a:spcAft>
          <a:spcPts val="1418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7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567221" indent="-864108" algn="l" defTabSz="4320540" rtl="0" eaLnBrk="1" latinLnBrk="0" hangingPunct="1">
        <a:spcBef>
          <a:spcPct val="20000"/>
        </a:spcBef>
        <a:spcAft>
          <a:spcPts val="1418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6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7863383" indent="-864108" algn="l" defTabSz="4320540" rtl="0" eaLnBrk="1" latinLnBrk="0" hangingPunct="1">
        <a:spcBef>
          <a:spcPct val="20000"/>
        </a:spcBef>
        <a:spcAft>
          <a:spcPts val="1418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6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289161" indent="-864108" algn="l" defTabSz="4320540" rtl="0" eaLnBrk="1" latinLnBrk="0" hangingPunct="1">
        <a:spcBef>
          <a:spcPct val="20000"/>
        </a:spcBef>
        <a:spcAft>
          <a:spcPts val="1418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6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0801350" indent="-864108" algn="l" defTabSz="4320540" rtl="0" eaLnBrk="1" latinLnBrk="0" hangingPunct="1">
        <a:spcBef>
          <a:spcPct val="20000"/>
        </a:spcBef>
        <a:spcAft>
          <a:spcPts val="1418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6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227128" indent="-864108" algn="l" defTabSz="4320540" rtl="0" eaLnBrk="1" latinLnBrk="0" hangingPunct="1">
        <a:spcBef>
          <a:spcPct val="20000"/>
        </a:spcBef>
        <a:spcAft>
          <a:spcPts val="1418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6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20540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1pPr>
      <a:lvl2pPr marL="2160270" algn="l" defTabSz="4320540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2pPr>
      <a:lvl3pPr marL="4320540" algn="l" defTabSz="4320540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3pPr>
      <a:lvl4pPr marL="6480810" algn="l" defTabSz="4320540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4pPr>
      <a:lvl5pPr marL="8641080" algn="l" defTabSz="4320540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5pPr>
      <a:lvl6pPr marL="10801350" algn="l" defTabSz="4320540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6pPr>
      <a:lvl7pPr marL="12961620" algn="l" defTabSz="4320540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7pPr>
      <a:lvl8pPr marL="15121890" algn="l" defTabSz="4320540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0" algn="l" defTabSz="4320540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66 CuadroTexto"/>
          <p:cNvSpPr txBox="1"/>
          <p:nvPr/>
        </p:nvSpPr>
        <p:spPr>
          <a:xfrm>
            <a:off x="2343053" y="3991676"/>
            <a:ext cx="23923376" cy="637936"/>
          </a:xfrm>
          <a:prstGeom prst="rect">
            <a:avLst/>
          </a:prstGeom>
          <a:noFill/>
        </p:spPr>
        <p:txBody>
          <a:bodyPr wrap="square" lIns="100584" tIns="50292" rIns="100584" bIns="50292" rtlCol="0">
            <a:spAutoFit/>
          </a:bodyPr>
          <a:lstStyle/>
          <a:p>
            <a:pPr algn="ctr"/>
            <a:r>
              <a:rPr lang="es-MX" sz="3500" dirty="0">
                <a:solidFill>
                  <a:schemeClr val="accent5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.</a:t>
            </a:r>
          </a:p>
        </p:txBody>
      </p:sp>
      <p:sp>
        <p:nvSpPr>
          <p:cNvPr id="81" name="80 CuadroTexto"/>
          <p:cNvSpPr txBox="1"/>
          <p:nvPr/>
        </p:nvSpPr>
        <p:spPr>
          <a:xfrm>
            <a:off x="12537256" y="11387067"/>
            <a:ext cx="184731" cy="14619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MX" dirty="0"/>
          </a:p>
        </p:txBody>
      </p:sp>
      <p:sp>
        <p:nvSpPr>
          <p:cNvPr id="75" name="74 CuadroTexto"/>
          <p:cNvSpPr txBox="1"/>
          <p:nvPr/>
        </p:nvSpPr>
        <p:spPr>
          <a:xfrm>
            <a:off x="2343053" y="3807112"/>
            <a:ext cx="2642693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6000" b="1" dirty="0"/>
              <a:t>Nombres de autores (separados por coma)</a:t>
            </a:r>
          </a:p>
          <a:p>
            <a:pPr algn="ctr"/>
            <a:endParaRPr lang="es-MX" sz="6000" b="1" dirty="0"/>
          </a:p>
        </p:txBody>
      </p:sp>
      <p:grpSp>
        <p:nvGrpSpPr>
          <p:cNvPr id="6" name="5 Grupo"/>
          <p:cNvGrpSpPr/>
          <p:nvPr/>
        </p:nvGrpSpPr>
        <p:grpSpPr>
          <a:xfrm>
            <a:off x="-84821" y="6124868"/>
            <a:ext cx="32488871" cy="36814852"/>
            <a:chOff x="-84821" y="6124868"/>
            <a:chExt cx="32488871" cy="36814852"/>
          </a:xfrm>
        </p:grpSpPr>
        <p:sp>
          <p:nvSpPr>
            <p:cNvPr id="45" name="69 CuadroTexto"/>
            <p:cNvSpPr txBox="1"/>
            <p:nvPr/>
          </p:nvSpPr>
          <p:spPr>
            <a:xfrm>
              <a:off x="16402771" y="7273108"/>
              <a:ext cx="15946794" cy="20815955"/>
            </a:xfrm>
            <a:prstGeom prst="rect">
              <a:avLst/>
            </a:prstGeom>
            <a:noFill/>
            <a:ln w="12700" cap="rnd"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s-MX" sz="4400" dirty="0"/>
                <a:t>Texto </a:t>
              </a:r>
              <a:r>
                <a:rPr lang="es-MX" sz="4400" dirty="0" err="1"/>
                <a:t>aqui</a:t>
              </a:r>
              <a:endParaRPr lang="es-MX" sz="4400" dirty="0"/>
            </a:p>
            <a:p>
              <a:endParaRPr lang="es-MX" sz="4400" dirty="0"/>
            </a:p>
            <a:p>
              <a:endParaRPr lang="es-MX" sz="4400" b="1" dirty="0"/>
            </a:p>
            <a:p>
              <a:endParaRPr lang="es-MX" sz="4400" b="1" dirty="0"/>
            </a:p>
            <a:p>
              <a:endParaRPr lang="es-MX" sz="4400" dirty="0"/>
            </a:p>
            <a:p>
              <a:endParaRPr lang="es-MX" sz="4400" dirty="0"/>
            </a:p>
            <a:p>
              <a:pPr>
                <a:lnSpc>
                  <a:spcPts val="3200"/>
                </a:lnSpc>
              </a:pPr>
              <a:endParaRPr lang="es-MX" sz="4400" dirty="0"/>
            </a:p>
            <a:p>
              <a:endParaRPr lang="es-MX" sz="4400" dirty="0"/>
            </a:p>
            <a:p>
              <a:endParaRPr lang="es-MX" sz="4400" dirty="0"/>
            </a:p>
            <a:p>
              <a:endParaRPr lang="es-MX" sz="4400" dirty="0"/>
            </a:p>
            <a:p>
              <a:endParaRPr lang="es-MX" sz="4400" dirty="0"/>
            </a:p>
            <a:p>
              <a:endParaRPr lang="es-MX" sz="4400" dirty="0"/>
            </a:p>
            <a:p>
              <a:endParaRPr lang="es-MX" sz="4400" dirty="0"/>
            </a:p>
            <a:p>
              <a:endParaRPr lang="es-MX" sz="4400" dirty="0"/>
            </a:p>
            <a:p>
              <a:endParaRPr lang="es-MX" sz="4400" dirty="0"/>
            </a:p>
            <a:p>
              <a:endParaRPr lang="es-MX" sz="4400" dirty="0"/>
            </a:p>
            <a:p>
              <a:endParaRPr lang="es-MX" sz="4400" dirty="0"/>
            </a:p>
            <a:p>
              <a:endParaRPr lang="es-MX" sz="4400" dirty="0"/>
            </a:p>
            <a:p>
              <a:endParaRPr lang="es-MX" sz="4400" dirty="0"/>
            </a:p>
            <a:p>
              <a:endParaRPr lang="es-MX" sz="4400" dirty="0"/>
            </a:p>
            <a:p>
              <a:endParaRPr lang="es-MX" sz="4400" dirty="0"/>
            </a:p>
            <a:p>
              <a:endParaRPr lang="es-MX" sz="4400" dirty="0"/>
            </a:p>
            <a:p>
              <a:endParaRPr lang="es-MX" sz="4400" dirty="0"/>
            </a:p>
            <a:p>
              <a:endParaRPr lang="es-MX" sz="4400" dirty="0"/>
            </a:p>
            <a:p>
              <a:endParaRPr lang="es-MX" sz="4400" dirty="0"/>
            </a:p>
            <a:p>
              <a:endParaRPr lang="es-MX" sz="4400" dirty="0"/>
            </a:p>
            <a:p>
              <a:endParaRPr lang="es-MX" sz="4400" dirty="0"/>
            </a:p>
            <a:p>
              <a:endParaRPr lang="es-MX" sz="4400" dirty="0"/>
            </a:p>
            <a:p>
              <a:endParaRPr lang="es-MX" sz="4400" dirty="0"/>
            </a:p>
            <a:p>
              <a:endParaRPr lang="es-MX" sz="4400" dirty="0"/>
            </a:p>
            <a:p>
              <a:endParaRPr lang="es-MX" sz="4400" dirty="0"/>
            </a:p>
          </p:txBody>
        </p:sp>
        <p:sp>
          <p:nvSpPr>
            <p:cNvPr id="49" name="48 Rectángulo"/>
            <p:cNvSpPr/>
            <p:nvPr/>
          </p:nvSpPr>
          <p:spPr>
            <a:xfrm>
              <a:off x="-54484" y="6131318"/>
              <a:ext cx="16001054" cy="1076232"/>
            </a:xfrm>
            <a:prstGeom prst="rect">
              <a:avLst/>
            </a:prstGeom>
            <a:gradFill flip="none" rotWithShape="1">
              <a:gsLst>
                <a:gs pos="43000">
                  <a:schemeClr val="bg2">
                    <a:tint val="94000"/>
                    <a:satMod val="160000"/>
                    <a:lumMod val="0"/>
                    <a:lumOff val="100000"/>
                  </a:schemeClr>
                </a:gs>
                <a:gs pos="98000">
                  <a:srgbClr val="D7E9FD">
                    <a:lumMod val="74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>
              <a:solidFill>
                <a:srgbClr val="0A030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6600" b="1" dirty="0">
                  <a:solidFill>
                    <a:schemeClr val="bg2">
                      <a:lumMod val="10000"/>
                    </a:schemeClr>
                  </a:solidFill>
                </a:rPr>
                <a:t>Introducción</a:t>
              </a:r>
            </a:p>
          </p:txBody>
        </p:sp>
        <p:sp>
          <p:nvSpPr>
            <p:cNvPr id="62" name="61 CuadroTexto"/>
            <p:cNvSpPr txBox="1"/>
            <p:nvPr/>
          </p:nvSpPr>
          <p:spPr>
            <a:xfrm>
              <a:off x="-71783" y="7179314"/>
              <a:ext cx="16002155" cy="10248960"/>
            </a:xfrm>
            <a:prstGeom prst="rect">
              <a:avLst/>
            </a:prstGeom>
            <a:noFill/>
            <a:ln w="15875" cap="rnd">
              <a:solidFill>
                <a:schemeClr val="bg2">
                  <a:lumMod val="50000"/>
                </a:schemeClr>
              </a:solidFill>
              <a:round/>
            </a:ln>
          </p:spPr>
          <p:txBody>
            <a:bodyPr wrap="square" rtlCol="0">
              <a:spAutoFit/>
            </a:bodyPr>
            <a:lstStyle/>
            <a:p>
              <a:r>
                <a:rPr lang="es-MX" sz="4400" dirty="0"/>
                <a:t>Texto aquí</a:t>
              </a:r>
            </a:p>
            <a:p>
              <a:endParaRPr lang="es-MX" sz="4400" dirty="0"/>
            </a:p>
            <a:p>
              <a:endParaRPr lang="es-MX" sz="4400" dirty="0"/>
            </a:p>
            <a:p>
              <a:endParaRPr lang="es-MX" sz="4400" dirty="0"/>
            </a:p>
            <a:p>
              <a:endParaRPr lang="es-MX" sz="4400" dirty="0"/>
            </a:p>
            <a:p>
              <a:endParaRPr lang="es-MX" sz="4400" dirty="0"/>
            </a:p>
            <a:p>
              <a:endParaRPr lang="es-MX" sz="4400" dirty="0"/>
            </a:p>
            <a:p>
              <a:endParaRPr lang="es-MX" sz="4400" dirty="0"/>
            </a:p>
            <a:p>
              <a:endParaRPr lang="es-MX" sz="4400" dirty="0"/>
            </a:p>
            <a:p>
              <a:endParaRPr lang="es-MX" sz="4400" dirty="0"/>
            </a:p>
            <a:p>
              <a:endParaRPr lang="es-MX" sz="4400" dirty="0"/>
            </a:p>
            <a:p>
              <a:endParaRPr lang="es-MX" sz="4400" dirty="0"/>
            </a:p>
            <a:p>
              <a:endParaRPr lang="es-MX" sz="4400" dirty="0"/>
            </a:p>
            <a:p>
              <a:endParaRPr lang="es-MX" sz="4400" dirty="0"/>
            </a:p>
            <a:p>
              <a:endParaRPr lang="es-ES" sz="4400" dirty="0"/>
            </a:p>
          </p:txBody>
        </p:sp>
        <p:sp>
          <p:nvSpPr>
            <p:cNvPr id="70" name="69 CuadroTexto"/>
            <p:cNvSpPr txBox="1"/>
            <p:nvPr/>
          </p:nvSpPr>
          <p:spPr>
            <a:xfrm>
              <a:off x="-84821" y="18573207"/>
              <a:ext cx="16015193" cy="9571851"/>
            </a:xfrm>
            <a:prstGeom prst="rect">
              <a:avLst/>
            </a:prstGeom>
            <a:noFill/>
            <a:ln w="12700" cap="rnd"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s-MX" sz="4400" dirty="0"/>
                <a:t>Texto </a:t>
              </a:r>
              <a:r>
                <a:rPr lang="es-MX" sz="4400" dirty="0" err="1"/>
                <a:t>aqui</a:t>
              </a:r>
              <a:endParaRPr lang="es-ES" sz="4400" dirty="0">
                <a:solidFill>
                  <a:schemeClr val="bg2">
                    <a:lumMod val="10000"/>
                  </a:schemeClr>
                </a:solidFill>
              </a:endParaRPr>
            </a:p>
            <a:p>
              <a:endParaRPr lang="es-ES" sz="4400" dirty="0">
                <a:solidFill>
                  <a:schemeClr val="bg2">
                    <a:lumMod val="10000"/>
                  </a:schemeClr>
                </a:solidFill>
              </a:endParaRPr>
            </a:p>
            <a:p>
              <a:endParaRPr lang="es-ES" sz="4400" dirty="0">
                <a:solidFill>
                  <a:schemeClr val="bg2">
                    <a:lumMod val="10000"/>
                  </a:schemeClr>
                </a:solidFill>
              </a:endParaRPr>
            </a:p>
            <a:p>
              <a:endParaRPr lang="es-ES" sz="4400" dirty="0">
                <a:solidFill>
                  <a:schemeClr val="bg2">
                    <a:lumMod val="10000"/>
                  </a:schemeClr>
                </a:solidFill>
              </a:endParaRPr>
            </a:p>
            <a:p>
              <a:endParaRPr lang="es-ES" sz="4400" dirty="0">
                <a:solidFill>
                  <a:schemeClr val="bg2">
                    <a:lumMod val="10000"/>
                  </a:schemeClr>
                </a:solidFill>
              </a:endParaRPr>
            </a:p>
            <a:p>
              <a:endParaRPr lang="es-ES" sz="4400" dirty="0">
                <a:solidFill>
                  <a:schemeClr val="bg2">
                    <a:lumMod val="10000"/>
                  </a:schemeClr>
                </a:solidFill>
              </a:endParaRPr>
            </a:p>
            <a:p>
              <a:endParaRPr lang="es-ES" sz="4400" dirty="0">
                <a:solidFill>
                  <a:schemeClr val="bg2">
                    <a:lumMod val="10000"/>
                  </a:schemeClr>
                </a:solidFill>
              </a:endParaRPr>
            </a:p>
            <a:p>
              <a:endParaRPr lang="es-ES" sz="4400" dirty="0">
                <a:solidFill>
                  <a:schemeClr val="bg2">
                    <a:lumMod val="10000"/>
                  </a:schemeClr>
                </a:solidFill>
              </a:endParaRPr>
            </a:p>
            <a:p>
              <a:endParaRPr lang="es-ES" sz="4400" dirty="0">
                <a:solidFill>
                  <a:schemeClr val="bg2">
                    <a:lumMod val="10000"/>
                  </a:schemeClr>
                </a:solidFill>
              </a:endParaRPr>
            </a:p>
            <a:p>
              <a:endParaRPr lang="es-ES" sz="4400" dirty="0">
                <a:solidFill>
                  <a:schemeClr val="bg2">
                    <a:lumMod val="10000"/>
                  </a:schemeClr>
                </a:solidFill>
              </a:endParaRPr>
            </a:p>
            <a:p>
              <a:endParaRPr lang="es-ES" sz="4400" dirty="0">
                <a:solidFill>
                  <a:schemeClr val="bg2">
                    <a:lumMod val="10000"/>
                  </a:schemeClr>
                </a:solidFill>
              </a:endParaRPr>
            </a:p>
            <a:p>
              <a:endParaRPr lang="es-ES" sz="4400" dirty="0">
                <a:solidFill>
                  <a:schemeClr val="bg2">
                    <a:lumMod val="10000"/>
                  </a:schemeClr>
                </a:solidFill>
              </a:endParaRPr>
            </a:p>
            <a:p>
              <a:endParaRPr lang="es-ES" sz="4400" dirty="0">
                <a:solidFill>
                  <a:schemeClr val="bg2">
                    <a:lumMod val="10000"/>
                  </a:schemeClr>
                </a:solidFill>
              </a:endParaRPr>
            </a:p>
            <a:p>
              <a:pPr algn="ctr"/>
              <a:endParaRPr lang="es-MX" sz="4400" dirty="0"/>
            </a:p>
          </p:txBody>
        </p:sp>
        <p:sp>
          <p:nvSpPr>
            <p:cNvPr id="24" name="23 CuadroTexto"/>
            <p:cNvSpPr txBox="1"/>
            <p:nvPr/>
          </p:nvSpPr>
          <p:spPr>
            <a:xfrm>
              <a:off x="26677" y="29405677"/>
              <a:ext cx="15887316" cy="13511391"/>
            </a:xfrm>
            <a:prstGeom prst="rect">
              <a:avLst/>
            </a:prstGeom>
            <a:noFill/>
            <a:ln w="12700" cap="rnd"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s-MX" sz="4400" dirty="0"/>
                <a:t>Texto </a:t>
              </a:r>
              <a:r>
                <a:rPr lang="es-MX" sz="4400" dirty="0" err="1"/>
                <a:t>aqui</a:t>
              </a:r>
              <a:endParaRPr lang="es-MX" sz="4400" dirty="0"/>
            </a:p>
            <a:p>
              <a:endParaRPr lang="es-MX" sz="4400" dirty="0"/>
            </a:p>
            <a:p>
              <a:endParaRPr lang="es-MX" sz="4400" dirty="0"/>
            </a:p>
            <a:p>
              <a:endParaRPr lang="es-MX" sz="4400" dirty="0"/>
            </a:p>
            <a:p>
              <a:endParaRPr lang="es-MX" sz="4400" dirty="0"/>
            </a:p>
            <a:p>
              <a:endParaRPr lang="es-MX" sz="4400" dirty="0"/>
            </a:p>
            <a:p>
              <a:endParaRPr lang="es-MX" sz="4400" dirty="0"/>
            </a:p>
            <a:p>
              <a:endParaRPr lang="es-MX" sz="4400" dirty="0"/>
            </a:p>
            <a:p>
              <a:endParaRPr lang="es-MX" sz="4400" dirty="0"/>
            </a:p>
            <a:p>
              <a:endParaRPr lang="es-MX" sz="4400" dirty="0"/>
            </a:p>
            <a:p>
              <a:endParaRPr lang="es-MX" sz="4400" dirty="0"/>
            </a:p>
            <a:p>
              <a:endParaRPr lang="es-MX" sz="4400" dirty="0"/>
            </a:p>
            <a:p>
              <a:endParaRPr lang="es-MX" sz="4400" dirty="0"/>
            </a:p>
            <a:p>
              <a:endParaRPr lang="es-MX" sz="4400" dirty="0"/>
            </a:p>
            <a:p>
              <a:endParaRPr lang="es-MX" sz="4400" dirty="0"/>
            </a:p>
            <a:p>
              <a:endParaRPr lang="es-MX" sz="4400" dirty="0"/>
            </a:p>
            <a:p>
              <a:endParaRPr lang="es-MX" sz="4400" dirty="0"/>
            </a:p>
            <a:p>
              <a:endParaRPr lang="es-MX" sz="4400" dirty="0"/>
            </a:p>
            <a:p>
              <a:pPr algn="ctr"/>
              <a:endParaRPr lang="es-MX" sz="4000" dirty="0"/>
            </a:p>
            <a:p>
              <a:pPr algn="ctr"/>
              <a:endParaRPr lang="es-MX" sz="4000" dirty="0"/>
            </a:p>
          </p:txBody>
        </p:sp>
        <p:sp>
          <p:nvSpPr>
            <p:cNvPr id="31" name="69 CuadroTexto"/>
            <p:cNvSpPr txBox="1"/>
            <p:nvPr/>
          </p:nvSpPr>
          <p:spPr>
            <a:xfrm>
              <a:off x="16402771" y="29307556"/>
              <a:ext cx="16001279" cy="9571851"/>
            </a:xfrm>
            <a:prstGeom prst="rect">
              <a:avLst/>
            </a:prstGeom>
            <a:noFill/>
            <a:ln w="12700" cap="rnd"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s-MX" sz="4400" dirty="0"/>
                <a:t>Texto aquí</a:t>
              </a:r>
            </a:p>
            <a:p>
              <a:endParaRPr lang="es-MX" sz="4400" b="1" dirty="0"/>
            </a:p>
            <a:p>
              <a:endParaRPr lang="es-MX" sz="4400" b="1" dirty="0"/>
            </a:p>
            <a:p>
              <a:endParaRPr lang="es-MX" sz="4400" b="1" dirty="0"/>
            </a:p>
            <a:p>
              <a:endParaRPr lang="es-MX" sz="4400" b="1" dirty="0"/>
            </a:p>
            <a:p>
              <a:endParaRPr lang="es-MX" sz="4400" b="1" dirty="0"/>
            </a:p>
            <a:p>
              <a:endParaRPr lang="es-MX" sz="4400" b="1" dirty="0"/>
            </a:p>
            <a:p>
              <a:endParaRPr lang="es-MX" sz="4400" b="1" dirty="0"/>
            </a:p>
            <a:p>
              <a:endParaRPr lang="es-MX" sz="4400" b="1" dirty="0"/>
            </a:p>
            <a:p>
              <a:endParaRPr lang="es-MX" sz="4400" b="1" dirty="0"/>
            </a:p>
            <a:p>
              <a:endParaRPr lang="es-MX" sz="4400" b="1" dirty="0"/>
            </a:p>
            <a:p>
              <a:endParaRPr lang="es-MX" sz="4400" b="1" dirty="0"/>
            </a:p>
            <a:p>
              <a:endParaRPr lang="es-MX" sz="4400" b="1" dirty="0"/>
            </a:p>
            <a:p>
              <a:endParaRPr lang="es-MX" sz="4400" b="1" dirty="0"/>
            </a:p>
          </p:txBody>
        </p:sp>
        <p:sp>
          <p:nvSpPr>
            <p:cNvPr id="36" name="69 CuadroTexto"/>
            <p:cNvSpPr txBox="1"/>
            <p:nvPr/>
          </p:nvSpPr>
          <p:spPr>
            <a:xfrm>
              <a:off x="16370854" y="39892732"/>
              <a:ext cx="16005841" cy="3046988"/>
            </a:xfrm>
            <a:prstGeom prst="rect">
              <a:avLst/>
            </a:prstGeom>
            <a:noFill/>
            <a:ln w="12700" cap="rnd"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742950" lvl="0" indent="-742950">
                <a:buFont typeface="+mj-lt"/>
                <a:buAutoNum type="arabicPeriod"/>
              </a:pPr>
              <a:r>
                <a:rPr lang="es-MX" sz="2400" dirty="0"/>
                <a:t>Texto aquí</a:t>
              </a:r>
            </a:p>
            <a:p>
              <a:pPr marL="742950" lvl="0" indent="-742950">
                <a:buFont typeface="+mj-lt"/>
                <a:buAutoNum type="arabicPeriod"/>
              </a:pPr>
              <a:endParaRPr lang="es-MX" sz="2400" dirty="0"/>
            </a:p>
            <a:p>
              <a:pPr marL="742950" lvl="0" indent="-742950">
                <a:buFont typeface="+mj-lt"/>
                <a:buAutoNum type="arabicPeriod"/>
              </a:pPr>
              <a:endParaRPr lang="es-MX" sz="2400" dirty="0"/>
            </a:p>
            <a:p>
              <a:pPr marL="742950" lvl="0" indent="-742950">
                <a:buFont typeface="+mj-lt"/>
                <a:buAutoNum type="arabicPeriod"/>
              </a:pPr>
              <a:endParaRPr lang="es-MX" sz="2400" dirty="0"/>
            </a:p>
            <a:p>
              <a:pPr marL="742950" lvl="0" indent="-742950">
                <a:buFont typeface="+mj-lt"/>
                <a:buAutoNum type="arabicPeriod"/>
              </a:pPr>
              <a:endParaRPr lang="es-MX" sz="2400" dirty="0"/>
            </a:p>
            <a:p>
              <a:pPr marL="742950" lvl="0" indent="-742950">
                <a:buFont typeface="+mj-lt"/>
                <a:buAutoNum type="arabicPeriod"/>
              </a:pPr>
              <a:endParaRPr lang="es-MX" sz="2400" dirty="0"/>
            </a:p>
            <a:p>
              <a:pPr marL="742950" lvl="0" indent="-742950">
                <a:buFont typeface="+mj-lt"/>
                <a:buAutoNum type="arabicPeriod"/>
              </a:pPr>
              <a:endParaRPr lang="es-MX" sz="2400" dirty="0"/>
            </a:p>
            <a:p>
              <a:pPr marL="742950" lvl="0" indent="-742950">
                <a:buFont typeface="+mj-lt"/>
                <a:buAutoNum type="arabicPeriod"/>
              </a:pPr>
              <a:endParaRPr lang="es-MX" sz="2400" dirty="0"/>
            </a:p>
          </p:txBody>
        </p:sp>
        <p:sp>
          <p:nvSpPr>
            <p:cNvPr id="27" name="26 Rectángulo"/>
            <p:cNvSpPr/>
            <p:nvPr/>
          </p:nvSpPr>
          <p:spPr>
            <a:xfrm>
              <a:off x="16348511" y="6124868"/>
              <a:ext cx="16001054" cy="1076232"/>
            </a:xfrm>
            <a:prstGeom prst="rect">
              <a:avLst/>
            </a:prstGeom>
            <a:gradFill flip="none" rotWithShape="1">
              <a:gsLst>
                <a:gs pos="43000">
                  <a:schemeClr val="bg2">
                    <a:tint val="94000"/>
                    <a:satMod val="160000"/>
                    <a:lumMod val="0"/>
                    <a:lumOff val="100000"/>
                  </a:schemeClr>
                </a:gs>
                <a:gs pos="98000">
                  <a:srgbClr val="D7E9FD">
                    <a:lumMod val="74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>
              <a:solidFill>
                <a:srgbClr val="0A030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6600" b="1" dirty="0">
                  <a:solidFill>
                    <a:schemeClr val="bg2">
                      <a:lumMod val="10000"/>
                    </a:schemeClr>
                  </a:solidFill>
                </a:rPr>
                <a:t>Título</a:t>
              </a:r>
            </a:p>
          </p:txBody>
        </p:sp>
        <p:sp>
          <p:nvSpPr>
            <p:cNvPr id="28" name="27 Rectángulo"/>
            <p:cNvSpPr/>
            <p:nvPr/>
          </p:nvSpPr>
          <p:spPr>
            <a:xfrm>
              <a:off x="-28531" y="17444942"/>
              <a:ext cx="16001054" cy="1076232"/>
            </a:xfrm>
            <a:prstGeom prst="rect">
              <a:avLst/>
            </a:prstGeom>
            <a:gradFill flip="none" rotWithShape="1">
              <a:gsLst>
                <a:gs pos="43000">
                  <a:schemeClr val="bg2">
                    <a:tint val="94000"/>
                    <a:satMod val="160000"/>
                    <a:lumMod val="0"/>
                    <a:lumOff val="100000"/>
                  </a:schemeClr>
                </a:gs>
                <a:gs pos="98000">
                  <a:srgbClr val="D7E9FD">
                    <a:lumMod val="74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>
              <a:solidFill>
                <a:srgbClr val="0A030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6600" b="1" dirty="0">
                  <a:solidFill>
                    <a:schemeClr val="bg2">
                      <a:lumMod val="10000"/>
                    </a:schemeClr>
                  </a:solidFill>
                </a:rPr>
                <a:t>Título</a:t>
              </a:r>
            </a:p>
          </p:txBody>
        </p:sp>
        <p:sp>
          <p:nvSpPr>
            <p:cNvPr id="29" name="28 Rectángulo"/>
            <p:cNvSpPr/>
            <p:nvPr/>
          </p:nvSpPr>
          <p:spPr>
            <a:xfrm>
              <a:off x="-61876" y="28145058"/>
              <a:ext cx="16001054" cy="1076232"/>
            </a:xfrm>
            <a:prstGeom prst="rect">
              <a:avLst/>
            </a:prstGeom>
            <a:gradFill flip="none" rotWithShape="1">
              <a:gsLst>
                <a:gs pos="43000">
                  <a:schemeClr val="bg2">
                    <a:tint val="94000"/>
                    <a:satMod val="160000"/>
                    <a:lumMod val="0"/>
                    <a:lumOff val="100000"/>
                  </a:schemeClr>
                </a:gs>
                <a:gs pos="98000">
                  <a:srgbClr val="D7E9FD">
                    <a:lumMod val="74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>
              <a:solidFill>
                <a:srgbClr val="0A030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6600" b="1" dirty="0">
                  <a:solidFill>
                    <a:schemeClr val="bg2">
                      <a:lumMod val="10000"/>
                    </a:schemeClr>
                  </a:solidFill>
                </a:rPr>
                <a:t>Título</a:t>
              </a:r>
            </a:p>
          </p:txBody>
        </p:sp>
        <p:sp>
          <p:nvSpPr>
            <p:cNvPr id="30" name="29 Rectángulo"/>
            <p:cNvSpPr/>
            <p:nvPr/>
          </p:nvSpPr>
          <p:spPr>
            <a:xfrm>
              <a:off x="16402996" y="28231324"/>
              <a:ext cx="16001054" cy="1076232"/>
            </a:xfrm>
            <a:prstGeom prst="rect">
              <a:avLst/>
            </a:prstGeom>
            <a:gradFill flip="none" rotWithShape="1">
              <a:gsLst>
                <a:gs pos="43000">
                  <a:schemeClr val="bg2">
                    <a:tint val="94000"/>
                    <a:satMod val="160000"/>
                    <a:lumMod val="0"/>
                    <a:lumOff val="100000"/>
                  </a:schemeClr>
                </a:gs>
                <a:gs pos="98000">
                  <a:srgbClr val="D7E9FD">
                    <a:lumMod val="74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>
              <a:solidFill>
                <a:srgbClr val="0A030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6600" b="1" dirty="0">
                  <a:solidFill>
                    <a:schemeClr val="bg2">
                      <a:lumMod val="10000"/>
                    </a:schemeClr>
                  </a:solidFill>
                </a:rPr>
                <a:t>Título</a:t>
              </a:r>
            </a:p>
          </p:txBody>
        </p:sp>
        <p:sp>
          <p:nvSpPr>
            <p:cNvPr id="32" name="31 Rectángulo"/>
            <p:cNvSpPr/>
            <p:nvPr/>
          </p:nvSpPr>
          <p:spPr>
            <a:xfrm>
              <a:off x="16370854" y="38879407"/>
              <a:ext cx="16001054" cy="1076232"/>
            </a:xfrm>
            <a:prstGeom prst="rect">
              <a:avLst/>
            </a:prstGeom>
            <a:gradFill flip="none" rotWithShape="1">
              <a:gsLst>
                <a:gs pos="43000">
                  <a:schemeClr val="bg2">
                    <a:tint val="94000"/>
                    <a:satMod val="160000"/>
                    <a:lumMod val="0"/>
                    <a:lumOff val="100000"/>
                  </a:schemeClr>
                </a:gs>
                <a:gs pos="98000">
                  <a:srgbClr val="D7E9FD">
                    <a:lumMod val="74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>
              <a:solidFill>
                <a:srgbClr val="0A030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6600" b="1" dirty="0">
                  <a:solidFill>
                    <a:schemeClr val="bg2">
                      <a:lumMod val="10000"/>
                    </a:schemeClr>
                  </a:solidFill>
                </a:rPr>
                <a:t>Referencias</a:t>
              </a:r>
            </a:p>
          </p:txBody>
        </p:sp>
      </p:grpSp>
      <p:grpSp>
        <p:nvGrpSpPr>
          <p:cNvPr id="9" name="8 Grupo"/>
          <p:cNvGrpSpPr/>
          <p:nvPr/>
        </p:nvGrpSpPr>
        <p:grpSpPr>
          <a:xfrm>
            <a:off x="-84821" y="-712235"/>
            <a:ext cx="32513713" cy="43680519"/>
            <a:chOff x="-84821" y="-712235"/>
            <a:chExt cx="32513713" cy="43680519"/>
          </a:xfrm>
        </p:grpSpPr>
        <p:sp>
          <p:nvSpPr>
            <p:cNvPr id="2" name="1 CuadroTexto"/>
            <p:cNvSpPr txBox="1"/>
            <p:nvPr/>
          </p:nvSpPr>
          <p:spPr>
            <a:xfrm>
              <a:off x="-54485" y="-9086"/>
              <a:ext cx="32404050" cy="6047809"/>
            </a:xfrm>
            <a:prstGeom prst="rect">
              <a:avLst/>
            </a:prstGeom>
            <a:gradFill>
              <a:gsLst>
                <a:gs pos="84000">
                  <a:schemeClr val="bg1"/>
                </a:gs>
                <a:gs pos="100000">
                  <a:srgbClr val="D8EDFC"/>
                </a:gs>
                <a:gs pos="86000">
                  <a:srgbClr val="D7E9FD">
                    <a:lumMod val="48000"/>
                    <a:lumOff val="52000"/>
                  </a:srgbClr>
                </a:gs>
              </a:gsLst>
              <a:path path="circle">
                <a:fillToRect l="24000" t="44000" r="24000" b="12000"/>
              </a:path>
            </a:gradFill>
            <a:effectLst>
              <a:outerShdw blurRad="317500" dist="50800" dir="5400000" algn="ctr" rotWithShape="0">
                <a:srgbClr val="000000">
                  <a:alpha val="43137"/>
                </a:srgbClr>
              </a:outerShdw>
            </a:effectLst>
            <a:scene3d>
              <a:camera prst="orthographicFront"/>
              <a:lightRig rig="threePt" dir="t"/>
            </a:scene3d>
            <a:sp3d prstMaterial="dkEdge">
              <a:bevelT/>
            </a:sp3d>
          </p:spPr>
          <p:txBody>
            <a:bodyPr wrap="square" rtlCol="0">
              <a:spAutoFit/>
            </a:bodyPr>
            <a:lstStyle/>
            <a:p>
              <a:endParaRPr lang="es-MX" dirty="0"/>
            </a:p>
            <a:p>
              <a:endParaRPr lang="es-MX" dirty="0"/>
            </a:p>
            <a:p>
              <a:endParaRPr lang="es-MX" dirty="0"/>
            </a:p>
            <a:p>
              <a:endParaRPr lang="es-MX" sz="1000" dirty="0"/>
            </a:p>
            <a:p>
              <a:endParaRPr lang="es-MX" sz="1000" dirty="0"/>
            </a:p>
            <a:p>
              <a:endParaRPr lang="es-MX" sz="1000" dirty="0"/>
            </a:p>
            <a:p>
              <a:endParaRPr lang="es-MX" sz="1000" dirty="0"/>
            </a:p>
            <a:p>
              <a:endParaRPr lang="es-MX" sz="1000" dirty="0"/>
            </a:p>
            <a:p>
              <a:endParaRPr lang="es-MX" sz="1000" dirty="0"/>
            </a:p>
            <a:p>
              <a:endParaRPr lang="es-MX" sz="1000" dirty="0"/>
            </a:p>
            <a:p>
              <a:endParaRPr lang="es-MX" sz="1000" dirty="0"/>
            </a:p>
            <a:p>
              <a:endParaRPr lang="es-MX" sz="1000" dirty="0"/>
            </a:p>
            <a:p>
              <a:endParaRPr lang="es-MX" sz="1000" dirty="0"/>
            </a:p>
            <a:p>
              <a:endParaRPr lang="es-MX" sz="1000" dirty="0"/>
            </a:p>
            <a:p>
              <a:r>
                <a:rPr lang="es-MX" sz="1000" dirty="0"/>
                <a:t>       </a:t>
              </a:r>
              <a:endParaRPr lang="es-ES" sz="1000" dirty="0"/>
            </a:p>
          </p:txBody>
        </p:sp>
        <p:sp>
          <p:nvSpPr>
            <p:cNvPr id="74" name="73 CuadroTexto"/>
            <p:cNvSpPr txBox="1"/>
            <p:nvPr/>
          </p:nvSpPr>
          <p:spPr>
            <a:xfrm>
              <a:off x="5154912" y="2255727"/>
              <a:ext cx="22153594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8000" b="1" dirty="0"/>
                <a:t>Título del trabajo</a:t>
              </a:r>
              <a:endParaRPr lang="es-MX" sz="8000" b="1" dirty="0">
                <a:ln w="22225">
                  <a:solidFill>
                    <a:schemeClr val="accent1"/>
                  </a:solidFill>
                  <a:prstDash val="solid"/>
                </a:ln>
              </a:endParaRPr>
            </a:p>
          </p:txBody>
        </p:sp>
        <p:pic>
          <p:nvPicPr>
            <p:cNvPr id="55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0345" y="961404"/>
              <a:ext cx="3668207" cy="36682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" name="Rectángulo 3"/>
            <p:cNvSpPr/>
            <p:nvPr/>
          </p:nvSpPr>
          <p:spPr>
            <a:xfrm>
              <a:off x="3948706" y="-712235"/>
              <a:ext cx="25934839" cy="286232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endParaRPr lang="en-US" sz="6000" b="1" dirty="0">
                <a:solidFill>
                  <a:srgbClr val="D59A14"/>
                </a:solidFill>
              </a:endParaRPr>
            </a:p>
            <a:p>
              <a:pPr algn="ctr"/>
              <a:r>
                <a:rPr lang="en-US" sz="6000" b="1" dirty="0">
                  <a:solidFill>
                    <a:schemeClr val="bg2">
                      <a:lumMod val="2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eorgia" panose="02040502050405020303" pitchFamily="18" charset="0"/>
                </a:rPr>
                <a:t>XXXII  SEMANA NACIONAL DE INVESTIGACIÓN </a:t>
              </a:r>
            </a:p>
            <a:p>
              <a:pPr algn="ctr"/>
              <a:r>
                <a:rPr lang="en-US" sz="6000" b="1" dirty="0">
                  <a:solidFill>
                    <a:schemeClr val="bg2">
                      <a:lumMod val="2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eorgia" panose="02040502050405020303" pitchFamily="18" charset="0"/>
                </a:rPr>
                <a:t>Y DOCENCIA EN MATEMÁTICAS</a:t>
              </a:r>
              <a:endParaRPr lang="es-MX" sz="6000" b="1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33" name="32 CuadroTexto"/>
            <p:cNvSpPr txBox="1"/>
            <p:nvPr/>
          </p:nvSpPr>
          <p:spPr>
            <a:xfrm>
              <a:off x="2700525" y="3938285"/>
              <a:ext cx="26426936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6000" b="1" dirty="0"/>
                <a:t>Nombres de autores (separados por coma)</a:t>
              </a:r>
            </a:p>
            <a:p>
              <a:pPr algn="ctr"/>
              <a:endParaRPr lang="es-MX" sz="6000" b="1" dirty="0"/>
            </a:p>
          </p:txBody>
        </p:sp>
        <p:grpSp>
          <p:nvGrpSpPr>
            <p:cNvPr id="34" name="33 Grupo"/>
            <p:cNvGrpSpPr/>
            <p:nvPr/>
          </p:nvGrpSpPr>
          <p:grpSpPr>
            <a:xfrm>
              <a:off x="-84821" y="6159882"/>
              <a:ext cx="32513713" cy="36808402"/>
              <a:chOff x="-84821" y="6131318"/>
              <a:chExt cx="32513713" cy="36808402"/>
            </a:xfrm>
          </p:grpSpPr>
          <p:sp>
            <p:nvSpPr>
              <p:cNvPr id="37" name="69 CuadroTexto"/>
              <p:cNvSpPr txBox="1"/>
              <p:nvPr/>
            </p:nvSpPr>
            <p:spPr>
              <a:xfrm>
                <a:off x="16402771" y="7273108"/>
                <a:ext cx="15946794" cy="20815955"/>
              </a:xfrm>
              <a:prstGeom prst="rect">
                <a:avLst/>
              </a:prstGeom>
              <a:noFill/>
              <a:ln w="12700" cap="rnd">
                <a:solidFill>
                  <a:schemeClr val="bg2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s-MX" sz="4400" dirty="0"/>
                  <a:t>Texto </a:t>
                </a:r>
                <a:r>
                  <a:rPr lang="es-MX" sz="4400" dirty="0" err="1"/>
                  <a:t>aqui</a:t>
                </a:r>
                <a:endParaRPr lang="es-MX" sz="4400" dirty="0"/>
              </a:p>
              <a:p>
                <a:endParaRPr lang="es-MX" sz="4400" dirty="0"/>
              </a:p>
              <a:p>
                <a:endParaRPr lang="es-MX" sz="4400" b="1" dirty="0"/>
              </a:p>
              <a:p>
                <a:endParaRPr lang="es-MX" sz="4400" b="1" dirty="0"/>
              </a:p>
              <a:p>
                <a:endParaRPr lang="es-MX" sz="4400" dirty="0"/>
              </a:p>
              <a:p>
                <a:endParaRPr lang="es-MX" sz="4400" dirty="0"/>
              </a:p>
              <a:p>
                <a:pPr>
                  <a:lnSpc>
                    <a:spcPts val="3200"/>
                  </a:lnSpc>
                </a:pPr>
                <a:endParaRPr lang="es-MX" sz="4400" dirty="0"/>
              </a:p>
              <a:p>
                <a:endParaRPr lang="es-MX" sz="4400" dirty="0"/>
              </a:p>
              <a:p>
                <a:endParaRPr lang="es-MX" sz="4400" dirty="0"/>
              </a:p>
              <a:p>
                <a:endParaRPr lang="es-MX" sz="4400" dirty="0"/>
              </a:p>
              <a:p>
                <a:endParaRPr lang="es-MX" sz="4400" dirty="0"/>
              </a:p>
              <a:p>
                <a:endParaRPr lang="es-MX" sz="4400" dirty="0"/>
              </a:p>
              <a:p>
                <a:endParaRPr lang="es-MX" sz="4400" dirty="0"/>
              </a:p>
              <a:p>
                <a:endParaRPr lang="es-MX" sz="4400" dirty="0"/>
              </a:p>
              <a:p>
                <a:endParaRPr lang="es-MX" sz="4400" dirty="0"/>
              </a:p>
              <a:p>
                <a:endParaRPr lang="es-MX" sz="4400" dirty="0"/>
              </a:p>
              <a:p>
                <a:endParaRPr lang="es-MX" sz="4400" dirty="0"/>
              </a:p>
              <a:p>
                <a:endParaRPr lang="es-MX" sz="4400" dirty="0"/>
              </a:p>
              <a:p>
                <a:endParaRPr lang="es-MX" sz="4400" dirty="0"/>
              </a:p>
              <a:p>
                <a:endParaRPr lang="es-MX" sz="4400" dirty="0"/>
              </a:p>
              <a:p>
                <a:endParaRPr lang="es-MX" sz="4400" dirty="0"/>
              </a:p>
              <a:p>
                <a:endParaRPr lang="es-MX" sz="4400" dirty="0"/>
              </a:p>
              <a:p>
                <a:endParaRPr lang="es-MX" sz="4400" dirty="0"/>
              </a:p>
              <a:p>
                <a:endParaRPr lang="es-MX" sz="4400" dirty="0"/>
              </a:p>
              <a:p>
                <a:endParaRPr lang="es-MX" sz="4400" dirty="0"/>
              </a:p>
              <a:p>
                <a:endParaRPr lang="es-MX" sz="4400" dirty="0"/>
              </a:p>
              <a:p>
                <a:endParaRPr lang="es-MX" sz="4400" dirty="0"/>
              </a:p>
              <a:p>
                <a:endParaRPr lang="es-MX" sz="4400" dirty="0"/>
              </a:p>
              <a:p>
                <a:endParaRPr lang="es-MX" sz="4400" dirty="0"/>
              </a:p>
              <a:p>
                <a:endParaRPr lang="es-MX" sz="4400" dirty="0"/>
              </a:p>
              <a:p>
                <a:endParaRPr lang="es-MX" sz="4400" dirty="0"/>
              </a:p>
            </p:txBody>
          </p:sp>
          <p:sp>
            <p:nvSpPr>
              <p:cNvPr id="38" name="37 Rectángulo"/>
              <p:cNvSpPr/>
              <p:nvPr/>
            </p:nvSpPr>
            <p:spPr>
              <a:xfrm>
                <a:off x="-54484" y="6131318"/>
                <a:ext cx="16001054" cy="1076232"/>
              </a:xfrm>
              <a:prstGeom prst="rect">
                <a:avLst/>
              </a:prstGeom>
              <a:gradFill flip="none" rotWithShape="1">
                <a:gsLst>
                  <a:gs pos="43000">
                    <a:schemeClr val="bg2">
                      <a:tint val="94000"/>
                      <a:satMod val="160000"/>
                      <a:lumMod val="0"/>
                      <a:lumOff val="100000"/>
                    </a:schemeClr>
                  </a:gs>
                  <a:gs pos="98000">
                    <a:srgbClr val="D7E9FD">
                      <a:lumMod val="74000"/>
                    </a:srgbClr>
                  </a:gs>
                </a:gsLst>
                <a:path path="shape">
                  <a:fillToRect l="50000" t="50000" r="50000" b="50000"/>
                </a:path>
                <a:tileRect/>
              </a:gradFill>
              <a:ln>
                <a:solidFill>
                  <a:srgbClr val="0A030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sz="6600" b="1" dirty="0">
                    <a:solidFill>
                      <a:schemeClr val="bg2">
                        <a:lumMod val="10000"/>
                      </a:schemeClr>
                    </a:solidFill>
                  </a:rPr>
                  <a:t>Introducción</a:t>
                </a:r>
              </a:p>
            </p:txBody>
          </p:sp>
          <p:sp>
            <p:nvSpPr>
              <p:cNvPr id="39" name="38 CuadroTexto"/>
              <p:cNvSpPr txBox="1"/>
              <p:nvPr/>
            </p:nvSpPr>
            <p:spPr>
              <a:xfrm>
                <a:off x="-71783" y="7179314"/>
                <a:ext cx="16002155" cy="10248960"/>
              </a:xfrm>
              <a:prstGeom prst="rect">
                <a:avLst/>
              </a:prstGeom>
              <a:noFill/>
              <a:ln w="15875" cap="rnd">
                <a:solidFill>
                  <a:schemeClr val="bg2">
                    <a:lumMod val="50000"/>
                  </a:schemeClr>
                </a:solidFill>
                <a:round/>
              </a:ln>
            </p:spPr>
            <p:txBody>
              <a:bodyPr wrap="square" rtlCol="0">
                <a:spAutoFit/>
              </a:bodyPr>
              <a:lstStyle/>
              <a:p>
                <a:r>
                  <a:rPr lang="es-MX" sz="4400" dirty="0"/>
                  <a:t>Texto aquí</a:t>
                </a:r>
              </a:p>
              <a:p>
                <a:endParaRPr lang="es-MX" sz="4400" dirty="0"/>
              </a:p>
              <a:p>
                <a:endParaRPr lang="es-MX" sz="4400" dirty="0"/>
              </a:p>
              <a:p>
                <a:endParaRPr lang="es-MX" sz="4400" dirty="0"/>
              </a:p>
              <a:p>
                <a:endParaRPr lang="es-MX" sz="4400" dirty="0"/>
              </a:p>
              <a:p>
                <a:endParaRPr lang="es-MX" sz="4400" dirty="0"/>
              </a:p>
              <a:p>
                <a:endParaRPr lang="es-MX" sz="4400" dirty="0"/>
              </a:p>
              <a:p>
                <a:endParaRPr lang="es-MX" sz="4400" dirty="0"/>
              </a:p>
              <a:p>
                <a:endParaRPr lang="es-MX" sz="4400" dirty="0"/>
              </a:p>
              <a:p>
                <a:endParaRPr lang="es-MX" sz="4400" dirty="0"/>
              </a:p>
              <a:p>
                <a:endParaRPr lang="es-MX" sz="4400" dirty="0"/>
              </a:p>
              <a:p>
                <a:endParaRPr lang="es-MX" sz="4400" dirty="0"/>
              </a:p>
              <a:p>
                <a:endParaRPr lang="es-MX" sz="4400" dirty="0"/>
              </a:p>
              <a:p>
                <a:endParaRPr lang="es-MX" sz="4400" dirty="0"/>
              </a:p>
              <a:p>
                <a:endParaRPr lang="es-ES" sz="4400" dirty="0"/>
              </a:p>
            </p:txBody>
          </p:sp>
          <p:sp>
            <p:nvSpPr>
              <p:cNvPr id="40" name="39 CuadroTexto"/>
              <p:cNvSpPr txBox="1"/>
              <p:nvPr/>
            </p:nvSpPr>
            <p:spPr>
              <a:xfrm>
                <a:off x="-84821" y="18573207"/>
                <a:ext cx="16015193" cy="9571851"/>
              </a:xfrm>
              <a:prstGeom prst="rect">
                <a:avLst/>
              </a:prstGeom>
              <a:noFill/>
              <a:ln w="12700" cap="rnd">
                <a:solidFill>
                  <a:schemeClr val="bg2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s-MX" sz="4400" dirty="0"/>
                  <a:t>Texto </a:t>
                </a:r>
                <a:r>
                  <a:rPr lang="es-MX" sz="4400" dirty="0" err="1"/>
                  <a:t>aqui</a:t>
                </a:r>
                <a:endParaRPr lang="es-ES" sz="4400" dirty="0">
                  <a:solidFill>
                    <a:schemeClr val="bg2">
                      <a:lumMod val="10000"/>
                    </a:schemeClr>
                  </a:solidFill>
                </a:endParaRPr>
              </a:p>
              <a:p>
                <a:endParaRPr lang="es-ES" sz="4400" dirty="0">
                  <a:solidFill>
                    <a:schemeClr val="bg2">
                      <a:lumMod val="10000"/>
                    </a:schemeClr>
                  </a:solidFill>
                </a:endParaRPr>
              </a:p>
              <a:p>
                <a:endParaRPr lang="es-ES" sz="4400" dirty="0">
                  <a:solidFill>
                    <a:schemeClr val="bg2">
                      <a:lumMod val="10000"/>
                    </a:schemeClr>
                  </a:solidFill>
                </a:endParaRPr>
              </a:p>
              <a:p>
                <a:endParaRPr lang="es-ES" sz="4400" dirty="0">
                  <a:solidFill>
                    <a:schemeClr val="bg2">
                      <a:lumMod val="10000"/>
                    </a:schemeClr>
                  </a:solidFill>
                </a:endParaRPr>
              </a:p>
              <a:p>
                <a:endParaRPr lang="es-ES" sz="4400" dirty="0">
                  <a:solidFill>
                    <a:schemeClr val="bg2">
                      <a:lumMod val="10000"/>
                    </a:schemeClr>
                  </a:solidFill>
                </a:endParaRPr>
              </a:p>
              <a:p>
                <a:endParaRPr lang="es-ES" sz="4400" dirty="0">
                  <a:solidFill>
                    <a:schemeClr val="bg2">
                      <a:lumMod val="10000"/>
                    </a:schemeClr>
                  </a:solidFill>
                </a:endParaRPr>
              </a:p>
              <a:p>
                <a:endParaRPr lang="es-ES" sz="4400" dirty="0">
                  <a:solidFill>
                    <a:schemeClr val="bg2">
                      <a:lumMod val="10000"/>
                    </a:schemeClr>
                  </a:solidFill>
                </a:endParaRPr>
              </a:p>
              <a:p>
                <a:endParaRPr lang="es-ES" sz="4400" dirty="0">
                  <a:solidFill>
                    <a:schemeClr val="bg2">
                      <a:lumMod val="10000"/>
                    </a:schemeClr>
                  </a:solidFill>
                </a:endParaRPr>
              </a:p>
              <a:p>
                <a:endParaRPr lang="es-ES" sz="4400" dirty="0">
                  <a:solidFill>
                    <a:schemeClr val="bg2">
                      <a:lumMod val="10000"/>
                    </a:schemeClr>
                  </a:solidFill>
                </a:endParaRPr>
              </a:p>
              <a:p>
                <a:endParaRPr lang="es-ES" sz="4400" dirty="0">
                  <a:solidFill>
                    <a:schemeClr val="bg2">
                      <a:lumMod val="10000"/>
                    </a:schemeClr>
                  </a:solidFill>
                </a:endParaRPr>
              </a:p>
              <a:p>
                <a:endParaRPr lang="es-ES" sz="4400" dirty="0">
                  <a:solidFill>
                    <a:schemeClr val="bg2">
                      <a:lumMod val="10000"/>
                    </a:schemeClr>
                  </a:solidFill>
                </a:endParaRPr>
              </a:p>
              <a:p>
                <a:endParaRPr lang="es-ES" sz="4400" dirty="0">
                  <a:solidFill>
                    <a:schemeClr val="bg2">
                      <a:lumMod val="10000"/>
                    </a:schemeClr>
                  </a:solidFill>
                </a:endParaRPr>
              </a:p>
              <a:p>
                <a:endParaRPr lang="es-ES" sz="4400" dirty="0">
                  <a:solidFill>
                    <a:schemeClr val="bg2">
                      <a:lumMod val="10000"/>
                    </a:schemeClr>
                  </a:solidFill>
                </a:endParaRPr>
              </a:p>
              <a:p>
                <a:pPr algn="ctr"/>
                <a:endParaRPr lang="es-MX" sz="4400" dirty="0"/>
              </a:p>
            </p:txBody>
          </p:sp>
          <p:sp>
            <p:nvSpPr>
              <p:cNvPr id="41" name="40 CuadroTexto"/>
              <p:cNvSpPr txBox="1"/>
              <p:nvPr/>
            </p:nvSpPr>
            <p:spPr>
              <a:xfrm>
                <a:off x="26677" y="29405677"/>
                <a:ext cx="15887316" cy="13511391"/>
              </a:xfrm>
              <a:prstGeom prst="rect">
                <a:avLst/>
              </a:prstGeom>
              <a:noFill/>
              <a:ln w="12700" cap="rnd">
                <a:solidFill>
                  <a:schemeClr val="bg2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s-MX" sz="4400" dirty="0"/>
                  <a:t>Texto </a:t>
                </a:r>
                <a:r>
                  <a:rPr lang="es-MX" sz="4400" dirty="0" err="1"/>
                  <a:t>aqui</a:t>
                </a:r>
                <a:endParaRPr lang="es-MX" sz="4400" dirty="0"/>
              </a:p>
              <a:p>
                <a:endParaRPr lang="es-MX" sz="4400" dirty="0"/>
              </a:p>
              <a:p>
                <a:endParaRPr lang="es-MX" sz="4400" dirty="0"/>
              </a:p>
              <a:p>
                <a:endParaRPr lang="es-MX" sz="4400" dirty="0"/>
              </a:p>
              <a:p>
                <a:endParaRPr lang="es-MX" sz="4400" dirty="0"/>
              </a:p>
              <a:p>
                <a:endParaRPr lang="es-MX" sz="4400" dirty="0"/>
              </a:p>
              <a:p>
                <a:endParaRPr lang="es-MX" sz="4400" dirty="0"/>
              </a:p>
              <a:p>
                <a:endParaRPr lang="es-MX" sz="4400" dirty="0"/>
              </a:p>
              <a:p>
                <a:endParaRPr lang="es-MX" sz="4400" dirty="0"/>
              </a:p>
              <a:p>
                <a:endParaRPr lang="es-MX" sz="4400" dirty="0"/>
              </a:p>
              <a:p>
                <a:endParaRPr lang="es-MX" sz="4400" dirty="0"/>
              </a:p>
              <a:p>
                <a:endParaRPr lang="es-MX" sz="4400" dirty="0"/>
              </a:p>
              <a:p>
                <a:endParaRPr lang="es-MX" sz="4400" dirty="0"/>
              </a:p>
              <a:p>
                <a:endParaRPr lang="es-MX" sz="4400" dirty="0"/>
              </a:p>
              <a:p>
                <a:endParaRPr lang="es-MX" sz="4400" dirty="0"/>
              </a:p>
              <a:p>
                <a:endParaRPr lang="es-MX" sz="4400" dirty="0"/>
              </a:p>
              <a:p>
                <a:endParaRPr lang="es-MX" sz="4400" dirty="0"/>
              </a:p>
              <a:p>
                <a:endParaRPr lang="es-MX" sz="4400" dirty="0"/>
              </a:p>
              <a:p>
                <a:pPr algn="ctr"/>
                <a:endParaRPr lang="es-MX" sz="4000" dirty="0"/>
              </a:p>
              <a:p>
                <a:pPr algn="ctr"/>
                <a:endParaRPr lang="es-MX" sz="4000" dirty="0"/>
              </a:p>
            </p:txBody>
          </p:sp>
          <p:sp>
            <p:nvSpPr>
              <p:cNvPr id="42" name="69 CuadroTexto"/>
              <p:cNvSpPr txBox="1"/>
              <p:nvPr/>
            </p:nvSpPr>
            <p:spPr>
              <a:xfrm>
                <a:off x="16402771" y="29307556"/>
                <a:ext cx="16001279" cy="9571851"/>
              </a:xfrm>
              <a:prstGeom prst="rect">
                <a:avLst/>
              </a:prstGeom>
              <a:noFill/>
              <a:ln w="12700" cap="rnd">
                <a:solidFill>
                  <a:schemeClr val="bg2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s-MX" sz="4400" dirty="0"/>
                  <a:t>Texto aquí</a:t>
                </a:r>
              </a:p>
              <a:p>
                <a:endParaRPr lang="es-MX" sz="4400" b="1" dirty="0"/>
              </a:p>
              <a:p>
                <a:endParaRPr lang="es-MX" sz="4400" b="1" dirty="0"/>
              </a:p>
              <a:p>
                <a:endParaRPr lang="es-MX" sz="4400" b="1" dirty="0"/>
              </a:p>
              <a:p>
                <a:endParaRPr lang="es-MX" sz="4400" b="1" dirty="0"/>
              </a:p>
              <a:p>
                <a:endParaRPr lang="es-MX" sz="4400" b="1" dirty="0"/>
              </a:p>
              <a:p>
                <a:endParaRPr lang="es-MX" sz="4400" b="1" dirty="0"/>
              </a:p>
              <a:p>
                <a:endParaRPr lang="es-MX" sz="4400" b="1" dirty="0"/>
              </a:p>
              <a:p>
                <a:endParaRPr lang="es-MX" sz="4400" b="1" dirty="0"/>
              </a:p>
              <a:p>
                <a:endParaRPr lang="es-MX" sz="4400" b="1" dirty="0"/>
              </a:p>
              <a:p>
                <a:endParaRPr lang="es-MX" sz="4400" b="1" dirty="0"/>
              </a:p>
              <a:p>
                <a:endParaRPr lang="es-MX" sz="4400" b="1" dirty="0"/>
              </a:p>
              <a:p>
                <a:endParaRPr lang="es-MX" sz="4400" b="1" dirty="0"/>
              </a:p>
              <a:p>
                <a:endParaRPr lang="es-MX" sz="4400" b="1" dirty="0"/>
              </a:p>
            </p:txBody>
          </p:sp>
          <p:sp>
            <p:nvSpPr>
              <p:cNvPr id="43" name="69 CuadroTexto"/>
              <p:cNvSpPr txBox="1"/>
              <p:nvPr/>
            </p:nvSpPr>
            <p:spPr>
              <a:xfrm>
                <a:off x="16370854" y="39892732"/>
                <a:ext cx="16005841" cy="3046988"/>
              </a:xfrm>
              <a:prstGeom prst="rect">
                <a:avLst/>
              </a:prstGeom>
              <a:noFill/>
              <a:ln w="12700" cap="rnd">
                <a:solidFill>
                  <a:schemeClr val="bg2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742950" lvl="0" indent="-742950">
                  <a:buFont typeface="+mj-lt"/>
                  <a:buAutoNum type="arabicPeriod"/>
                </a:pPr>
                <a:r>
                  <a:rPr lang="es-MX" sz="2400" dirty="0"/>
                  <a:t>Texto aquí</a:t>
                </a:r>
              </a:p>
              <a:p>
                <a:pPr marL="742950" lvl="0" indent="-742950">
                  <a:buFont typeface="+mj-lt"/>
                  <a:buAutoNum type="arabicPeriod"/>
                </a:pPr>
                <a:endParaRPr lang="es-MX" sz="2400" dirty="0"/>
              </a:p>
              <a:p>
                <a:pPr marL="742950" lvl="0" indent="-742950">
                  <a:buFont typeface="+mj-lt"/>
                  <a:buAutoNum type="arabicPeriod"/>
                </a:pPr>
                <a:endParaRPr lang="es-MX" sz="2400" dirty="0"/>
              </a:p>
              <a:p>
                <a:pPr marL="742950" lvl="0" indent="-742950">
                  <a:buFont typeface="+mj-lt"/>
                  <a:buAutoNum type="arabicPeriod"/>
                </a:pPr>
                <a:endParaRPr lang="es-MX" sz="2400" dirty="0"/>
              </a:p>
              <a:p>
                <a:pPr marL="742950" lvl="0" indent="-742950">
                  <a:buFont typeface="+mj-lt"/>
                  <a:buAutoNum type="arabicPeriod"/>
                </a:pPr>
                <a:endParaRPr lang="es-MX" sz="2400" dirty="0"/>
              </a:p>
              <a:p>
                <a:pPr marL="742950" lvl="0" indent="-742950">
                  <a:buFont typeface="+mj-lt"/>
                  <a:buAutoNum type="arabicPeriod"/>
                </a:pPr>
                <a:endParaRPr lang="es-MX" sz="2400" dirty="0"/>
              </a:p>
              <a:p>
                <a:pPr marL="742950" lvl="0" indent="-742950">
                  <a:buFont typeface="+mj-lt"/>
                  <a:buAutoNum type="arabicPeriod"/>
                </a:pPr>
                <a:endParaRPr lang="es-MX" sz="2400" dirty="0"/>
              </a:p>
              <a:p>
                <a:pPr marL="742950" lvl="0" indent="-742950">
                  <a:buFont typeface="+mj-lt"/>
                  <a:buAutoNum type="arabicPeriod"/>
                </a:pPr>
                <a:endParaRPr lang="es-MX" sz="2400" dirty="0"/>
              </a:p>
            </p:txBody>
          </p:sp>
          <p:sp>
            <p:nvSpPr>
              <p:cNvPr id="46" name="45 Rectángulo"/>
              <p:cNvSpPr/>
              <p:nvPr/>
            </p:nvSpPr>
            <p:spPr>
              <a:xfrm>
                <a:off x="16427838" y="6196876"/>
                <a:ext cx="16001054" cy="1076232"/>
              </a:xfrm>
              <a:prstGeom prst="rect">
                <a:avLst/>
              </a:prstGeom>
              <a:gradFill flip="none" rotWithShape="1">
                <a:gsLst>
                  <a:gs pos="43000">
                    <a:schemeClr val="bg2">
                      <a:tint val="94000"/>
                      <a:satMod val="160000"/>
                      <a:lumMod val="0"/>
                      <a:lumOff val="100000"/>
                    </a:schemeClr>
                  </a:gs>
                  <a:gs pos="98000">
                    <a:srgbClr val="D7E9FD">
                      <a:lumMod val="74000"/>
                    </a:srgbClr>
                  </a:gs>
                </a:gsLst>
                <a:path path="shape">
                  <a:fillToRect l="50000" t="50000" r="50000" b="50000"/>
                </a:path>
                <a:tileRect/>
              </a:gradFill>
              <a:ln>
                <a:solidFill>
                  <a:srgbClr val="0A030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sz="6600" b="1" dirty="0">
                    <a:solidFill>
                      <a:schemeClr val="bg2">
                        <a:lumMod val="10000"/>
                      </a:schemeClr>
                    </a:solidFill>
                  </a:rPr>
                  <a:t>Título</a:t>
                </a:r>
              </a:p>
            </p:txBody>
          </p:sp>
          <p:sp>
            <p:nvSpPr>
              <p:cNvPr id="47" name="46 Rectángulo"/>
              <p:cNvSpPr/>
              <p:nvPr/>
            </p:nvSpPr>
            <p:spPr>
              <a:xfrm>
                <a:off x="-28531" y="17444942"/>
                <a:ext cx="16001054" cy="1076232"/>
              </a:xfrm>
              <a:prstGeom prst="rect">
                <a:avLst/>
              </a:prstGeom>
              <a:gradFill flip="none" rotWithShape="1">
                <a:gsLst>
                  <a:gs pos="43000">
                    <a:schemeClr val="bg2">
                      <a:tint val="94000"/>
                      <a:satMod val="160000"/>
                      <a:lumMod val="0"/>
                      <a:lumOff val="100000"/>
                    </a:schemeClr>
                  </a:gs>
                  <a:gs pos="98000">
                    <a:srgbClr val="D7E9FD">
                      <a:lumMod val="74000"/>
                    </a:srgbClr>
                  </a:gs>
                </a:gsLst>
                <a:path path="shape">
                  <a:fillToRect l="50000" t="50000" r="50000" b="50000"/>
                </a:path>
                <a:tileRect/>
              </a:gradFill>
              <a:ln>
                <a:solidFill>
                  <a:srgbClr val="0A030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sz="6600" b="1" dirty="0">
                    <a:solidFill>
                      <a:schemeClr val="bg2">
                        <a:lumMod val="10000"/>
                      </a:schemeClr>
                    </a:solidFill>
                  </a:rPr>
                  <a:t>Título</a:t>
                </a:r>
              </a:p>
            </p:txBody>
          </p:sp>
          <p:sp>
            <p:nvSpPr>
              <p:cNvPr id="48" name="47 Rectángulo"/>
              <p:cNvSpPr/>
              <p:nvPr/>
            </p:nvSpPr>
            <p:spPr>
              <a:xfrm>
                <a:off x="-61876" y="28145058"/>
                <a:ext cx="16001054" cy="1076232"/>
              </a:xfrm>
              <a:prstGeom prst="rect">
                <a:avLst/>
              </a:prstGeom>
              <a:gradFill flip="none" rotWithShape="1">
                <a:gsLst>
                  <a:gs pos="43000">
                    <a:schemeClr val="bg2">
                      <a:tint val="94000"/>
                      <a:satMod val="160000"/>
                      <a:lumMod val="0"/>
                      <a:lumOff val="100000"/>
                    </a:schemeClr>
                  </a:gs>
                  <a:gs pos="98000">
                    <a:srgbClr val="D7E9FD">
                      <a:lumMod val="74000"/>
                    </a:srgbClr>
                  </a:gs>
                </a:gsLst>
                <a:path path="shape">
                  <a:fillToRect l="50000" t="50000" r="50000" b="50000"/>
                </a:path>
                <a:tileRect/>
              </a:gradFill>
              <a:ln>
                <a:solidFill>
                  <a:srgbClr val="0A030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sz="6600" b="1" dirty="0">
                    <a:solidFill>
                      <a:schemeClr val="bg2">
                        <a:lumMod val="10000"/>
                      </a:schemeClr>
                    </a:solidFill>
                  </a:rPr>
                  <a:t>Título</a:t>
                </a:r>
              </a:p>
            </p:txBody>
          </p:sp>
          <p:sp>
            <p:nvSpPr>
              <p:cNvPr id="50" name="49 Rectángulo"/>
              <p:cNvSpPr/>
              <p:nvPr/>
            </p:nvSpPr>
            <p:spPr>
              <a:xfrm>
                <a:off x="16402996" y="28231324"/>
                <a:ext cx="16001054" cy="1076232"/>
              </a:xfrm>
              <a:prstGeom prst="rect">
                <a:avLst/>
              </a:prstGeom>
              <a:gradFill flip="none" rotWithShape="1">
                <a:gsLst>
                  <a:gs pos="43000">
                    <a:schemeClr val="bg2">
                      <a:tint val="94000"/>
                      <a:satMod val="160000"/>
                      <a:lumMod val="0"/>
                      <a:lumOff val="100000"/>
                    </a:schemeClr>
                  </a:gs>
                  <a:gs pos="98000">
                    <a:srgbClr val="D7E9FD">
                      <a:lumMod val="74000"/>
                    </a:srgbClr>
                  </a:gs>
                </a:gsLst>
                <a:path path="shape">
                  <a:fillToRect l="50000" t="50000" r="50000" b="50000"/>
                </a:path>
                <a:tileRect/>
              </a:gradFill>
              <a:ln>
                <a:solidFill>
                  <a:srgbClr val="0A030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sz="6600" b="1" dirty="0">
                    <a:solidFill>
                      <a:schemeClr val="bg2">
                        <a:lumMod val="10000"/>
                      </a:schemeClr>
                    </a:solidFill>
                  </a:rPr>
                  <a:t>Título</a:t>
                </a:r>
              </a:p>
            </p:txBody>
          </p:sp>
          <p:sp>
            <p:nvSpPr>
              <p:cNvPr id="51" name="50 Rectángulo"/>
              <p:cNvSpPr/>
              <p:nvPr/>
            </p:nvSpPr>
            <p:spPr>
              <a:xfrm>
                <a:off x="16370854" y="38879407"/>
                <a:ext cx="16001054" cy="1076232"/>
              </a:xfrm>
              <a:prstGeom prst="rect">
                <a:avLst/>
              </a:prstGeom>
              <a:gradFill flip="none" rotWithShape="1">
                <a:gsLst>
                  <a:gs pos="43000">
                    <a:schemeClr val="bg2">
                      <a:tint val="94000"/>
                      <a:satMod val="160000"/>
                      <a:lumMod val="0"/>
                      <a:lumOff val="100000"/>
                    </a:schemeClr>
                  </a:gs>
                  <a:gs pos="98000">
                    <a:srgbClr val="D7E9FD">
                      <a:lumMod val="74000"/>
                    </a:srgbClr>
                  </a:gs>
                </a:gsLst>
                <a:path path="shape">
                  <a:fillToRect l="50000" t="50000" r="50000" b="50000"/>
                </a:path>
                <a:tileRect/>
              </a:gradFill>
              <a:ln>
                <a:solidFill>
                  <a:srgbClr val="0A030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sz="6600" b="1" dirty="0">
                    <a:solidFill>
                      <a:schemeClr val="bg2">
                        <a:lumMod val="10000"/>
                      </a:schemeClr>
                    </a:solidFill>
                  </a:rPr>
                  <a:t>Referencias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04251682"/>
      </p:ext>
    </p:extLst>
  </p:cSld>
  <p:clrMapOvr>
    <a:masterClrMapping/>
  </p:clrMapOvr>
</p:sld>
</file>

<file path=ppt/theme/theme1.xml><?xml version="1.0" encoding="utf-8"?>
<a:theme xmlns:a="http://schemas.openxmlformats.org/drawingml/2006/main" name="Transmisión de listas">
  <a:themeElements>
    <a:clrScheme name="Transmisión de listas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Transmisión de listas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ransmisión de listas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4895</TotalTime>
  <Words>67</Words>
  <Application>Microsoft Office PowerPoint</Application>
  <PresentationFormat>Personalizado</PresentationFormat>
  <Paragraphs>215</Paragraphs>
  <Slides>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Calibri</vt:lpstr>
      <vt:lpstr>Georgia</vt:lpstr>
      <vt:lpstr>Tahoma</vt:lpstr>
      <vt:lpstr>Trebuchet MS</vt:lpstr>
      <vt:lpstr>Transmisión de listas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LCOTA</dc:creator>
  <cp:lastModifiedBy>Carmen Higuera</cp:lastModifiedBy>
  <cp:revision>352</cp:revision>
  <dcterms:created xsi:type="dcterms:W3CDTF">2012-09-01T06:47:13Z</dcterms:created>
  <dcterms:modified xsi:type="dcterms:W3CDTF">2022-02-02T02:00:52Z</dcterms:modified>
</cp:coreProperties>
</file>