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57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9"/>
    <p:restoredTop sz="92780"/>
  </p:normalViewPr>
  <p:slideViewPr>
    <p:cSldViewPr snapToGrid="0" snapToObjects="1">
      <p:cViewPr varScale="1">
        <p:scale>
          <a:sx n="104" d="100"/>
          <a:sy n="104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8C89B-37FB-6044-B7FE-ED164840867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4E14-BC01-2144-B361-12211DA8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4E14-BC01-2144-B361-12211DA86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4E14-BC01-2144-B361-12211DA86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7A4-7FBA-A04B-A7DA-C4446FDC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E7AF0-B5A9-2348-B734-014748259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960-24AC-3D48-A98C-F6FA25DD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8E35-DA94-F641-B351-5DE0500B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C056-79F8-CE41-A3D6-401BEF22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2790-00BF-4449-A894-ADF965B5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DBFA1-E96E-8D44-B1F5-574698D7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4BCA-B5AA-114A-B767-CD1B6AB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DAE4-4B25-B049-8E3D-28C44A9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5D0E-164D-DA48-86A1-A3670CAC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9E70D-6584-E644-99F0-EF5FC994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47F0-000C-A145-9BA2-5B758EFF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0EE1-EF8A-9944-AB50-06703890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EC3-8962-9749-9A7D-445912EF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1B34-9C69-E945-A5A1-045C66F5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3C32-E32E-7344-ACA5-CCD7805F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8069-CB60-084C-8B31-1CCC3F78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8429-3605-C143-9BE7-071EFB71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AF37-A9E1-A94E-9C40-EC7351D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7CF2-BB51-FF47-8936-A549A46A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25AB-DA86-A94B-B3DE-B5F5D2ED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016C-BE29-2845-BB7A-8219159E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27E1-FE2C-9A41-9AF6-B030FDCB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EBB0-B4C0-AA48-AA81-B79B97EE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D30A-EF73-4B48-9C25-C992FA99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28D-AFF8-B44E-A0AD-4DCC28B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F214-F2BE-DB4A-A407-5ED35332F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48F6-4768-4C47-8B48-7BC98D5B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67C19-F4E0-7D46-9CA1-83761EE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E859-BEA6-194D-AC83-283F6E38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03D0-0B11-FD4C-A515-2D412A9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938A-E0B9-7E4E-8A1C-A81F1A3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AF1B-8BCB-3547-A615-C0A7BDE6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1805-F6C6-324B-8D4C-89E65621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4A57D-3F3B-F148-B0D6-EA237D44D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EDDE7-955E-A745-8C3B-4C67781D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2BE42-0491-D64F-B3AC-C3B93CD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7B7FD-A56A-A54D-A22D-384356C7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7B1DB-05D4-E54A-8D0C-75860E1B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0357-3468-514B-AB43-57E061DE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D93AB-8859-6C49-B6B8-D6EB6F1A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DFBCD-95AF-184F-9A41-1BC4B554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7E435-AD19-5045-AD4B-43C3F49D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9DFA6-D31F-BC41-A988-80BC1ED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48783-B52F-564E-A4AC-6279699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941E6-4F93-AD4E-9FB5-1A5D3F29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6D9D-28AD-B54B-9AFB-CC2E8629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BD15-B104-D843-9C5F-24F03C3D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ADEF-817C-6144-BBE8-6C6F5FF66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2D01-6CAA-C747-AF7C-C99A7C1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16778-A9DE-C948-A454-72FC984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AA91-C572-6442-B2D0-9C719C4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D0CA-6569-1941-BC09-D12EC29B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C7B6-5AB3-C245-9EAB-92FA4EA0A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A64C7-85B6-7544-841E-6CAAB15F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5D94-B116-9446-859A-3224B9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F3B2-7AED-D747-BAC9-56DFCE5B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79C8-B16A-E640-881D-1A384E56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B3145-CBC6-AB47-BE05-44DF565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E012-5655-E14F-A6D4-1EBB490C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57DF-544F-5247-AE20-E2489D05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1124-1A9B-3D47-8EA4-BB13BEDD95F8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DB09-ACE8-F84C-AAF3-33FE0126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9659-724B-BA40-9BC9-BD93702D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pspeng.github.io/crisp_not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3BA3-0159-9C47-B735-988554F3F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 and manipulation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E3200-E3B8-0145-9CBF-A4F65F62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CRISP R Mini-Course </a:t>
            </a:r>
          </a:p>
          <a:p>
            <a:r>
              <a:rPr lang="en-US" dirty="0"/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8823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CAA1-9634-7140-8CB2-A8F1C7F9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time (talk to your neighbor!)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C746-82FF-8D4E-BE02-BF70C759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829545" cy="1603375"/>
          </a:xfrm>
        </p:spPr>
        <p:txBody>
          <a:bodyPr>
            <a:normAutofit/>
          </a:bodyPr>
          <a:lstStyle/>
          <a:p>
            <a:r>
              <a:rPr lang="en-US" dirty="0"/>
              <a:t>Explain what these lines of code do. (Hint: Try to use the words </a:t>
            </a:r>
            <a:r>
              <a:rPr lang="en-US" dirty="0">
                <a:solidFill>
                  <a:schemeClr val="accent2"/>
                </a:solidFill>
              </a:rPr>
              <a:t>vector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variable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dataframe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, and </a:t>
            </a:r>
            <a:r>
              <a:rPr lang="en-US" dirty="0" err="1">
                <a:solidFill>
                  <a:schemeClr val="accent2"/>
                </a:solidFill>
              </a:rPr>
              <a:t>subsetting</a:t>
            </a:r>
            <a:r>
              <a:rPr lang="en-US" dirty="0"/>
              <a:t> in your response)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69D16-36C3-5149-B405-33127350AD8F}"/>
              </a:ext>
            </a:extLst>
          </p:cNvPr>
          <p:cNvSpPr txBox="1"/>
          <p:nvPr/>
        </p:nvSpPr>
        <p:spPr>
          <a:xfrm>
            <a:off x="121920" y="3374096"/>
            <a:ext cx="321868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code block 1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c(1,3,5,9)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10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my_vec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[1:3]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3C466-B270-6744-8A21-A533F6967CFC}"/>
              </a:ext>
            </a:extLst>
          </p:cNvPr>
          <p:cNvSpPr txBox="1"/>
          <p:nvPr/>
        </p:nvSpPr>
        <p:spPr>
          <a:xfrm>
            <a:off x="3499104" y="3365281"/>
            <a:ext cx="3858768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code block 2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df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(df)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164A4-B426-E14D-A65C-E01AAC68D654}"/>
              </a:ext>
            </a:extLst>
          </p:cNvPr>
          <p:cNvSpPr txBox="1"/>
          <p:nvPr/>
        </p:nvSpPr>
        <p:spPr>
          <a:xfrm>
            <a:off x="7516368" y="3373824"/>
            <a:ext cx="4614672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code block 3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df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Q: what will happen if there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are missing values (NA) in the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age column?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3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3B37-EB9A-894D-A8B2-D5399809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A48F-9549-3440-9F03-9696FDA4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dataframe</a:t>
            </a:r>
            <a:r>
              <a:rPr lang="en-US" dirty="0"/>
              <a:t> summaries </a:t>
            </a:r>
          </a:p>
          <a:p>
            <a:r>
              <a:rPr lang="en-US" dirty="0"/>
              <a:t>Adding new columns to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  <a:p>
            <a:r>
              <a:rPr lang="en-US" dirty="0" err="1"/>
              <a:t>Subsetting</a:t>
            </a:r>
            <a:r>
              <a:rPr lang="en-US" dirty="0"/>
              <a:t> data using base R (no packages) </a:t>
            </a:r>
          </a:p>
          <a:p>
            <a:r>
              <a:rPr lang="en-US" dirty="0"/>
              <a:t>Dataset processing using </a:t>
            </a:r>
            <a:r>
              <a:rPr lang="en-US" i="1" dirty="0" err="1"/>
              <a:t>dplyr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415579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721E-82EC-3247-A973-9E9440AF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07CF-5153-A54F-8DE6-7C592F79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Today, we will learn the basics of dataset processing. </a:t>
            </a:r>
          </a:p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bit.ly/crisp2025</a:t>
            </a:r>
            <a:r>
              <a:rPr lang="en-US" dirty="0"/>
              <a:t>. </a:t>
            </a:r>
          </a:p>
          <a:p>
            <a:pPr marL="514350" indent="-51435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Rmd</a:t>
            </a:r>
            <a:r>
              <a:rPr lang="en-US" dirty="0"/>
              <a:t> file for today into your CRISP R notes folder.</a:t>
            </a:r>
          </a:p>
          <a:p>
            <a:pPr marL="514350" indent="-514350">
              <a:buAutoNum type="arabicPeriod"/>
            </a:pPr>
            <a:r>
              <a:rPr lang="en-US" dirty="0"/>
              <a:t>We will go through the tutorial (until the exercises) together! Try to follow along, and type and run the code as I do it.   </a:t>
            </a:r>
          </a:p>
          <a:p>
            <a:pPr marL="514350" indent="-514350">
              <a:buAutoNum type="arabicPeriod"/>
            </a:pPr>
            <a:r>
              <a:rPr lang="en-US" dirty="0"/>
              <a:t>We’ll save 10 minutes at the end for the independent exercises.</a:t>
            </a:r>
          </a:p>
        </p:txBody>
      </p:sp>
    </p:spTree>
    <p:extLst>
      <p:ext uri="{BB962C8B-B14F-4D97-AF65-F5344CB8AC3E}">
        <p14:creationId xmlns:p14="http://schemas.microsoft.com/office/powerpoint/2010/main" val="319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259</Words>
  <Application>Microsoft Macintosh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Data processing and manipulation</vt:lpstr>
      <vt:lpstr>Review from last time (talk to your neighbor!)</vt:lpstr>
      <vt:lpstr>Agenda </vt:lpstr>
      <vt:lpstr>Guided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mini-course and R/RStudio </dc:title>
  <dc:creator>James Peng</dc:creator>
  <cp:lastModifiedBy>James Peng</cp:lastModifiedBy>
  <cp:revision>20</cp:revision>
  <dcterms:created xsi:type="dcterms:W3CDTF">2025-07-02T02:40:06Z</dcterms:created>
  <dcterms:modified xsi:type="dcterms:W3CDTF">2025-07-11T18:06:48Z</dcterms:modified>
</cp:coreProperties>
</file>