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044cae5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044cae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044cae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044cae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044cae5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044cae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044cae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044cae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044cae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044cae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044cae5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044cae5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044cae5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044cae5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750" y="0"/>
            <a:ext cx="9301751" cy="52445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079950" y="1663150"/>
            <a:ext cx="57441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SELETIVA ROBÔCIN</a:t>
            </a:r>
            <a:endParaRPr sz="48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88350" y="240237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ELETRÔNICA</a:t>
            </a:r>
            <a:endParaRPr sz="48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88350" y="392017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JOÃO PEDRO MOURA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949" y="-39275"/>
            <a:ext cx="9261899" cy="52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939375" y="900850"/>
            <a:ext cx="68376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DESAFIOS, </a:t>
            </a:r>
            <a:r>
              <a:rPr lang="pt-BR" sz="72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DIFICULDADES E PESQUISA</a:t>
            </a:r>
            <a:endParaRPr sz="72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899" y="0"/>
            <a:ext cx="9261899" cy="52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972150" y="159205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EAGLE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COMPONETES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COMUNICAÇÃO 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949" y="-39275"/>
            <a:ext cx="9261899" cy="52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357125" y="1871050"/>
            <a:ext cx="68376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EAGLE</a:t>
            </a:r>
            <a:endParaRPr sz="72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899" y="0"/>
            <a:ext cx="9261899" cy="52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254950" y="129945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COMO FUNCIONA O PROGRAMA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○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TUTORIAL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○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IMPORTANDO OS </a:t>
            </a: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MÓDULOS</a:t>
            </a: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NECESSÁRIOS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○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CURTO CIRCUITO NOS FIOS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949" y="-39275"/>
            <a:ext cx="9261899" cy="52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1786350" y="1578450"/>
            <a:ext cx="68376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COMPONENTES</a:t>
            </a:r>
            <a:endParaRPr sz="72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899" y="0"/>
            <a:ext cx="9261899" cy="52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841800" y="80665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ARDUINO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○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DIFERENÇA ENTRE PRO MINI E STANDALONE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TB6612FNG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○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PINOS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○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COMUNICAÇÃO COM OS MOTORES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●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nRF24l01+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B370D"/>
              </a:buClr>
              <a:buSzPts val="3000"/>
              <a:buFont typeface="Impact"/>
              <a:buChar char="○"/>
            </a:pPr>
            <a:r>
              <a:rPr lang="pt-BR" sz="30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VANTAGEM DO COMPONENTE</a:t>
            </a:r>
            <a:endParaRPr sz="30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949" y="-39275"/>
            <a:ext cx="9261899" cy="52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1153200" y="1578450"/>
            <a:ext cx="68376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1B370D"/>
                </a:solidFill>
                <a:latin typeface="Impact"/>
                <a:ea typeface="Impact"/>
                <a:cs typeface="Impact"/>
                <a:sym typeface="Impact"/>
              </a:rPr>
              <a:t>RESULTADO FINAL</a:t>
            </a:r>
            <a:endParaRPr sz="7200">
              <a:solidFill>
                <a:srgbClr val="1B370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