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Laptop Recommendation Expert System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25"/>
            <a:ext cx="4211400" cy="63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GROUP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 descr="Diagram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25" y="143200"/>
            <a:ext cx="7466550" cy="38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770150" y="4208325"/>
            <a:ext cx="7793100" cy="61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Fig : Classification of Laptops into Categories based on Specification.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whole expert system is made in Prolog.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console is used to ask questions from the user and a final recommendation is given.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 u="sng"/>
              <a:t>Input:	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</a:pPr>
            <a:r>
              <a:rPr lang="en"/>
              <a:t>Type of laptop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</a:pPr>
            <a:r>
              <a:rPr lang="en"/>
              <a:t>Budget Constraint</a:t>
            </a:r>
            <a:r>
              <a:rPr lang="en" u="sng"/>
              <a:t>                                                                                                                                                                       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 u="sng"/>
              <a:t>Steps: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</a:pPr>
            <a:r>
              <a:rPr lang="en"/>
              <a:t>Obtain complete list of laptops in the database.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</a:pPr>
            <a:r>
              <a:rPr lang="en"/>
              <a:t>Filter according to budget constraint.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</a:pPr>
            <a:r>
              <a:rPr lang="en"/>
              <a:t>Sort according to specifications.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Finally, extract the laptops which satisfy user’s type requirement.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How does the Expert System compares Laptops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expert system uses the comparator rule compare_laptop with arity 2.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This rule compares the laptops on the basis of their price, processor_brand,type of processor , graphic card size and screen size.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If a laptop </a:t>
            </a:r>
            <a:r>
              <a:rPr lang="en" b="1"/>
              <a:t>completely dominates </a:t>
            </a:r>
            <a:r>
              <a:rPr lang="en"/>
              <a:t>over the other, then it is given a priority.</a:t>
            </a:r>
            <a:br>
              <a:rPr lang="en"/>
            </a:br>
            <a:r>
              <a:rPr lang="en"/>
              <a:t>The above rules are prioritized: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Price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Processor brand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Processor Type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</a:pPr>
            <a:r>
              <a:rPr lang="en"/>
              <a:t>Graphic card size</a:t>
            </a:r>
          </a:p>
          <a:p>
            <a:pPr marL="914400" lvl="1" indent="-317500" rtl="0">
              <a:spcBef>
                <a:spcPts val="0"/>
              </a:spcBef>
            </a:pPr>
            <a:r>
              <a:rPr lang="en"/>
              <a:t>Screen size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125" y="300875"/>
            <a:ext cx="4541750" cy="45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Introduction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Knowledge Sources &amp; Acquisition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Knowledge Design &amp; Engineering  </a:t>
            </a:r>
          </a:p>
          <a:p>
            <a:pPr marL="457200" lvl="0" indent="-323850" rtl="0">
              <a:spcBef>
                <a:spcPts val="0"/>
              </a:spcBef>
              <a:buSzPct val="100000"/>
            </a:pPr>
            <a:r>
              <a:rPr lang="en" sz="1500"/>
              <a:t>Implementation</a:t>
            </a:r>
          </a:p>
          <a:p>
            <a:pPr lvl="0" rtl="0">
              <a:spcBef>
                <a:spcPts val="0"/>
              </a:spcBef>
              <a:buNone/>
            </a:pPr>
            <a:endParaRPr sz="1500"/>
          </a:p>
          <a:p>
            <a:pPr lv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 for the Project.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●"/>
            </a:pPr>
            <a:r>
              <a:rPr lang="en" sz="1800">
                <a:solidFill>
                  <a:schemeClr val="accent3"/>
                </a:solidFill>
              </a:rPr>
              <a:t>Many fooled by shopkeeper’s words or exciting offers from online sites.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accent3"/>
                </a:solidFill>
              </a:rPr>
              <a:t>With this expert system ,one wouldn’t have to take a step out of his door for market.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Laptops have become indispensable part of every people these days.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/>
              <a:t>With a large number of options and the associated technical jargon can be overwhelming for a layman .</a:t>
            </a:r>
          </a:p>
          <a:p>
            <a:pPr marL="457200" lvl="0" indent="-342900" rtl="0">
              <a:spcBef>
                <a:spcPts val="0"/>
              </a:spcBef>
            </a:pPr>
            <a:r>
              <a:rPr lang="en"/>
              <a:t>A Laptop recommendation expert system  aims to suggest the best laptop available according to the requirements of the user and satisfying the budget constraints.</a:t>
            </a:r>
          </a:p>
          <a:p>
            <a:pPr lvl="0">
              <a:spcBef>
                <a:spcPts val="0"/>
              </a:spcBef>
              <a:buNone/>
            </a:pPr>
            <a:endParaRPr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765725" y="793100"/>
            <a:ext cx="7911600" cy="36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is an Expert System ?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system that emulates the decision making ability of a human expert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Solves complex problems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Uses reasoning about the knowledge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Knowledge represented in form of  IF-THEN rules</a:t>
            </a:r>
          </a:p>
          <a:p>
            <a:pPr marL="457200" lvl="0" indent="-342900">
              <a:spcBef>
                <a:spcPts val="0"/>
              </a:spcBef>
              <a:buClr>
                <a:srgbClr val="666666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Relates facts to 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of An expert system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996975" y="796825"/>
            <a:ext cx="801000" cy="8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00" y="1163213"/>
            <a:ext cx="5667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361825"/>
            <a:ext cx="8520600" cy="55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Knowledge Source and Acquisition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Knowledge source is taken from amazon.in as a reference.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We took laptops from different companies comprising of different models.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PHP Adminer and MySQL for collaborative collection of data.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Attributes collected for each laptop: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Processor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Graphic card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Screen size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Hard disk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Clock frequency</a:t>
            </a:r>
          </a:p>
          <a:p>
            <a:pPr marL="914400" lvl="1" indent="-304800" rtl="0">
              <a:spcBef>
                <a:spcPts val="0"/>
              </a:spcBef>
              <a:buSzPct val="100000"/>
            </a:pPr>
            <a:r>
              <a:rPr lang="en" sz="1200"/>
              <a:t>Brand, etc.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endParaRPr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575" y="396750"/>
            <a:ext cx="4568850" cy="4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1304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Knowledge Design and Engineering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948450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laptops are first classified into four main categories - Gaming, Clerical, Development, Home based on  hardware specifications and operating system present.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resultant list obtained is checked for price constraints.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Laptops having price greater than the budget provided by the user are removed from the list.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 list is sorted using a custom made comparator function such that the best laptop is at the head of the list, which is then recommended to the user.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Proxima Nova</vt:lpstr>
      <vt:lpstr>Arial</vt:lpstr>
      <vt:lpstr>Spearmint</vt:lpstr>
      <vt:lpstr>  Laptop Recommendation Expert System</vt:lpstr>
      <vt:lpstr>Overview</vt:lpstr>
      <vt:lpstr>Motivation for the Project.</vt:lpstr>
      <vt:lpstr>Introduction</vt:lpstr>
      <vt:lpstr>PowerPoint Presentation</vt:lpstr>
      <vt:lpstr>Structure of An expert system</vt:lpstr>
      <vt:lpstr>PowerPoint Presentation</vt:lpstr>
      <vt:lpstr>PowerPoint Presentation</vt:lpstr>
      <vt:lpstr>Knowledge Design and Engineering</vt:lpstr>
      <vt:lpstr>PowerPoint Presentation</vt:lpstr>
      <vt:lpstr>Implementation</vt:lpstr>
      <vt:lpstr> How does the Expert System compares Laptops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Laptop Recommendation Expert System</dc:title>
  <cp:lastModifiedBy>Shikha Soni</cp:lastModifiedBy>
  <cp:revision>1</cp:revision>
  <dcterms:modified xsi:type="dcterms:W3CDTF">2020-04-09T16:55:32Z</dcterms:modified>
</cp:coreProperties>
</file>