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438-DA9F-45AA-9171-95EED7ED7986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0618-970E-41F6-A2B6-F533AFFF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4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438-DA9F-45AA-9171-95EED7ED7986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0618-970E-41F6-A2B6-F533AFFF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5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438-DA9F-45AA-9171-95EED7ED7986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0618-970E-41F6-A2B6-F533AFFF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0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438-DA9F-45AA-9171-95EED7ED7986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0618-970E-41F6-A2B6-F533AFFF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5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438-DA9F-45AA-9171-95EED7ED7986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0618-970E-41F6-A2B6-F533AFFF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438-DA9F-45AA-9171-95EED7ED7986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0618-970E-41F6-A2B6-F533AFFF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5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438-DA9F-45AA-9171-95EED7ED7986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0618-970E-41F6-A2B6-F533AFFF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3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438-DA9F-45AA-9171-95EED7ED7986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0618-970E-41F6-A2B6-F533AFFF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438-DA9F-45AA-9171-95EED7ED7986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0618-970E-41F6-A2B6-F533AFFF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7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438-DA9F-45AA-9171-95EED7ED7986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0618-970E-41F6-A2B6-F533AFFF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4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438-DA9F-45AA-9171-95EED7ED7986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0618-970E-41F6-A2B6-F533AFFF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4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D438-DA9F-45AA-9171-95EED7ED7986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D0618-970E-41F6-A2B6-F533AFFF3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7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4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7" y="0"/>
            <a:ext cx="12604552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2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stearns</dc:creator>
  <cp:lastModifiedBy>jared stearns</cp:lastModifiedBy>
  <cp:revision>2</cp:revision>
  <dcterms:created xsi:type="dcterms:W3CDTF">2014-08-02T19:29:26Z</dcterms:created>
  <dcterms:modified xsi:type="dcterms:W3CDTF">2014-08-02T19:30:11Z</dcterms:modified>
</cp:coreProperties>
</file>