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50" d="100"/>
          <a:sy n="50" d="100"/>
        </p:scale>
        <p:origin x="72" y="5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BA7A11-1C56-4E9C-A5CB-835D5CBFC9D2}" type="datetimeFigureOut">
              <a:rPr lang="en-US" smtClean="0"/>
              <a:t>2/20/2015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EF582-74B1-444B-A266-CF858632CE74}" type="slidenum">
              <a:rPr lang="en-US" smtClean="0"/>
              <a:t>‹#›</a:t>
            </a:fld>
            <a:endParaRPr lang="en-US"/>
          </a:p>
        </p:txBody>
      </p:sp>
    </p:spTree>
    <p:extLst>
      <p:ext uri="{BB962C8B-B14F-4D97-AF65-F5344CB8AC3E}">
        <p14:creationId xmlns:p14="http://schemas.microsoft.com/office/powerpoint/2010/main" val="1802684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BA7A11-1C56-4E9C-A5CB-835D5CBFC9D2}" type="datetimeFigureOut">
              <a:rPr lang="en-US" smtClean="0"/>
              <a:t>2/20/2015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EF582-74B1-444B-A266-CF858632CE74}" type="slidenum">
              <a:rPr lang="en-US" smtClean="0"/>
              <a:t>‹#›</a:t>
            </a:fld>
            <a:endParaRPr lang="en-US"/>
          </a:p>
        </p:txBody>
      </p:sp>
    </p:spTree>
    <p:extLst>
      <p:ext uri="{BB962C8B-B14F-4D97-AF65-F5344CB8AC3E}">
        <p14:creationId xmlns:p14="http://schemas.microsoft.com/office/powerpoint/2010/main" val="619517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BA7A11-1C56-4E9C-A5CB-835D5CBFC9D2}" type="datetimeFigureOut">
              <a:rPr lang="en-US" smtClean="0"/>
              <a:t>2/20/2015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EF582-74B1-444B-A266-CF858632CE74}" type="slidenum">
              <a:rPr lang="en-US" smtClean="0"/>
              <a:t>‹#›</a:t>
            </a:fld>
            <a:endParaRPr lang="en-US"/>
          </a:p>
        </p:txBody>
      </p:sp>
    </p:spTree>
    <p:extLst>
      <p:ext uri="{BB962C8B-B14F-4D97-AF65-F5344CB8AC3E}">
        <p14:creationId xmlns:p14="http://schemas.microsoft.com/office/powerpoint/2010/main" val="617280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BA7A11-1C56-4E9C-A5CB-835D5CBFC9D2}" type="datetimeFigureOut">
              <a:rPr lang="en-US" smtClean="0"/>
              <a:t>2/20/2015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EF582-74B1-444B-A266-CF858632CE74}" type="slidenum">
              <a:rPr lang="en-US" smtClean="0"/>
              <a:t>‹#›</a:t>
            </a:fld>
            <a:endParaRPr lang="en-US"/>
          </a:p>
        </p:txBody>
      </p:sp>
    </p:spTree>
    <p:extLst>
      <p:ext uri="{BB962C8B-B14F-4D97-AF65-F5344CB8AC3E}">
        <p14:creationId xmlns:p14="http://schemas.microsoft.com/office/powerpoint/2010/main" val="2463782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BA7A11-1C56-4E9C-A5CB-835D5CBFC9D2}" type="datetimeFigureOut">
              <a:rPr lang="en-US" smtClean="0"/>
              <a:t>2/20/2015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EF582-74B1-444B-A266-CF858632CE74}" type="slidenum">
              <a:rPr lang="en-US" smtClean="0"/>
              <a:t>‹#›</a:t>
            </a:fld>
            <a:endParaRPr lang="en-US"/>
          </a:p>
        </p:txBody>
      </p:sp>
    </p:spTree>
    <p:extLst>
      <p:ext uri="{BB962C8B-B14F-4D97-AF65-F5344CB8AC3E}">
        <p14:creationId xmlns:p14="http://schemas.microsoft.com/office/powerpoint/2010/main" val="2237214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BA7A11-1C56-4E9C-A5CB-835D5CBFC9D2}" type="datetimeFigureOut">
              <a:rPr lang="en-US" smtClean="0"/>
              <a:t>2/20/2015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4EF582-74B1-444B-A266-CF858632CE74}" type="slidenum">
              <a:rPr lang="en-US" smtClean="0"/>
              <a:t>‹#›</a:t>
            </a:fld>
            <a:endParaRPr lang="en-US"/>
          </a:p>
        </p:txBody>
      </p:sp>
    </p:spTree>
    <p:extLst>
      <p:ext uri="{BB962C8B-B14F-4D97-AF65-F5344CB8AC3E}">
        <p14:creationId xmlns:p14="http://schemas.microsoft.com/office/powerpoint/2010/main" val="4142311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BA7A11-1C56-4E9C-A5CB-835D5CBFC9D2}" type="datetimeFigureOut">
              <a:rPr lang="en-US" smtClean="0"/>
              <a:t>2/20/2015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4EF582-74B1-444B-A266-CF858632CE74}" type="slidenum">
              <a:rPr lang="en-US" smtClean="0"/>
              <a:t>‹#›</a:t>
            </a:fld>
            <a:endParaRPr lang="en-US"/>
          </a:p>
        </p:txBody>
      </p:sp>
    </p:spTree>
    <p:extLst>
      <p:ext uri="{BB962C8B-B14F-4D97-AF65-F5344CB8AC3E}">
        <p14:creationId xmlns:p14="http://schemas.microsoft.com/office/powerpoint/2010/main" val="1710388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BA7A11-1C56-4E9C-A5CB-835D5CBFC9D2}" type="datetimeFigureOut">
              <a:rPr lang="en-US" smtClean="0"/>
              <a:t>2/20/2015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4EF582-74B1-444B-A266-CF858632CE74}" type="slidenum">
              <a:rPr lang="en-US" smtClean="0"/>
              <a:t>‹#›</a:t>
            </a:fld>
            <a:endParaRPr lang="en-US"/>
          </a:p>
        </p:txBody>
      </p:sp>
    </p:spTree>
    <p:extLst>
      <p:ext uri="{BB962C8B-B14F-4D97-AF65-F5344CB8AC3E}">
        <p14:creationId xmlns:p14="http://schemas.microsoft.com/office/powerpoint/2010/main" val="801400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BA7A11-1C56-4E9C-A5CB-835D5CBFC9D2}" type="datetimeFigureOut">
              <a:rPr lang="en-US" smtClean="0"/>
              <a:t>2/20/2015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4EF582-74B1-444B-A266-CF858632CE74}" type="slidenum">
              <a:rPr lang="en-US" smtClean="0"/>
              <a:t>‹#›</a:t>
            </a:fld>
            <a:endParaRPr lang="en-US"/>
          </a:p>
        </p:txBody>
      </p:sp>
    </p:spTree>
    <p:extLst>
      <p:ext uri="{BB962C8B-B14F-4D97-AF65-F5344CB8AC3E}">
        <p14:creationId xmlns:p14="http://schemas.microsoft.com/office/powerpoint/2010/main" val="2157700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BA7A11-1C56-4E9C-A5CB-835D5CBFC9D2}" type="datetimeFigureOut">
              <a:rPr lang="en-US" smtClean="0"/>
              <a:t>2/20/2015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4EF582-74B1-444B-A266-CF858632CE74}" type="slidenum">
              <a:rPr lang="en-US" smtClean="0"/>
              <a:t>‹#›</a:t>
            </a:fld>
            <a:endParaRPr lang="en-US"/>
          </a:p>
        </p:txBody>
      </p:sp>
    </p:spTree>
    <p:extLst>
      <p:ext uri="{BB962C8B-B14F-4D97-AF65-F5344CB8AC3E}">
        <p14:creationId xmlns:p14="http://schemas.microsoft.com/office/powerpoint/2010/main" val="3163413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BA7A11-1C56-4E9C-A5CB-835D5CBFC9D2}" type="datetimeFigureOut">
              <a:rPr lang="en-US" smtClean="0"/>
              <a:t>2/20/2015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4EF582-74B1-444B-A266-CF858632CE74}" type="slidenum">
              <a:rPr lang="en-US" smtClean="0"/>
              <a:t>‹#›</a:t>
            </a:fld>
            <a:endParaRPr lang="en-US"/>
          </a:p>
        </p:txBody>
      </p:sp>
    </p:spTree>
    <p:extLst>
      <p:ext uri="{BB962C8B-B14F-4D97-AF65-F5344CB8AC3E}">
        <p14:creationId xmlns:p14="http://schemas.microsoft.com/office/powerpoint/2010/main" val="876850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BA7A11-1C56-4E9C-A5CB-835D5CBFC9D2}" type="datetimeFigureOut">
              <a:rPr lang="en-US" smtClean="0"/>
              <a:t>2/20/2015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4EF582-74B1-444B-A266-CF858632CE74}" type="slidenum">
              <a:rPr lang="en-US" smtClean="0"/>
              <a:t>‹#›</a:t>
            </a:fld>
            <a:endParaRPr lang="en-US"/>
          </a:p>
        </p:txBody>
      </p:sp>
    </p:spTree>
    <p:extLst>
      <p:ext uri="{BB962C8B-B14F-4D97-AF65-F5344CB8AC3E}">
        <p14:creationId xmlns:p14="http://schemas.microsoft.com/office/powerpoint/2010/main" val="3429277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170528" y="205085"/>
            <a:ext cx="4878643" cy="2585323"/>
          </a:xfrm>
          <a:prstGeom prst="rect">
            <a:avLst/>
          </a:prstGeom>
          <a:noFill/>
        </p:spPr>
        <p:txBody>
          <a:bodyPr wrap="none" lIns="91440" tIns="45720" rIns="91440" bIns="45720">
            <a:spAutoFit/>
          </a:bodyPr>
          <a:lstStyle/>
          <a:p>
            <a:r>
              <a:rPr lang="en-US" sz="5400" dirty="0" smtClean="0">
                <a:ln w="0"/>
                <a:solidFill>
                  <a:schemeClr val="accent1"/>
                </a:solidFill>
                <a:effectLst>
                  <a:outerShdw blurRad="38100" dist="25400" dir="5400000" algn="ctr" rotWithShape="0">
                    <a:srgbClr val="6E747A">
                      <a:alpha val="43000"/>
                    </a:srgbClr>
                  </a:outerShdw>
                </a:effectLst>
              </a:rPr>
              <a:t>Systems Analysis</a:t>
            </a:r>
          </a:p>
          <a:p>
            <a:r>
              <a:rPr lang="en-US" sz="5400" b="0" cap="none" spc="0" dirty="0" smtClean="0">
                <a:ln w="0"/>
                <a:solidFill>
                  <a:schemeClr val="accent1"/>
                </a:solidFill>
                <a:effectLst>
                  <a:outerShdw blurRad="38100" dist="25400" dir="5400000" algn="ctr" rotWithShape="0">
                    <a:srgbClr val="6E747A">
                      <a:alpha val="43000"/>
                    </a:srgbClr>
                  </a:outerShdw>
                </a:effectLst>
              </a:rPr>
              <a:t>Group II</a:t>
            </a:r>
          </a:p>
          <a:p>
            <a:r>
              <a:rPr lang="en-US" sz="5400" dirty="0" smtClean="0">
                <a:ln w="0"/>
                <a:solidFill>
                  <a:schemeClr val="accent1"/>
                </a:solidFill>
                <a:effectLst>
                  <a:outerShdw blurRad="38100" dist="25400" dir="5400000" algn="ctr" rotWithShape="0">
                    <a:srgbClr val="6E747A">
                      <a:alpha val="43000"/>
                    </a:srgbClr>
                  </a:outerShdw>
                </a:effectLst>
              </a:rPr>
              <a:t>Assignment 1</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44396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317587" y="239150"/>
            <a:ext cx="1955409" cy="8581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Sergeant</a:t>
            </a:r>
            <a:endParaRPr lang="en-US" dirty="0"/>
          </a:p>
        </p:txBody>
      </p:sp>
      <p:sp>
        <p:nvSpPr>
          <p:cNvPr id="6" name="Rounded Rectangle 5"/>
          <p:cNvSpPr/>
          <p:nvPr/>
        </p:nvSpPr>
        <p:spPr>
          <a:xfrm>
            <a:off x="2286000" y="1685779"/>
            <a:ext cx="1955409" cy="8581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Senior Corporal</a:t>
            </a:r>
            <a:endParaRPr lang="en-US" dirty="0"/>
          </a:p>
        </p:txBody>
      </p:sp>
      <p:sp>
        <p:nvSpPr>
          <p:cNvPr id="7" name="Rounded Rectangle 6"/>
          <p:cNvSpPr/>
          <p:nvPr/>
        </p:nvSpPr>
        <p:spPr>
          <a:xfrm>
            <a:off x="8480475" y="1685779"/>
            <a:ext cx="1955409" cy="8581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Junior Corporal</a:t>
            </a:r>
            <a:endParaRPr lang="en-US" dirty="0"/>
          </a:p>
        </p:txBody>
      </p:sp>
      <p:sp>
        <p:nvSpPr>
          <p:cNvPr id="8" name="Rounded Rectangle 7"/>
          <p:cNvSpPr/>
          <p:nvPr/>
        </p:nvSpPr>
        <p:spPr>
          <a:xfrm>
            <a:off x="4454770" y="3269569"/>
            <a:ext cx="1955409" cy="8581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Detective #3</a:t>
            </a:r>
            <a:endParaRPr lang="en-US" dirty="0"/>
          </a:p>
        </p:txBody>
      </p:sp>
      <p:sp>
        <p:nvSpPr>
          <p:cNvPr id="9" name="Rounded Rectangle 8"/>
          <p:cNvSpPr/>
          <p:nvPr/>
        </p:nvSpPr>
        <p:spPr>
          <a:xfrm>
            <a:off x="2286001" y="3269569"/>
            <a:ext cx="1955409" cy="8581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Detective #2</a:t>
            </a:r>
            <a:endParaRPr lang="en-US" dirty="0"/>
          </a:p>
        </p:txBody>
      </p:sp>
      <p:sp>
        <p:nvSpPr>
          <p:cNvPr id="10" name="Rounded Rectangle 9"/>
          <p:cNvSpPr/>
          <p:nvPr/>
        </p:nvSpPr>
        <p:spPr>
          <a:xfrm>
            <a:off x="0" y="3269569"/>
            <a:ext cx="1955409" cy="8581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Detective #1 </a:t>
            </a:r>
          </a:p>
        </p:txBody>
      </p:sp>
      <p:sp>
        <p:nvSpPr>
          <p:cNvPr id="11" name="Rounded Rectangle 10"/>
          <p:cNvSpPr/>
          <p:nvPr/>
        </p:nvSpPr>
        <p:spPr>
          <a:xfrm>
            <a:off x="7634069" y="3302395"/>
            <a:ext cx="1955409" cy="8581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Detective #4</a:t>
            </a:r>
            <a:endParaRPr lang="en-US" dirty="0"/>
          </a:p>
        </p:txBody>
      </p:sp>
      <p:sp>
        <p:nvSpPr>
          <p:cNvPr id="12" name="Rounded Rectangle 11"/>
          <p:cNvSpPr/>
          <p:nvPr/>
        </p:nvSpPr>
        <p:spPr>
          <a:xfrm>
            <a:off x="9920070" y="3269569"/>
            <a:ext cx="1955409" cy="8581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Detective #5</a:t>
            </a:r>
            <a:endParaRPr lang="en-US" dirty="0"/>
          </a:p>
        </p:txBody>
      </p:sp>
      <p:cxnSp>
        <p:nvCxnSpPr>
          <p:cNvPr id="14" name="Elbow Connector 13"/>
          <p:cNvCxnSpPr>
            <a:stCxn id="6" idx="0"/>
          </p:cNvCxnSpPr>
          <p:nvPr/>
        </p:nvCxnSpPr>
        <p:spPr>
          <a:xfrm rot="5400000" flipH="1" flipV="1">
            <a:off x="3821723" y="138333"/>
            <a:ext cx="989429" cy="210546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6" idx="1"/>
            <a:endCxn id="10" idx="0"/>
          </p:cNvCxnSpPr>
          <p:nvPr/>
        </p:nvCxnSpPr>
        <p:spPr>
          <a:xfrm rot="10800000" flipV="1">
            <a:off x="977706" y="2114843"/>
            <a:ext cx="1308295" cy="115472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6" idx="2"/>
            <a:endCxn id="9" idx="0"/>
          </p:cNvCxnSpPr>
          <p:nvPr/>
        </p:nvCxnSpPr>
        <p:spPr>
          <a:xfrm rot="16200000" flipH="1">
            <a:off x="2900875" y="2906738"/>
            <a:ext cx="725660"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6" idx="3"/>
          </p:cNvCxnSpPr>
          <p:nvPr/>
        </p:nvCxnSpPr>
        <p:spPr>
          <a:xfrm>
            <a:off x="4241409" y="2114844"/>
            <a:ext cx="2168770" cy="145835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7" idx="1"/>
          </p:cNvCxnSpPr>
          <p:nvPr/>
        </p:nvCxnSpPr>
        <p:spPr>
          <a:xfrm rot="10800000" flipV="1">
            <a:off x="8271803" y="2114844"/>
            <a:ext cx="208672" cy="145835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7" idx="3"/>
            <a:endCxn id="12" idx="0"/>
          </p:cNvCxnSpPr>
          <p:nvPr/>
        </p:nvCxnSpPr>
        <p:spPr>
          <a:xfrm>
            <a:off x="10435884" y="2114844"/>
            <a:ext cx="461891" cy="115472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4" idx="3"/>
            <a:endCxn id="7" idx="0"/>
          </p:cNvCxnSpPr>
          <p:nvPr/>
        </p:nvCxnSpPr>
        <p:spPr>
          <a:xfrm>
            <a:off x="7272996" y="668215"/>
            <a:ext cx="2185184" cy="1017564"/>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0" y="4138254"/>
            <a:ext cx="8569334" cy="923330"/>
          </a:xfrm>
          <a:prstGeom prst="rect">
            <a:avLst/>
          </a:prstGeom>
          <a:noFill/>
        </p:spPr>
        <p:txBody>
          <a:bodyPr wrap="none" lIns="91440" tIns="45720" rIns="91440" bIns="45720">
            <a:spAutoFit/>
          </a:bodyPr>
          <a:lstStyle/>
          <a:p>
            <a:pPr algn="ctr"/>
            <a:r>
              <a:rPr lang="en-US"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Suggestions For Improvement</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1" name="TextBox 30"/>
          <p:cNvSpPr txBox="1"/>
          <p:nvPr/>
        </p:nvSpPr>
        <p:spPr>
          <a:xfrm>
            <a:off x="0" y="5102846"/>
            <a:ext cx="11537854" cy="1477328"/>
          </a:xfrm>
          <a:prstGeom prst="rect">
            <a:avLst/>
          </a:prstGeom>
          <a:noFill/>
        </p:spPr>
        <p:txBody>
          <a:bodyPr wrap="square" rtlCol="0">
            <a:spAutoFit/>
          </a:bodyPr>
          <a:lstStyle/>
          <a:p>
            <a:r>
              <a:rPr lang="en-US" dirty="0"/>
              <a:t>We suggest that they organize the folders in which cases are stored by some sort of identifying information, such as the case number, the applicants’ last name, or the date that that the application was received or closed. This would allow for easier lookup of past cases until an electronic database of the cases can be accessed. Consolidating the folders in one location, or keeping track of the locations of cases between the two bases of operation for the gaming enforcement unit and making their location known to both bases would also improve the process of past case lookup.</a:t>
            </a:r>
          </a:p>
        </p:txBody>
      </p:sp>
      <p:sp>
        <p:nvSpPr>
          <p:cNvPr id="32" name="Rectangle 31"/>
          <p:cNvSpPr/>
          <p:nvPr/>
        </p:nvSpPr>
        <p:spPr>
          <a:xfrm>
            <a:off x="0" y="-133921"/>
            <a:ext cx="3071803" cy="923330"/>
          </a:xfrm>
          <a:prstGeom prst="rect">
            <a:avLst/>
          </a:prstGeom>
          <a:no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Org. Chart</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650956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TotalTime>
  <Words>139</Words>
  <Application>Microsoft Office PowerPoint</Application>
  <PresentationFormat>Widescreen</PresentationFormat>
  <Paragraphs>14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jared stearns</dc:creator>
  <cp:lastModifiedBy>jared stearns</cp:lastModifiedBy>
  <cp:revision>3</cp:revision>
  <dcterms:created xsi:type="dcterms:W3CDTF">2015-02-20T14:52:55Z</dcterms:created>
  <dcterms:modified xsi:type="dcterms:W3CDTF">2015-02-20T15:02:14Z</dcterms:modified>
</cp:coreProperties>
</file>