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9" r:id="rId8"/>
    <p:sldId id="263" r:id="rId9"/>
    <p:sldId id="261" r:id="rId10"/>
    <p:sldId id="262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C7710-3401-46E1-B280-9D2D4E4B1C11}" v="112" dt="2019-07-22T01:27:52.654"/>
    <p1510:client id="{248AA9BC-EFD6-4A6D-BEE9-2FD6AF83F1C8}" v="50" dt="2019-07-21T21:51:56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lamas alfaro" userId="521fa6245b5fc367" providerId="LiveId" clId="{248AA9BC-EFD6-4A6D-BEE9-2FD6AF83F1C8}"/>
    <pc:docChg chg="undo custSel mod addSld modSld">
      <pc:chgData name="juan carlos lamas alfaro" userId="521fa6245b5fc367" providerId="LiveId" clId="{248AA9BC-EFD6-4A6D-BEE9-2FD6AF83F1C8}" dt="2019-07-21T21:51:56.904" v="271"/>
      <pc:docMkLst>
        <pc:docMk/>
      </pc:docMkLst>
      <pc:sldChg chg="modSp">
        <pc:chgData name="juan carlos lamas alfaro" userId="521fa6245b5fc367" providerId="LiveId" clId="{248AA9BC-EFD6-4A6D-BEE9-2FD6AF83F1C8}" dt="2019-07-21T20:05:27.828" v="50" actId="14100"/>
        <pc:sldMkLst>
          <pc:docMk/>
          <pc:sldMk cId="170253068" sldId="261"/>
        </pc:sldMkLst>
        <pc:picChg chg="mod">
          <ac:chgData name="juan carlos lamas alfaro" userId="521fa6245b5fc367" providerId="LiveId" clId="{248AA9BC-EFD6-4A6D-BEE9-2FD6AF83F1C8}" dt="2019-07-21T20:05:27.828" v="50" actId="14100"/>
          <ac:picMkLst>
            <pc:docMk/>
            <pc:sldMk cId="170253068" sldId="261"/>
            <ac:picMk id="4" creationId="{C0F7B397-DCA4-4A6A-8554-EB08B6A32CB1}"/>
          </ac:picMkLst>
        </pc:picChg>
      </pc:sldChg>
      <pc:sldChg chg="modSp">
        <pc:chgData name="juan carlos lamas alfaro" userId="521fa6245b5fc367" providerId="LiveId" clId="{248AA9BC-EFD6-4A6D-BEE9-2FD6AF83F1C8}" dt="2019-07-21T20:06:34.270" v="56" actId="1076"/>
        <pc:sldMkLst>
          <pc:docMk/>
          <pc:sldMk cId="1395694393" sldId="262"/>
        </pc:sldMkLst>
        <pc:picChg chg="mod">
          <ac:chgData name="juan carlos lamas alfaro" userId="521fa6245b5fc367" providerId="LiveId" clId="{248AA9BC-EFD6-4A6D-BEE9-2FD6AF83F1C8}" dt="2019-07-21T20:06:34.270" v="56" actId="1076"/>
          <ac:picMkLst>
            <pc:docMk/>
            <pc:sldMk cId="1395694393" sldId="262"/>
            <ac:picMk id="4" creationId="{C20F0E2F-99A9-4A6A-9D98-C7EEEEA590F5}"/>
          </ac:picMkLst>
        </pc:picChg>
      </pc:sldChg>
      <pc:sldChg chg="addSp delSp modSp add mod setBg setClrOvrMap">
        <pc:chgData name="juan carlos lamas alfaro" userId="521fa6245b5fc367" providerId="LiveId" clId="{248AA9BC-EFD6-4A6D-BEE9-2FD6AF83F1C8}" dt="2019-07-21T20:07:11.068" v="58" actId="1076"/>
        <pc:sldMkLst>
          <pc:docMk/>
          <pc:sldMk cId="669129168" sldId="264"/>
        </pc:sldMkLst>
        <pc:spChg chg="mod">
          <ac:chgData name="juan carlos lamas alfaro" userId="521fa6245b5fc367" providerId="LiveId" clId="{248AA9BC-EFD6-4A6D-BEE9-2FD6AF83F1C8}" dt="2019-07-21T20:04:31.613" v="30" actId="26606"/>
          <ac:spMkLst>
            <pc:docMk/>
            <pc:sldMk cId="669129168" sldId="264"/>
            <ac:spMk id="2" creationId="{27E35F1E-75AE-4511-9438-6CC914B4416A}"/>
          </ac:spMkLst>
        </pc:spChg>
        <pc:spChg chg="del">
          <ac:chgData name="juan carlos lamas alfaro" userId="521fa6245b5fc367" providerId="LiveId" clId="{248AA9BC-EFD6-4A6D-BEE9-2FD6AF83F1C8}" dt="2019-07-21T19:56:24.662" v="27" actId="478"/>
          <ac:spMkLst>
            <pc:docMk/>
            <pc:sldMk cId="669129168" sldId="264"/>
            <ac:spMk id="3" creationId="{EE22B191-6C72-4737-BC67-CBEFEFCFEBC8}"/>
          </ac:spMkLst>
        </pc:spChg>
        <pc:spChg chg="add">
          <ac:chgData name="juan carlos lamas alfaro" userId="521fa6245b5fc367" providerId="LiveId" clId="{248AA9BC-EFD6-4A6D-BEE9-2FD6AF83F1C8}" dt="2019-07-21T20:04:31.613" v="30" actId="26606"/>
          <ac:spMkLst>
            <pc:docMk/>
            <pc:sldMk cId="669129168" sldId="264"/>
            <ac:spMk id="9" creationId="{133F8CB7-795C-4272-9073-64D8CF97F220}"/>
          </ac:spMkLst>
        </pc:spChg>
        <pc:spChg chg="add">
          <ac:chgData name="juan carlos lamas alfaro" userId="521fa6245b5fc367" providerId="LiveId" clId="{248AA9BC-EFD6-4A6D-BEE9-2FD6AF83F1C8}" dt="2019-07-21T20:04:31.613" v="30" actId="26606"/>
          <ac:spMkLst>
            <pc:docMk/>
            <pc:sldMk cId="669129168" sldId="264"/>
            <ac:spMk id="11" creationId="{B7743172-17A8-4FA4-8434-B813E03B7665}"/>
          </ac:spMkLst>
        </pc:spChg>
        <pc:spChg chg="add">
          <ac:chgData name="juan carlos lamas alfaro" userId="521fa6245b5fc367" providerId="LiveId" clId="{248AA9BC-EFD6-4A6D-BEE9-2FD6AF83F1C8}" dt="2019-07-21T20:04:31.613" v="30" actId="26606"/>
          <ac:spMkLst>
            <pc:docMk/>
            <pc:sldMk cId="669129168" sldId="264"/>
            <ac:spMk id="13" creationId="{4CE1233C-FD2F-489E-BFDE-086F5FED6491}"/>
          </ac:spMkLst>
        </pc:spChg>
        <pc:picChg chg="add mod">
          <ac:chgData name="juan carlos lamas alfaro" userId="521fa6245b5fc367" providerId="LiveId" clId="{248AA9BC-EFD6-4A6D-BEE9-2FD6AF83F1C8}" dt="2019-07-21T20:07:11.068" v="58" actId="1076"/>
          <ac:picMkLst>
            <pc:docMk/>
            <pc:sldMk cId="669129168" sldId="264"/>
            <ac:picMk id="4" creationId="{722747D7-2B3F-41A0-8942-16AF94BF30E9}"/>
          </ac:picMkLst>
        </pc:picChg>
      </pc:sldChg>
      <pc:sldChg chg="addSp delSp modSp add mod setBg modAnim setClrOvrMap">
        <pc:chgData name="juan carlos lamas alfaro" userId="521fa6245b5fc367" providerId="LiveId" clId="{248AA9BC-EFD6-4A6D-BEE9-2FD6AF83F1C8}" dt="2019-07-21T20:17:48.293" v="103"/>
        <pc:sldMkLst>
          <pc:docMk/>
          <pc:sldMk cId="337413262" sldId="265"/>
        </pc:sldMkLst>
        <pc:spChg chg="mod">
          <ac:chgData name="juan carlos lamas alfaro" userId="521fa6245b5fc367" providerId="LiveId" clId="{248AA9BC-EFD6-4A6D-BEE9-2FD6AF83F1C8}" dt="2019-07-21T20:09:40.406" v="74" actId="26606"/>
          <ac:spMkLst>
            <pc:docMk/>
            <pc:sldMk cId="337413262" sldId="265"/>
            <ac:spMk id="2" creationId="{8F68517E-063B-4474-BEFB-42BA70B3A4CB}"/>
          </ac:spMkLst>
        </pc:spChg>
        <pc:spChg chg="del">
          <ac:chgData name="juan carlos lamas alfaro" userId="521fa6245b5fc367" providerId="LiveId" clId="{248AA9BC-EFD6-4A6D-BEE9-2FD6AF83F1C8}" dt="2019-07-21T20:09:07.478" v="60" actId="478"/>
          <ac:spMkLst>
            <pc:docMk/>
            <pc:sldMk cId="337413262" sldId="265"/>
            <ac:spMk id="3" creationId="{7CC61F38-FA34-46DD-89DE-68CDE9456097}"/>
          </ac:spMkLst>
        </pc:spChg>
        <pc:spChg chg="add mod">
          <ac:chgData name="juan carlos lamas alfaro" userId="521fa6245b5fc367" providerId="LiveId" clId="{248AA9BC-EFD6-4A6D-BEE9-2FD6AF83F1C8}" dt="2019-07-21T20:10:40.683" v="82" actId="14100"/>
          <ac:spMkLst>
            <pc:docMk/>
            <pc:sldMk cId="337413262" sldId="265"/>
            <ac:spMk id="5" creationId="{757D1C30-5FFE-48B6-87F6-F36EDEFCEB1C}"/>
          </ac:spMkLst>
        </pc:spChg>
        <pc:spChg chg="add mod">
          <ac:chgData name="juan carlos lamas alfaro" userId="521fa6245b5fc367" providerId="LiveId" clId="{248AA9BC-EFD6-4A6D-BEE9-2FD6AF83F1C8}" dt="2019-07-21T20:12:08.219" v="92" actId="1582"/>
          <ac:spMkLst>
            <pc:docMk/>
            <pc:sldMk cId="337413262" sldId="265"/>
            <ac:spMk id="6" creationId="{04DAA18F-D7D6-4BDA-B20D-A5E2259D8991}"/>
          </ac:spMkLst>
        </pc:spChg>
        <pc:spChg chg="add mod">
          <ac:chgData name="juan carlos lamas alfaro" userId="521fa6245b5fc367" providerId="LiveId" clId="{248AA9BC-EFD6-4A6D-BEE9-2FD6AF83F1C8}" dt="2019-07-21T20:11:57.895" v="91" actId="1582"/>
          <ac:spMkLst>
            <pc:docMk/>
            <pc:sldMk cId="337413262" sldId="265"/>
            <ac:spMk id="7" creationId="{5361E1F6-B29D-49DD-9920-6863A7A85405}"/>
          </ac:spMkLst>
        </pc:spChg>
        <pc:spChg chg="add mod">
          <ac:chgData name="juan carlos lamas alfaro" userId="521fa6245b5fc367" providerId="LiveId" clId="{248AA9BC-EFD6-4A6D-BEE9-2FD6AF83F1C8}" dt="2019-07-21T20:16:25.158" v="101" actId="1076"/>
          <ac:spMkLst>
            <pc:docMk/>
            <pc:sldMk cId="337413262" sldId="265"/>
            <ac:spMk id="8" creationId="{BABE5425-901D-4E7B-8172-6C0582FBC0FA}"/>
          </ac:spMkLst>
        </pc:spChg>
        <pc:spChg chg="add">
          <ac:chgData name="juan carlos lamas alfaro" userId="521fa6245b5fc367" providerId="LiveId" clId="{248AA9BC-EFD6-4A6D-BEE9-2FD6AF83F1C8}" dt="2019-07-21T20:09:40.406" v="74" actId="26606"/>
          <ac:spMkLst>
            <pc:docMk/>
            <pc:sldMk cId="337413262" sldId="265"/>
            <ac:spMk id="9" creationId="{133F8CB7-795C-4272-9073-64D8CF97F220}"/>
          </ac:spMkLst>
        </pc:spChg>
        <pc:spChg chg="add">
          <ac:chgData name="juan carlos lamas alfaro" userId="521fa6245b5fc367" providerId="LiveId" clId="{248AA9BC-EFD6-4A6D-BEE9-2FD6AF83F1C8}" dt="2019-07-21T20:09:40.406" v="74" actId="26606"/>
          <ac:spMkLst>
            <pc:docMk/>
            <pc:sldMk cId="337413262" sldId="265"/>
            <ac:spMk id="11" creationId="{B7743172-17A8-4FA4-8434-B813E03B7665}"/>
          </ac:spMkLst>
        </pc:spChg>
        <pc:spChg chg="add">
          <ac:chgData name="juan carlos lamas alfaro" userId="521fa6245b5fc367" providerId="LiveId" clId="{248AA9BC-EFD6-4A6D-BEE9-2FD6AF83F1C8}" dt="2019-07-21T20:09:40.406" v="74" actId="26606"/>
          <ac:spMkLst>
            <pc:docMk/>
            <pc:sldMk cId="337413262" sldId="265"/>
            <ac:spMk id="13" creationId="{4CE1233C-FD2F-489E-BFDE-086F5FED6491}"/>
          </ac:spMkLst>
        </pc:spChg>
        <pc:picChg chg="add mod">
          <ac:chgData name="juan carlos lamas alfaro" userId="521fa6245b5fc367" providerId="LiveId" clId="{248AA9BC-EFD6-4A6D-BEE9-2FD6AF83F1C8}" dt="2019-07-21T20:09:40.406" v="74" actId="26606"/>
          <ac:picMkLst>
            <pc:docMk/>
            <pc:sldMk cId="337413262" sldId="265"/>
            <ac:picMk id="4" creationId="{9B4940AA-9F42-427F-981E-8AA2E97CEABF}"/>
          </ac:picMkLst>
        </pc:picChg>
      </pc:sldChg>
      <pc:sldChg chg="addSp delSp modSp add mod setBg setClrOvrMap">
        <pc:chgData name="juan carlos lamas alfaro" userId="521fa6245b5fc367" providerId="LiveId" clId="{248AA9BC-EFD6-4A6D-BEE9-2FD6AF83F1C8}" dt="2019-07-21T21:24:10.920" v="216" actId="26606"/>
        <pc:sldMkLst>
          <pc:docMk/>
          <pc:sldMk cId="1322462334" sldId="266"/>
        </pc:sldMkLst>
        <pc:spChg chg="mod">
          <ac:chgData name="juan carlos lamas alfaro" userId="521fa6245b5fc367" providerId="LiveId" clId="{248AA9BC-EFD6-4A6D-BEE9-2FD6AF83F1C8}" dt="2019-07-21T21:24:10.920" v="216" actId="26606"/>
          <ac:spMkLst>
            <pc:docMk/>
            <pc:sldMk cId="1322462334" sldId="266"/>
            <ac:spMk id="2" creationId="{DA413D98-B3CB-4EF7-8485-6C43ACD43724}"/>
          </ac:spMkLst>
        </pc:spChg>
        <pc:spChg chg="del">
          <ac:chgData name="juan carlos lamas alfaro" userId="521fa6245b5fc367" providerId="LiveId" clId="{248AA9BC-EFD6-4A6D-BEE9-2FD6AF83F1C8}" dt="2019-07-21T21:23:56.286" v="211"/>
          <ac:spMkLst>
            <pc:docMk/>
            <pc:sldMk cId="1322462334" sldId="266"/>
            <ac:spMk id="3" creationId="{2258DB9F-CC37-4AD4-B7B9-CCE67CAFE1A4}"/>
          </ac:spMkLst>
        </pc:spChg>
        <pc:spChg chg="add">
          <ac:chgData name="juan carlos lamas alfaro" userId="521fa6245b5fc367" providerId="LiveId" clId="{248AA9BC-EFD6-4A6D-BEE9-2FD6AF83F1C8}" dt="2019-07-21T21:24:10.920" v="216" actId="26606"/>
          <ac:spMkLst>
            <pc:docMk/>
            <pc:sldMk cId="1322462334" sldId="266"/>
            <ac:spMk id="9" creationId="{133F8CB7-795C-4272-9073-64D8CF97F220}"/>
          </ac:spMkLst>
        </pc:spChg>
        <pc:spChg chg="add">
          <ac:chgData name="juan carlos lamas alfaro" userId="521fa6245b5fc367" providerId="LiveId" clId="{248AA9BC-EFD6-4A6D-BEE9-2FD6AF83F1C8}" dt="2019-07-21T21:24:10.920" v="216" actId="26606"/>
          <ac:spMkLst>
            <pc:docMk/>
            <pc:sldMk cId="1322462334" sldId="266"/>
            <ac:spMk id="11" creationId="{B7743172-17A8-4FA4-8434-B813E03B7665}"/>
          </ac:spMkLst>
        </pc:spChg>
        <pc:spChg chg="add">
          <ac:chgData name="juan carlos lamas alfaro" userId="521fa6245b5fc367" providerId="LiveId" clId="{248AA9BC-EFD6-4A6D-BEE9-2FD6AF83F1C8}" dt="2019-07-21T21:24:10.920" v="216" actId="26606"/>
          <ac:spMkLst>
            <pc:docMk/>
            <pc:sldMk cId="1322462334" sldId="266"/>
            <ac:spMk id="13" creationId="{4CE1233C-FD2F-489E-BFDE-086F5FED6491}"/>
          </ac:spMkLst>
        </pc:spChg>
        <pc:picChg chg="add mod">
          <ac:chgData name="juan carlos lamas alfaro" userId="521fa6245b5fc367" providerId="LiveId" clId="{248AA9BC-EFD6-4A6D-BEE9-2FD6AF83F1C8}" dt="2019-07-21T21:24:10.920" v="216" actId="26606"/>
          <ac:picMkLst>
            <pc:docMk/>
            <pc:sldMk cId="1322462334" sldId="266"/>
            <ac:picMk id="4" creationId="{C65AFB27-B4E1-43F8-96C7-537003F8F02A}"/>
          </ac:picMkLst>
        </pc:picChg>
      </pc:sldChg>
      <pc:sldChg chg="addSp delSp modSp add mod setBg setClrOvrMap">
        <pc:chgData name="juan carlos lamas alfaro" userId="521fa6245b5fc367" providerId="LiveId" clId="{248AA9BC-EFD6-4A6D-BEE9-2FD6AF83F1C8}" dt="2019-07-21T20:41:11.458" v="184" actId="26606"/>
        <pc:sldMkLst>
          <pc:docMk/>
          <pc:sldMk cId="792593333" sldId="267"/>
        </pc:sldMkLst>
        <pc:spChg chg="mod ord">
          <ac:chgData name="juan carlos lamas alfaro" userId="521fa6245b5fc367" providerId="LiveId" clId="{248AA9BC-EFD6-4A6D-BEE9-2FD6AF83F1C8}" dt="2019-07-21T20:41:11.458" v="184" actId="26606"/>
          <ac:spMkLst>
            <pc:docMk/>
            <pc:sldMk cId="792593333" sldId="267"/>
            <ac:spMk id="2" creationId="{415CAC32-646A-4B60-8037-89F6813AEF07}"/>
          </ac:spMkLst>
        </pc:spChg>
        <pc:spChg chg="del">
          <ac:chgData name="juan carlos lamas alfaro" userId="521fa6245b5fc367" providerId="LiveId" clId="{248AA9BC-EFD6-4A6D-BEE9-2FD6AF83F1C8}" dt="2019-07-21T20:23:31.159" v="117"/>
          <ac:spMkLst>
            <pc:docMk/>
            <pc:sldMk cId="792593333" sldId="267"/>
            <ac:spMk id="3" creationId="{272879D6-0DFA-4AB3-A23A-F51BCBAEBB06}"/>
          </ac:spMkLst>
        </pc:spChg>
        <pc:spChg chg="add del mod">
          <ac:chgData name="juan carlos lamas alfaro" userId="521fa6245b5fc367" providerId="LiveId" clId="{248AA9BC-EFD6-4A6D-BEE9-2FD6AF83F1C8}" dt="2019-07-21T20:37:01.909" v="120" actId="478"/>
          <ac:spMkLst>
            <pc:docMk/>
            <pc:sldMk cId="792593333" sldId="267"/>
            <ac:spMk id="6" creationId="{D84D781B-ABFF-4F4E-A382-3E24F96F2C36}"/>
          </ac:spMkLst>
        </pc:spChg>
        <pc:spChg chg="add del">
          <ac:chgData name="juan carlos lamas alfaro" userId="521fa6245b5fc367" providerId="LiveId" clId="{248AA9BC-EFD6-4A6D-BEE9-2FD6AF83F1C8}" dt="2019-07-21T20:38:35.817" v="126" actId="26606"/>
          <ac:spMkLst>
            <pc:docMk/>
            <pc:sldMk cId="792593333" sldId="267"/>
            <ac:spMk id="14" creationId="{11114F18-D12D-43C6-895F-5BA92C290CC1}"/>
          </ac:spMkLst>
        </pc:spChg>
        <pc:spChg chg="add del">
          <ac:chgData name="juan carlos lamas alfaro" userId="521fa6245b5fc367" providerId="LiveId" clId="{248AA9BC-EFD6-4A6D-BEE9-2FD6AF83F1C8}" dt="2019-07-21T20:38:35.817" v="126" actId="26606"/>
          <ac:spMkLst>
            <pc:docMk/>
            <pc:sldMk cId="792593333" sldId="267"/>
            <ac:spMk id="16" creationId="{27C8FC7F-7C7F-491C-9FCA-6BCC885DA7BF}"/>
          </ac:spMkLst>
        </pc:spChg>
        <pc:spChg chg="add del">
          <ac:chgData name="juan carlos lamas alfaro" userId="521fa6245b5fc367" providerId="LiveId" clId="{248AA9BC-EFD6-4A6D-BEE9-2FD6AF83F1C8}" dt="2019-07-21T20:38:39.615" v="130" actId="26606"/>
          <ac:spMkLst>
            <pc:docMk/>
            <pc:sldMk cId="792593333" sldId="267"/>
            <ac:spMk id="20" creationId="{B300EC78-2011-4A4E-9292-F8741539BE18}"/>
          </ac:spMkLst>
        </pc:spChg>
        <pc:spChg chg="add del">
          <ac:chgData name="juan carlos lamas alfaro" userId="521fa6245b5fc367" providerId="LiveId" clId="{248AA9BC-EFD6-4A6D-BEE9-2FD6AF83F1C8}" dt="2019-07-21T20:38:38.812" v="128" actId="26606"/>
          <ac:spMkLst>
            <pc:docMk/>
            <pc:sldMk cId="792593333" sldId="267"/>
            <ac:spMk id="23" creationId="{11114F18-D12D-43C6-895F-5BA92C290CC1}"/>
          </ac:spMkLst>
        </pc:spChg>
        <pc:spChg chg="add del">
          <ac:chgData name="juan carlos lamas alfaro" userId="521fa6245b5fc367" providerId="LiveId" clId="{248AA9BC-EFD6-4A6D-BEE9-2FD6AF83F1C8}" dt="2019-07-21T20:38:39.615" v="130" actId="26606"/>
          <ac:spMkLst>
            <pc:docMk/>
            <pc:sldMk cId="792593333" sldId="267"/>
            <ac:spMk id="28" creationId="{11114F18-D12D-43C6-895F-5BA92C290CC1}"/>
          </ac:spMkLst>
        </pc:spChg>
        <pc:spChg chg="add del">
          <ac:chgData name="juan carlos lamas alfaro" userId="521fa6245b5fc367" providerId="LiveId" clId="{248AA9BC-EFD6-4A6D-BEE9-2FD6AF83F1C8}" dt="2019-07-21T20:38:39.615" v="130" actId="26606"/>
          <ac:spMkLst>
            <pc:docMk/>
            <pc:sldMk cId="792593333" sldId="267"/>
            <ac:spMk id="29" creationId="{C047760E-E06B-4B4A-B5B2-04642663BD4B}"/>
          </ac:spMkLst>
        </pc:spChg>
        <pc:spChg chg="add del">
          <ac:chgData name="juan carlos lamas alfaro" userId="521fa6245b5fc367" providerId="LiveId" clId="{248AA9BC-EFD6-4A6D-BEE9-2FD6AF83F1C8}" dt="2019-07-21T20:38:39.615" v="130" actId="26606"/>
          <ac:spMkLst>
            <pc:docMk/>
            <pc:sldMk cId="792593333" sldId="267"/>
            <ac:spMk id="30" creationId="{DBF0004D-E6DF-4732-8869-1F57DEC796BD}"/>
          </ac:spMkLst>
        </pc:spChg>
        <pc:spChg chg="add del">
          <ac:chgData name="juan carlos lamas alfaro" userId="521fa6245b5fc367" providerId="LiveId" clId="{248AA9BC-EFD6-4A6D-BEE9-2FD6AF83F1C8}" dt="2019-07-21T20:38:41.834" v="132" actId="26606"/>
          <ac:spMkLst>
            <pc:docMk/>
            <pc:sldMk cId="792593333" sldId="267"/>
            <ac:spMk id="35" creationId="{11114F18-D12D-43C6-895F-5BA92C290CC1}"/>
          </ac:spMkLst>
        </pc:spChg>
        <pc:spChg chg="add del">
          <ac:chgData name="juan carlos lamas alfaro" userId="521fa6245b5fc367" providerId="LiveId" clId="{248AA9BC-EFD6-4A6D-BEE9-2FD6AF83F1C8}" dt="2019-07-21T20:38:41.834" v="132" actId="26606"/>
          <ac:spMkLst>
            <pc:docMk/>
            <pc:sldMk cId="792593333" sldId="267"/>
            <ac:spMk id="36" creationId="{F0FA1B97-98F1-4B4E-816D-27FA0E062734}"/>
          </ac:spMkLst>
        </pc:spChg>
        <pc:spChg chg="add del">
          <ac:chgData name="juan carlos lamas alfaro" userId="521fa6245b5fc367" providerId="LiveId" clId="{248AA9BC-EFD6-4A6D-BEE9-2FD6AF83F1C8}" dt="2019-07-21T20:38:41.834" v="132" actId="26606"/>
          <ac:spMkLst>
            <pc:docMk/>
            <pc:sldMk cId="792593333" sldId="267"/>
            <ac:spMk id="37" creationId="{71B2BF06-97B5-459D-A2C0-49B160F57B70}"/>
          </ac:spMkLst>
        </pc:spChg>
        <pc:spChg chg="add del">
          <ac:chgData name="juan carlos lamas alfaro" userId="521fa6245b5fc367" providerId="LiveId" clId="{248AA9BC-EFD6-4A6D-BEE9-2FD6AF83F1C8}" dt="2019-07-21T20:38:43.414" v="134" actId="26606"/>
          <ac:spMkLst>
            <pc:docMk/>
            <pc:sldMk cId="792593333" sldId="267"/>
            <ac:spMk id="39" creationId="{11114F18-D12D-43C6-895F-5BA92C290CC1}"/>
          </ac:spMkLst>
        </pc:spChg>
        <pc:spChg chg="add del">
          <ac:chgData name="juan carlos lamas alfaro" userId="521fa6245b5fc367" providerId="LiveId" clId="{248AA9BC-EFD6-4A6D-BEE9-2FD6AF83F1C8}" dt="2019-07-21T20:38:43.414" v="134" actId="26606"/>
          <ac:spMkLst>
            <pc:docMk/>
            <pc:sldMk cId="792593333" sldId="267"/>
            <ac:spMk id="40" creationId="{A05A293D-F269-4473-8603-8FA6CEF2BB04}"/>
          </ac:spMkLst>
        </pc:spChg>
        <pc:spChg chg="add del">
          <ac:chgData name="juan carlos lamas alfaro" userId="521fa6245b5fc367" providerId="LiveId" clId="{248AA9BC-EFD6-4A6D-BEE9-2FD6AF83F1C8}" dt="2019-07-21T20:38:43.414" v="134" actId="26606"/>
          <ac:spMkLst>
            <pc:docMk/>
            <pc:sldMk cId="792593333" sldId="267"/>
            <ac:spMk id="41" creationId="{43794753-1376-431D-9F85-6AECA9C153EB}"/>
          </ac:spMkLst>
        </pc:spChg>
        <pc:spChg chg="add del">
          <ac:chgData name="juan carlos lamas alfaro" userId="521fa6245b5fc367" providerId="LiveId" clId="{248AA9BC-EFD6-4A6D-BEE9-2FD6AF83F1C8}" dt="2019-07-21T20:38:46.526" v="136" actId="26606"/>
          <ac:spMkLst>
            <pc:docMk/>
            <pc:sldMk cId="792593333" sldId="267"/>
            <ac:spMk id="43" creationId="{70FFA424-278D-4545-90BA-07151469E528}"/>
          </ac:spMkLst>
        </pc:spChg>
        <pc:spChg chg="add del">
          <ac:chgData name="juan carlos lamas alfaro" userId="521fa6245b5fc367" providerId="LiveId" clId="{248AA9BC-EFD6-4A6D-BEE9-2FD6AF83F1C8}" dt="2019-07-21T20:38:46.526" v="136" actId="26606"/>
          <ac:spMkLst>
            <pc:docMk/>
            <pc:sldMk cId="792593333" sldId="267"/>
            <ac:spMk id="44" creationId="{A10B3C8E-9FBF-459A-A9D9-2FA3784DBFBE}"/>
          </ac:spMkLst>
        </pc:spChg>
        <pc:spChg chg="add del">
          <ac:chgData name="juan carlos lamas alfaro" userId="521fa6245b5fc367" providerId="LiveId" clId="{248AA9BC-EFD6-4A6D-BEE9-2FD6AF83F1C8}" dt="2019-07-21T20:38:49.042" v="138" actId="26606"/>
          <ac:spMkLst>
            <pc:docMk/>
            <pc:sldMk cId="792593333" sldId="267"/>
            <ac:spMk id="46" creationId="{11114F18-D12D-43C6-895F-5BA92C290CC1}"/>
          </ac:spMkLst>
        </pc:spChg>
        <pc:spChg chg="add del">
          <ac:chgData name="juan carlos lamas alfaro" userId="521fa6245b5fc367" providerId="LiveId" clId="{248AA9BC-EFD6-4A6D-BEE9-2FD6AF83F1C8}" dt="2019-07-21T20:38:49.042" v="138" actId="26606"/>
          <ac:spMkLst>
            <pc:docMk/>
            <pc:sldMk cId="792593333" sldId="267"/>
            <ac:spMk id="47" creationId="{6383B6F6-E8E8-4C9B-BEDE-6E743086F442}"/>
          </ac:spMkLst>
        </pc:spChg>
        <pc:spChg chg="add del">
          <ac:chgData name="juan carlos lamas alfaro" userId="521fa6245b5fc367" providerId="LiveId" clId="{248AA9BC-EFD6-4A6D-BEE9-2FD6AF83F1C8}" dt="2019-07-21T20:38:49.042" v="138" actId="26606"/>
          <ac:spMkLst>
            <pc:docMk/>
            <pc:sldMk cId="792593333" sldId="267"/>
            <ac:spMk id="48" creationId="{4E45A778-B5BB-477D-BEE9-D874E8DCD5EC}"/>
          </ac:spMkLst>
        </pc:spChg>
        <pc:spChg chg="add del">
          <ac:chgData name="juan carlos lamas alfaro" userId="521fa6245b5fc367" providerId="LiveId" clId="{248AA9BC-EFD6-4A6D-BEE9-2FD6AF83F1C8}" dt="2019-07-21T20:38:53.348" v="140" actId="26606"/>
          <ac:spMkLst>
            <pc:docMk/>
            <pc:sldMk cId="792593333" sldId="267"/>
            <ac:spMk id="50" creationId="{11114F18-D12D-43C6-895F-5BA92C290CC1}"/>
          </ac:spMkLst>
        </pc:spChg>
        <pc:spChg chg="add del">
          <ac:chgData name="juan carlos lamas alfaro" userId="521fa6245b5fc367" providerId="LiveId" clId="{248AA9BC-EFD6-4A6D-BEE9-2FD6AF83F1C8}" dt="2019-07-21T20:38:53.348" v="140" actId="26606"/>
          <ac:spMkLst>
            <pc:docMk/>
            <pc:sldMk cId="792593333" sldId="267"/>
            <ac:spMk id="51" creationId="{F0FA1B97-98F1-4B4E-816D-27FA0E062734}"/>
          </ac:spMkLst>
        </pc:spChg>
        <pc:spChg chg="add del">
          <ac:chgData name="juan carlos lamas alfaro" userId="521fa6245b5fc367" providerId="LiveId" clId="{248AA9BC-EFD6-4A6D-BEE9-2FD6AF83F1C8}" dt="2019-07-21T20:38:53.348" v="140" actId="26606"/>
          <ac:spMkLst>
            <pc:docMk/>
            <pc:sldMk cId="792593333" sldId="267"/>
            <ac:spMk id="52" creationId="{71B2BF06-97B5-459D-A2C0-49B160F57B70}"/>
          </ac:spMkLst>
        </pc:spChg>
        <pc:spChg chg="add del">
          <ac:chgData name="juan carlos lamas alfaro" userId="521fa6245b5fc367" providerId="LiveId" clId="{248AA9BC-EFD6-4A6D-BEE9-2FD6AF83F1C8}" dt="2019-07-21T20:38:54.145" v="142" actId="26606"/>
          <ac:spMkLst>
            <pc:docMk/>
            <pc:sldMk cId="792593333" sldId="267"/>
            <ac:spMk id="54" creationId="{11114F18-D12D-43C6-895F-5BA92C290CC1}"/>
          </ac:spMkLst>
        </pc:spChg>
        <pc:spChg chg="add del">
          <ac:chgData name="juan carlos lamas alfaro" userId="521fa6245b5fc367" providerId="LiveId" clId="{248AA9BC-EFD6-4A6D-BEE9-2FD6AF83F1C8}" dt="2019-07-21T20:38:56.631" v="144" actId="26606"/>
          <ac:spMkLst>
            <pc:docMk/>
            <pc:sldMk cId="792593333" sldId="267"/>
            <ac:spMk id="58" creationId="{11114F18-D12D-43C6-895F-5BA92C290CC1}"/>
          </ac:spMkLst>
        </pc:spChg>
        <pc:spChg chg="add del">
          <ac:chgData name="juan carlos lamas alfaro" userId="521fa6245b5fc367" providerId="LiveId" clId="{248AA9BC-EFD6-4A6D-BEE9-2FD6AF83F1C8}" dt="2019-07-21T20:38:56.631" v="144" actId="26606"/>
          <ac:spMkLst>
            <pc:docMk/>
            <pc:sldMk cId="792593333" sldId="267"/>
            <ac:spMk id="59" creationId="{C047760E-E06B-4B4A-B5B2-04642663BD4B}"/>
          </ac:spMkLst>
        </pc:spChg>
        <pc:spChg chg="add del">
          <ac:chgData name="juan carlos lamas alfaro" userId="521fa6245b5fc367" providerId="LiveId" clId="{248AA9BC-EFD6-4A6D-BEE9-2FD6AF83F1C8}" dt="2019-07-21T20:38:56.631" v="144" actId="26606"/>
          <ac:spMkLst>
            <pc:docMk/>
            <pc:sldMk cId="792593333" sldId="267"/>
            <ac:spMk id="60" creationId="{DBF0004D-E6DF-4732-8869-1F57DEC796BD}"/>
          </ac:spMkLst>
        </pc:spChg>
        <pc:spChg chg="add del">
          <ac:chgData name="juan carlos lamas alfaro" userId="521fa6245b5fc367" providerId="LiveId" clId="{248AA9BC-EFD6-4A6D-BEE9-2FD6AF83F1C8}" dt="2019-07-21T20:38:56.631" v="144" actId="26606"/>
          <ac:spMkLst>
            <pc:docMk/>
            <pc:sldMk cId="792593333" sldId="267"/>
            <ac:spMk id="61" creationId="{B300EC78-2011-4A4E-9292-F8741539BE18}"/>
          </ac:spMkLst>
        </pc:spChg>
        <pc:spChg chg="add del">
          <ac:chgData name="juan carlos lamas alfaro" userId="521fa6245b5fc367" providerId="LiveId" clId="{248AA9BC-EFD6-4A6D-BEE9-2FD6AF83F1C8}" dt="2019-07-21T20:38:58.263" v="146" actId="26606"/>
          <ac:spMkLst>
            <pc:docMk/>
            <pc:sldMk cId="792593333" sldId="267"/>
            <ac:spMk id="66" creationId="{11114F18-D12D-43C6-895F-5BA92C290CC1}"/>
          </ac:spMkLst>
        </pc:spChg>
        <pc:spChg chg="add del">
          <ac:chgData name="juan carlos lamas alfaro" userId="521fa6245b5fc367" providerId="LiveId" clId="{248AA9BC-EFD6-4A6D-BEE9-2FD6AF83F1C8}" dt="2019-07-21T20:38:58.263" v="146" actId="26606"/>
          <ac:spMkLst>
            <pc:docMk/>
            <pc:sldMk cId="792593333" sldId="267"/>
            <ac:spMk id="67" creationId="{39F1F689-BD84-4BD2-A649-49737071392C}"/>
          </ac:spMkLst>
        </pc:spChg>
        <pc:spChg chg="add del">
          <ac:chgData name="juan carlos lamas alfaro" userId="521fa6245b5fc367" providerId="LiveId" clId="{248AA9BC-EFD6-4A6D-BEE9-2FD6AF83F1C8}" dt="2019-07-21T20:39:03.590" v="148" actId="26606"/>
          <ac:spMkLst>
            <pc:docMk/>
            <pc:sldMk cId="792593333" sldId="267"/>
            <ac:spMk id="71" creationId="{11114F18-D12D-43C6-895F-5BA92C290CC1}"/>
          </ac:spMkLst>
        </pc:spChg>
        <pc:spChg chg="add del">
          <ac:chgData name="juan carlos lamas alfaro" userId="521fa6245b5fc367" providerId="LiveId" clId="{248AA9BC-EFD6-4A6D-BEE9-2FD6AF83F1C8}" dt="2019-07-21T20:39:03.590" v="148" actId="26606"/>
          <ac:spMkLst>
            <pc:docMk/>
            <pc:sldMk cId="792593333" sldId="267"/>
            <ac:spMk id="72" creationId="{6383B6F6-E8E8-4C9B-BEDE-6E743086F442}"/>
          </ac:spMkLst>
        </pc:spChg>
        <pc:spChg chg="add del">
          <ac:chgData name="juan carlos lamas alfaro" userId="521fa6245b5fc367" providerId="LiveId" clId="{248AA9BC-EFD6-4A6D-BEE9-2FD6AF83F1C8}" dt="2019-07-21T20:39:03.590" v="148" actId="26606"/>
          <ac:spMkLst>
            <pc:docMk/>
            <pc:sldMk cId="792593333" sldId="267"/>
            <ac:spMk id="73" creationId="{4E45A778-B5BB-477D-BEE9-D874E8DCD5EC}"/>
          </ac:spMkLst>
        </pc:spChg>
        <pc:spChg chg="add del">
          <ac:chgData name="juan carlos lamas alfaro" userId="521fa6245b5fc367" providerId="LiveId" clId="{248AA9BC-EFD6-4A6D-BEE9-2FD6AF83F1C8}" dt="2019-07-21T20:41:11.458" v="184" actId="26606"/>
          <ac:spMkLst>
            <pc:docMk/>
            <pc:sldMk cId="792593333" sldId="267"/>
            <ac:spMk id="75" creationId="{11114F18-D12D-43C6-895F-5BA92C290CC1}"/>
          </ac:spMkLst>
        </pc:spChg>
        <pc:spChg chg="add">
          <ac:chgData name="juan carlos lamas alfaro" userId="521fa6245b5fc367" providerId="LiveId" clId="{248AA9BC-EFD6-4A6D-BEE9-2FD6AF83F1C8}" dt="2019-07-21T20:41:11.458" v="184" actId="26606"/>
          <ac:spMkLst>
            <pc:docMk/>
            <pc:sldMk cId="792593333" sldId="267"/>
            <ac:spMk id="82" creationId="{133F8CB7-795C-4272-9073-64D8CF97F220}"/>
          </ac:spMkLst>
        </pc:spChg>
        <pc:spChg chg="add">
          <ac:chgData name="juan carlos lamas alfaro" userId="521fa6245b5fc367" providerId="LiveId" clId="{248AA9BC-EFD6-4A6D-BEE9-2FD6AF83F1C8}" dt="2019-07-21T20:41:11.458" v="184" actId="26606"/>
          <ac:spMkLst>
            <pc:docMk/>
            <pc:sldMk cId="792593333" sldId="267"/>
            <ac:spMk id="84" creationId="{CC57EF5B-92B7-4D8A-82DE-4665F89A21C0}"/>
          </ac:spMkLst>
        </pc:spChg>
        <pc:grpChg chg="add del">
          <ac:chgData name="juan carlos lamas alfaro" userId="521fa6245b5fc367" providerId="LiveId" clId="{248AA9BC-EFD6-4A6D-BEE9-2FD6AF83F1C8}" dt="2019-07-21T20:38:35.817" v="126" actId="26606"/>
          <ac:grpSpMkLst>
            <pc:docMk/>
            <pc:sldMk cId="792593333" sldId="267"/>
            <ac:grpSpMk id="18" creationId="{69B70B65-7AC7-4119-A404-399617955BC9}"/>
          </ac:grpSpMkLst>
        </pc:grpChg>
        <pc:grpChg chg="add del">
          <ac:chgData name="juan carlos lamas alfaro" userId="521fa6245b5fc367" providerId="LiveId" clId="{248AA9BC-EFD6-4A6D-BEE9-2FD6AF83F1C8}" dt="2019-07-21T20:38:39.615" v="130" actId="26606"/>
          <ac:grpSpMkLst>
            <pc:docMk/>
            <pc:sldMk cId="792593333" sldId="267"/>
            <ac:grpSpMk id="22" creationId="{DE2DD4A6-DC96-421E-9E1C-7CD0D26814F8}"/>
          </ac:grpSpMkLst>
        </pc:grpChg>
        <pc:grpChg chg="add del">
          <ac:chgData name="juan carlos lamas alfaro" userId="521fa6245b5fc367" providerId="LiveId" clId="{248AA9BC-EFD6-4A6D-BEE9-2FD6AF83F1C8}" dt="2019-07-21T20:38:38.812" v="128" actId="26606"/>
          <ac:grpSpMkLst>
            <pc:docMk/>
            <pc:sldMk cId="792593333" sldId="267"/>
            <ac:grpSpMk id="24" creationId="{DE2DD4A6-DC96-421E-9E1C-7CD0D26814F8}"/>
          </ac:grpSpMkLst>
        </pc:grpChg>
        <pc:grpChg chg="add del">
          <ac:chgData name="juan carlos lamas alfaro" userId="521fa6245b5fc367" providerId="LiveId" clId="{248AA9BC-EFD6-4A6D-BEE9-2FD6AF83F1C8}" dt="2019-07-21T20:38:54.145" v="142" actId="26606"/>
          <ac:grpSpMkLst>
            <pc:docMk/>
            <pc:sldMk cId="792593333" sldId="267"/>
            <ac:grpSpMk id="55" creationId="{DE2DD4A6-DC96-421E-9E1C-7CD0D26814F8}"/>
          </ac:grpSpMkLst>
        </pc:grpChg>
        <pc:grpChg chg="add del">
          <ac:chgData name="juan carlos lamas alfaro" userId="521fa6245b5fc367" providerId="LiveId" clId="{248AA9BC-EFD6-4A6D-BEE9-2FD6AF83F1C8}" dt="2019-07-21T20:38:56.631" v="144" actId="26606"/>
          <ac:grpSpMkLst>
            <pc:docMk/>
            <pc:sldMk cId="792593333" sldId="267"/>
            <ac:grpSpMk id="62" creationId="{DE2DD4A6-DC96-421E-9E1C-7CD0D26814F8}"/>
          </ac:grpSpMkLst>
        </pc:grpChg>
        <pc:grpChg chg="add del">
          <ac:chgData name="juan carlos lamas alfaro" userId="521fa6245b5fc367" providerId="LiveId" clId="{248AA9BC-EFD6-4A6D-BEE9-2FD6AF83F1C8}" dt="2019-07-21T20:38:58.263" v="146" actId="26606"/>
          <ac:grpSpMkLst>
            <pc:docMk/>
            <pc:sldMk cId="792593333" sldId="267"/>
            <ac:grpSpMk id="68" creationId="{DE2DD4A6-DC96-421E-9E1C-7CD0D26814F8}"/>
          </ac:grpSpMkLst>
        </pc:grpChg>
        <pc:grpChg chg="add del">
          <ac:chgData name="juan carlos lamas alfaro" userId="521fa6245b5fc367" providerId="LiveId" clId="{248AA9BC-EFD6-4A6D-BEE9-2FD6AF83F1C8}" dt="2019-07-21T20:41:11.458" v="184" actId="26606"/>
          <ac:grpSpMkLst>
            <pc:docMk/>
            <pc:sldMk cId="792593333" sldId="267"/>
            <ac:grpSpMk id="76" creationId="{DE2DD4A6-DC96-421E-9E1C-7CD0D26814F8}"/>
          </ac:grpSpMkLst>
        </pc:grpChg>
        <pc:grpChg chg="add">
          <ac:chgData name="juan carlos lamas alfaro" userId="521fa6245b5fc367" providerId="LiveId" clId="{248AA9BC-EFD6-4A6D-BEE9-2FD6AF83F1C8}" dt="2019-07-21T20:41:11.458" v="184" actId="26606"/>
          <ac:grpSpMkLst>
            <pc:docMk/>
            <pc:sldMk cId="792593333" sldId="267"/>
            <ac:grpSpMk id="86" creationId="{3A4AC0CC-D5D6-4673-B926-3E826AAA752B}"/>
          </ac:grpSpMkLst>
        </pc:grpChg>
        <pc:picChg chg="add del mod">
          <ac:chgData name="juan carlos lamas alfaro" userId="521fa6245b5fc367" providerId="LiveId" clId="{248AA9BC-EFD6-4A6D-BEE9-2FD6AF83F1C8}" dt="2019-07-21T20:36:58.798" v="118" actId="478"/>
          <ac:picMkLst>
            <pc:docMk/>
            <pc:sldMk cId="792593333" sldId="267"/>
            <ac:picMk id="4" creationId="{8B7CC1C9-C675-48AA-9932-D06D2711EF13}"/>
          </ac:picMkLst>
        </pc:picChg>
        <pc:picChg chg="add mod ord">
          <ac:chgData name="juan carlos lamas alfaro" userId="521fa6245b5fc367" providerId="LiveId" clId="{248AA9BC-EFD6-4A6D-BEE9-2FD6AF83F1C8}" dt="2019-07-21T20:41:11.458" v="184" actId="26606"/>
          <ac:picMkLst>
            <pc:docMk/>
            <pc:sldMk cId="792593333" sldId="267"/>
            <ac:picMk id="7" creationId="{9A4518EE-E1EE-49BA-9E73-479D3AA1F3BF}"/>
          </ac:picMkLst>
        </pc:picChg>
        <pc:picChg chg="add del mod ord">
          <ac:chgData name="juan carlos lamas alfaro" userId="521fa6245b5fc367" providerId="LiveId" clId="{248AA9BC-EFD6-4A6D-BEE9-2FD6AF83F1C8}" dt="2019-07-21T20:40:17.581" v="166"/>
          <ac:picMkLst>
            <pc:docMk/>
            <pc:sldMk cId="792593333" sldId="267"/>
            <ac:picMk id="8" creationId="{4D8E254B-B089-4C2F-96FA-171C04708D5D}"/>
          </ac:picMkLst>
        </pc:picChg>
        <pc:picChg chg="add del mod ord">
          <ac:chgData name="juan carlos lamas alfaro" userId="521fa6245b5fc367" providerId="LiveId" clId="{248AA9BC-EFD6-4A6D-BEE9-2FD6AF83F1C8}" dt="2019-07-21T20:40:53.824" v="177"/>
          <ac:picMkLst>
            <pc:docMk/>
            <pc:sldMk cId="792593333" sldId="267"/>
            <ac:picMk id="9" creationId="{B55140F1-707F-48A3-B410-5634057D18C1}"/>
          </ac:picMkLst>
        </pc:picChg>
      </pc:sldChg>
      <pc:sldChg chg="addSp delSp modSp add mod setBg">
        <pc:chgData name="juan carlos lamas alfaro" userId="521fa6245b5fc367" providerId="LiveId" clId="{248AA9BC-EFD6-4A6D-BEE9-2FD6AF83F1C8}" dt="2019-07-21T20:40:49.190" v="176" actId="26606"/>
        <pc:sldMkLst>
          <pc:docMk/>
          <pc:sldMk cId="1321397940" sldId="268"/>
        </pc:sldMkLst>
        <pc:spChg chg="add del">
          <ac:chgData name="juan carlos lamas alfaro" userId="521fa6245b5fc367" providerId="LiveId" clId="{248AA9BC-EFD6-4A6D-BEE9-2FD6AF83F1C8}" dt="2019-07-21T20:40:39.110" v="174" actId="478"/>
          <ac:spMkLst>
            <pc:docMk/>
            <pc:sldMk cId="1321397940" sldId="268"/>
            <ac:spMk id="2" creationId="{297A7774-84B9-46BD-8D03-DD5A810EA256}"/>
          </ac:spMkLst>
        </pc:spChg>
        <pc:spChg chg="add del">
          <ac:chgData name="juan carlos lamas alfaro" userId="521fa6245b5fc367" providerId="LiveId" clId="{248AA9BC-EFD6-4A6D-BEE9-2FD6AF83F1C8}" dt="2019-07-21T20:40:39.110" v="174" actId="478"/>
          <ac:spMkLst>
            <pc:docMk/>
            <pc:sldMk cId="1321397940" sldId="268"/>
            <ac:spMk id="3" creationId="{12C61347-0034-4EBE-A87F-17EB67EA6602}"/>
          </ac:spMkLst>
        </pc:spChg>
        <pc:spChg chg="add del">
          <ac:chgData name="juan carlos lamas alfaro" userId="521fa6245b5fc367" providerId="LiveId" clId="{248AA9BC-EFD6-4A6D-BEE9-2FD6AF83F1C8}" dt="2019-07-21T20:40:36.564" v="173" actId="26606"/>
          <ac:spMkLst>
            <pc:docMk/>
            <pc:sldMk cId="1321397940" sldId="268"/>
            <ac:spMk id="10" creationId="{E7597382-59B5-427B-9E49-55383F0A5561}"/>
          </ac:spMkLst>
        </pc:spChg>
        <pc:spChg chg="add del">
          <ac:chgData name="juan carlos lamas alfaro" userId="521fa6245b5fc367" providerId="LiveId" clId="{248AA9BC-EFD6-4A6D-BEE9-2FD6AF83F1C8}" dt="2019-07-21T20:40:36.564" v="173" actId="26606"/>
          <ac:spMkLst>
            <pc:docMk/>
            <pc:sldMk cId="1321397940" sldId="268"/>
            <ac:spMk id="12" creationId="{26471DC7-FA6E-40EF-A167-93BB0BCE16AD}"/>
          </ac:spMkLst>
        </pc:spChg>
        <pc:spChg chg="add">
          <ac:chgData name="juan carlos lamas alfaro" userId="521fa6245b5fc367" providerId="LiveId" clId="{248AA9BC-EFD6-4A6D-BEE9-2FD6AF83F1C8}" dt="2019-07-21T20:40:49.190" v="176" actId="26606"/>
          <ac:spMkLst>
            <pc:docMk/>
            <pc:sldMk cId="1321397940" sldId="268"/>
            <ac:spMk id="13" creationId="{E7597382-59B5-427B-9E49-55383F0A5561}"/>
          </ac:spMkLst>
        </pc:spChg>
        <pc:spChg chg="add">
          <ac:chgData name="juan carlos lamas alfaro" userId="521fa6245b5fc367" providerId="LiveId" clId="{248AA9BC-EFD6-4A6D-BEE9-2FD6AF83F1C8}" dt="2019-07-21T20:40:49.190" v="176" actId="26606"/>
          <ac:spMkLst>
            <pc:docMk/>
            <pc:sldMk cId="1321397940" sldId="268"/>
            <ac:spMk id="15" creationId="{26471DC7-FA6E-40EF-A167-93BB0BCE16AD}"/>
          </ac:spMkLst>
        </pc:spChg>
        <pc:picChg chg="add del">
          <ac:chgData name="juan carlos lamas alfaro" userId="521fa6245b5fc367" providerId="LiveId" clId="{248AA9BC-EFD6-4A6D-BEE9-2FD6AF83F1C8}" dt="2019-07-21T20:40:39.110" v="174" actId="478"/>
          <ac:picMkLst>
            <pc:docMk/>
            <pc:sldMk cId="1321397940" sldId="268"/>
            <ac:picMk id="4" creationId="{64A641F4-683C-43C0-A852-FC58941D6203}"/>
          </ac:picMkLst>
        </pc:picChg>
        <pc:picChg chg="add del mod">
          <ac:chgData name="juan carlos lamas alfaro" userId="521fa6245b5fc367" providerId="LiveId" clId="{248AA9BC-EFD6-4A6D-BEE9-2FD6AF83F1C8}" dt="2019-07-21T20:40:36.564" v="173" actId="26606"/>
          <ac:picMkLst>
            <pc:docMk/>
            <pc:sldMk cId="1321397940" sldId="268"/>
            <ac:picMk id="7" creationId="{64A641F4-683C-43C0-A852-FC58941D6203}"/>
          </ac:picMkLst>
        </pc:picChg>
        <pc:picChg chg="add mod">
          <ac:chgData name="juan carlos lamas alfaro" userId="521fa6245b5fc367" providerId="LiveId" clId="{248AA9BC-EFD6-4A6D-BEE9-2FD6AF83F1C8}" dt="2019-07-21T20:40:49.190" v="176" actId="26606"/>
          <ac:picMkLst>
            <pc:docMk/>
            <pc:sldMk cId="1321397940" sldId="268"/>
            <ac:picMk id="8" creationId="{2505CBE2-7CF9-47BC-88DC-F9A185912396}"/>
          </ac:picMkLst>
        </pc:picChg>
      </pc:sldChg>
      <pc:sldChg chg="addSp delSp modSp add mod setBg">
        <pc:chgData name="juan carlos lamas alfaro" userId="521fa6245b5fc367" providerId="LiveId" clId="{248AA9BC-EFD6-4A6D-BEE9-2FD6AF83F1C8}" dt="2019-07-21T20:41:05.364" v="182" actId="26606"/>
        <pc:sldMkLst>
          <pc:docMk/>
          <pc:sldMk cId="2934012876" sldId="269"/>
        </pc:sldMkLst>
        <pc:spChg chg="del">
          <ac:chgData name="juan carlos lamas alfaro" userId="521fa6245b5fc367" providerId="LiveId" clId="{248AA9BC-EFD6-4A6D-BEE9-2FD6AF83F1C8}" dt="2019-07-21T20:41:03.253" v="180" actId="478"/>
          <ac:spMkLst>
            <pc:docMk/>
            <pc:sldMk cId="2934012876" sldId="269"/>
            <ac:spMk id="2" creationId="{445D9F46-02D6-4EEF-B240-579BBFBD0B5C}"/>
          </ac:spMkLst>
        </pc:spChg>
        <pc:spChg chg="del">
          <ac:chgData name="juan carlos lamas alfaro" userId="521fa6245b5fc367" providerId="LiveId" clId="{248AA9BC-EFD6-4A6D-BEE9-2FD6AF83F1C8}" dt="2019-07-21T20:41:00.834" v="179" actId="478"/>
          <ac:spMkLst>
            <pc:docMk/>
            <pc:sldMk cId="2934012876" sldId="269"/>
            <ac:spMk id="3" creationId="{96E9B125-E846-40FC-B74E-EE995FEED3AE}"/>
          </ac:spMkLst>
        </pc:spChg>
        <pc:spChg chg="add">
          <ac:chgData name="juan carlos lamas alfaro" userId="521fa6245b5fc367" providerId="LiveId" clId="{248AA9BC-EFD6-4A6D-BEE9-2FD6AF83F1C8}" dt="2019-07-21T20:41:05.364" v="182" actId="26606"/>
          <ac:spMkLst>
            <pc:docMk/>
            <pc:sldMk cId="2934012876" sldId="269"/>
            <ac:spMk id="9" creationId="{E7597382-59B5-427B-9E49-55383F0A5561}"/>
          </ac:spMkLst>
        </pc:spChg>
        <pc:spChg chg="add">
          <ac:chgData name="juan carlos lamas alfaro" userId="521fa6245b5fc367" providerId="LiveId" clId="{248AA9BC-EFD6-4A6D-BEE9-2FD6AF83F1C8}" dt="2019-07-21T20:41:05.364" v="182" actId="26606"/>
          <ac:spMkLst>
            <pc:docMk/>
            <pc:sldMk cId="2934012876" sldId="269"/>
            <ac:spMk id="11" creationId="{26471DC7-FA6E-40EF-A167-93BB0BCE16AD}"/>
          </ac:spMkLst>
        </pc:spChg>
        <pc:picChg chg="add mod">
          <ac:chgData name="juan carlos lamas alfaro" userId="521fa6245b5fc367" providerId="LiveId" clId="{248AA9BC-EFD6-4A6D-BEE9-2FD6AF83F1C8}" dt="2019-07-21T20:41:05.364" v="182" actId="26606"/>
          <ac:picMkLst>
            <pc:docMk/>
            <pc:sldMk cId="2934012876" sldId="269"/>
            <ac:picMk id="4" creationId="{D7C2B9F9-5049-4B1C-BF15-670AFA01AE96}"/>
          </ac:picMkLst>
        </pc:picChg>
      </pc:sldChg>
      <pc:sldChg chg="addSp delSp modSp add mod setBg modAnim setClrOvrMap">
        <pc:chgData name="juan carlos lamas alfaro" userId="521fa6245b5fc367" providerId="LiveId" clId="{248AA9BC-EFD6-4A6D-BEE9-2FD6AF83F1C8}" dt="2019-07-21T21:27:27.692" v="255"/>
        <pc:sldMkLst>
          <pc:docMk/>
          <pc:sldMk cId="3473002881" sldId="270"/>
        </pc:sldMkLst>
        <pc:spChg chg="mod">
          <ac:chgData name="juan carlos lamas alfaro" userId="521fa6245b5fc367" providerId="LiveId" clId="{248AA9BC-EFD6-4A6D-BEE9-2FD6AF83F1C8}" dt="2019-07-21T21:25:08.314" v="231" actId="26606"/>
          <ac:spMkLst>
            <pc:docMk/>
            <pc:sldMk cId="3473002881" sldId="270"/>
            <ac:spMk id="2" creationId="{5980A416-A2B4-4695-BDB4-6899608D771E}"/>
          </ac:spMkLst>
        </pc:spChg>
        <pc:spChg chg="del">
          <ac:chgData name="juan carlos lamas alfaro" userId="521fa6245b5fc367" providerId="LiveId" clId="{248AA9BC-EFD6-4A6D-BEE9-2FD6AF83F1C8}" dt="2019-07-21T21:25:06.484" v="230"/>
          <ac:spMkLst>
            <pc:docMk/>
            <pc:sldMk cId="3473002881" sldId="270"/>
            <ac:spMk id="3" creationId="{5FD40A64-6ADD-4A73-85B1-73CF3EC4C457}"/>
          </ac:spMkLst>
        </pc:spChg>
        <pc:spChg chg="add del mod">
          <ac:chgData name="juan carlos lamas alfaro" userId="521fa6245b5fc367" providerId="LiveId" clId="{248AA9BC-EFD6-4A6D-BEE9-2FD6AF83F1C8}" dt="2019-07-21T21:26:41.950" v="250" actId="11529"/>
          <ac:spMkLst>
            <pc:docMk/>
            <pc:sldMk cId="3473002881" sldId="270"/>
            <ac:spMk id="5" creationId="{37919CEC-65CE-41FE-B2C0-F4479D77041C}"/>
          </ac:spMkLst>
        </pc:spChg>
        <pc:spChg chg="add">
          <ac:chgData name="juan carlos lamas alfaro" userId="521fa6245b5fc367" providerId="LiveId" clId="{248AA9BC-EFD6-4A6D-BEE9-2FD6AF83F1C8}" dt="2019-07-21T21:25:08.314" v="231" actId="26606"/>
          <ac:spMkLst>
            <pc:docMk/>
            <pc:sldMk cId="3473002881" sldId="270"/>
            <ac:spMk id="9" creationId="{133F8CB7-795C-4272-9073-64D8CF97F220}"/>
          </ac:spMkLst>
        </pc:spChg>
        <pc:spChg chg="add">
          <ac:chgData name="juan carlos lamas alfaro" userId="521fa6245b5fc367" providerId="LiveId" clId="{248AA9BC-EFD6-4A6D-BEE9-2FD6AF83F1C8}" dt="2019-07-21T21:25:08.314" v="231" actId="26606"/>
          <ac:spMkLst>
            <pc:docMk/>
            <pc:sldMk cId="3473002881" sldId="270"/>
            <ac:spMk id="11" creationId="{B7743172-17A8-4FA4-8434-B813E03B7665}"/>
          </ac:spMkLst>
        </pc:spChg>
        <pc:spChg chg="add">
          <ac:chgData name="juan carlos lamas alfaro" userId="521fa6245b5fc367" providerId="LiveId" clId="{248AA9BC-EFD6-4A6D-BEE9-2FD6AF83F1C8}" dt="2019-07-21T21:25:08.314" v="231" actId="26606"/>
          <ac:spMkLst>
            <pc:docMk/>
            <pc:sldMk cId="3473002881" sldId="270"/>
            <ac:spMk id="13" creationId="{4CE1233C-FD2F-489E-BFDE-086F5FED6491}"/>
          </ac:spMkLst>
        </pc:spChg>
        <pc:picChg chg="add mod">
          <ac:chgData name="juan carlos lamas alfaro" userId="521fa6245b5fc367" providerId="LiveId" clId="{248AA9BC-EFD6-4A6D-BEE9-2FD6AF83F1C8}" dt="2019-07-21T21:25:19.698" v="233" actId="27614"/>
          <ac:picMkLst>
            <pc:docMk/>
            <pc:sldMk cId="3473002881" sldId="270"/>
            <ac:picMk id="4" creationId="{D7D429A0-B403-4821-B734-D3843048FC36}"/>
          </ac:picMkLst>
        </pc:picChg>
        <pc:cxnChg chg="add mod">
          <ac:chgData name="juan carlos lamas alfaro" userId="521fa6245b5fc367" providerId="LiveId" clId="{248AA9BC-EFD6-4A6D-BEE9-2FD6AF83F1C8}" dt="2019-07-21T21:27:14.434" v="254" actId="208"/>
          <ac:cxnSpMkLst>
            <pc:docMk/>
            <pc:sldMk cId="3473002881" sldId="270"/>
            <ac:cxnSpMk id="7" creationId="{84B1ACFF-2779-4EB0-8CE5-E85364848A4A}"/>
          </ac:cxnSpMkLst>
        </pc:cxnChg>
      </pc:sldChg>
      <pc:sldChg chg="addSp delSp modSp add mod setBg modAnim setClrOvrMap">
        <pc:chgData name="juan carlos lamas alfaro" userId="521fa6245b5fc367" providerId="LiveId" clId="{248AA9BC-EFD6-4A6D-BEE9-2FD6AF83F1C8}" dt="2019-07-21T21:48:06.764" v="270"/>
        <pc:sldMkLst>
          <pc:docMk/>
          <pc:sldMk cId="4133436575" sldId="271"/>
        </pc:sldMkLst>
        <pc:spChg chg="mod">
          <ac:chgData name="juan carlos lamas alfaro" userId="521fa6245b5fc367" providerId="LiveId" clId="{248AA9BC-EFD6-4A6D-BEE9-2FD6AF83F1C8}" dt="2019-07-21T21:47:45.814" v="267" actId="1076"/>
          <ac:spMkLst>
            <pc:docMk/>
            <pc:sldMk cId="4133436575" sldId="271"/>
            <ac:spMk id="2" creationId="{FCE73EE0-FDB5-42A8-9DE3-F23F78CA0069}"/>
          </ac:spMkLst>
        </pc:spChg>
        <pc:spChg chg="del">
          <ac:chgData name="juan carlos lamas alfaro" userId="521fa6245b5fc367" providerId="LiveId" clId="{248AA9BC-EFD6-4A6D-BEE9-2FD6AF83F1C8}" dt="2019-07-21T21:25:43.967" v="246" actId="478"/>
          <ac:spMkLst>
            <pc:docMk/>
            <pc:sldMk cId="4133436575" sldId="271"/>
            <ac:spMk id="3" creationId="{EB392E94-F651-4DB9-A4C8-ED331D2FE9F2}"/>
          </ac:spMkLst>
        </pc:spChg>
        <pc:spChg chg="add">
          <ac:chgData name="juan carlos lamas alfaro" userId="521fa6245b5fc367" providerId="LiveId" clId="{248AA9BC-EFD6-4A6D-BEE9-2FD6AF83F1C8}" dt="2019-07-21T21:25:46.289" v="248" actId="26606"/>
          <ac:spMkLst>
            <pc:docMk/>
            <pc:sldMk cId="4133436575" sldId="271"/>
            <ac:spMk id="9" creationId="{133F8CB7-795C-4272-9073-64D8CF97F220}"/>
          </ac:spMkLst>
        </pc:spChg>
        <pc:spChg chg="add">
          <ac:chgData name="juan carlos lamas alfaro" userId="521fa6245b5fc367" providerId="LiveId" clId="{248AA9BC-EFD6-4A6D-BEE9-2FD6AF83F1C8}" dt="2019-07-21T21:25:46.289" v="248" actId="26606"/>
          <ac:spMkLst>
            <pc:docMk/>
            <pc:sldMk cId="4133436575" sldId="271"/>
            <ac:spMk id="11" creationId="{B7743172-17A8-4FA4-8434-B813E03B7665}"/>
          </ac:spMkLst>
        </pc:spChg>
        <pc:spChg chg="add">
          <ac:chgData name="juan carlos lamas alfaro" userId="521fa6245b5fc367" providerId="LiveId" clId="{248AA9BC-EFD6-4A6D-BEE9-2FD6AF83F1C8}" dt="2019-07-21T21:25:46.289" v="248" actId="26606"/>
          <ac:spMkLst>
            <pc:docMk/>
            <pc:sldMk cId="4133436575" sldId="271"/>
            <ac:spMk id="13" creationId="{4CE1233C-FD2F-489E-BFDE-086F5FED6491}"/>
          </ac:spMkLst>
        </pc:spChg>
        <pc:picChg chg="add mod">
          <ac:chgData name="juan carlos lamas alfaro" userId="521fa6245b5fc367" providerId="LiveId" clId="{248AA9BC-EFD6-4A6D-BEE9-2FD6AF83F1C8}" dt="2019-07-21T21:25:46.289" v="248" actId="26606"/>
          <ac:picMkLst>
            <pc:docMk/>
            <pc:sldMk cId="4133436575" sldId="271"/>
            <ac:picMk id="4" creationId="{1312BECE-2400-4F5D-8F70-F902821798E6}"/>
          </ac:picMkLst>
        </pc:picChg>
        <pc:picChg chg="add mod">
          <ac:chgData name="juan carlos lamas alfaro" userId="521fa6245b5fc367" providerId="LiveId" clId="{248AA9BC-EFD6-4A6D-BEE9-2FD6AF83F1C8}" dt="2019-07-21T21:47:57.324" v="269" actId="14861"/>
          <ac:picMkLst>
            <pc:docMk/>
            <pc:sldMk cId="4133436575" sldId="271"/>
            <ac:picMk id="1026" creationId="{CFE1DAFB-73F3-4A2B-AA36-7DB4DBEDED5F}"/>
          </ac:picMkLst>
        </pc:picChg>
        <pc:cxnChg chg="add mod">
          <ac:chgData name="juan carlos lamas alfaro" userId="521fa6245b5fc367" providerId="LiveId" clId="{248AA9BC-EFD6-4A6D-BEE9-2FD6AF83F1C8}" dt="2019-07-21T21:44:24.507" v="258" actId="208"/>
          <ac:cxnSpMkLst>
            <pc:docMk/>
            <pc:sldMk cId="4133436575" sldId="271"/>
            <ac:cxnSpMk id="6" creationId="{49466B1D-BC5A-4D38-B813-A2C0726CFE8D}"/>
          </ac:cxnSpMkLst>
        </pc:cxnChg>
      </pc:sldChg>
      <pc:sldChg chg="add">
        <pc:chgData name="juan carlos lamas alfaro" userId="521fa6245b5fc367" providerId="LiveId" clId="{248AA9BC-EFD6-4A6D-BEE9-2FD6AF83F1C8}" dt="2019-07-21T21:51:56.904" v="271"/>
        <pc:sldMkLst>
          <pc:docMk/>
          <pc:sldMk cId="2033295910" sldId="272"/>
        </pc:sldMkLst>
      </pc:sldChg>
    </pc:docChg>
  </pc:docChgLst>
  <pc:docChgLst>
    <pc:chgData name="juan carlos lamas alfaro" userId="521fa6245b5fc367" providerId="LiveId" clId="{075C7710-3401-46E1-B280-9D2D4E4B1C11}"/>
    <pc:docChg chg="undo custSel addSld delSld modSld sldOrd">
      <pc:chgData name="juan carlos lamas alfaro" userId="521fa6245b5fc367" providerId="LiveId" clId="{075C7710-3401-46E1-B280-9D2D4E4B1C11}" dt="2019-07-22T01:27:52.653" v="400" actId="1076"/>
      <pc:docMkLst>
        <pc:docMk/>
      </pc:docMkLst>
      <pc:sldChg chg="addSp delSp modSp">
        <pc:chgData name="juan carlos lamas alfaro" userId="521fa6245b5fc367" providerId="LiveId" clId="{075C7710-3401-46E1-B280-9D2D4E4B1C11}" dt="2019-07-22T01:27:52.653" v="400" actId="1076"/>
        <pc:sldMkLst>
          <pc:docMk/>
          <pc:sldMk cId="1980752488" sldId="256"/>
        </pc:sldMkLst>
        <pc:spChg chg="mod">
          <ac:chgData name="juan carlos lamas alfaro" userId="521fa6245b5fc367" providerId="LiveId" clId="{075C7710-3401-46E1-B280-9D2D4E4B1C11}" dt="2019-07-22T01:27:21.372" v="397" actId="1076"/>
          <ac:spMkLst>
            <pc:docMk/>
            <pc:sldMk cId="1980752488" sldId="256"/>
            <ac:spMk id="2" creationId="{FB3EEFD2-80CE-4ACB-BC06-00A280C93844}"/>
          </ac:spMkLst>
        </pc:spChg>
        <pc:picChg chg="add del mod">
          <ac:chgData name="juan carlos lamas alfaro" userId="521fa6245b5fc367" providerId="LiveId" clId="{075C7710-3401-46E1-B280-9D2D4E4B1C11}" dt="2019-07-22T01:26:31.477" v="388"/>
          <ac:picMkLst>
            <pc:docMk/>
            <pc:sldMk cId="1980752488" sldId="256"/>
            <ac:picMk id="5" creationId="{C7F1A874-8569-4795-BC98-C51C3BC456F9}"/>
          </ac:picMkLst>
        </pc:picChg>
        <pc:picChg chg="add del">
          <ac:chgData name="juan carlos lamas alfaro" userId="521fa6245b5fc367" providerId="LiveId" clId="{075C7710-3401-46E1-B280-9D2D4E4B1C11}" dt="2019-07-22T01:26:05.201" v="383"/>
          <ac:picMkLst>
            <pc:docMk/>
            <pc:sldMk cId="1980752488" sldId="256"/>
            <ac:picMk id="2050" creationId="{CA04843B-41F5-449A-86C5-C594B6AB82CD}"/>
          </ac:picMkLst>
        </pc:picChg>
        <pc:picChg chg="add del">
          <ac:chgData name="juan carlos lamas alfaro" userId="521fa6245b5fc367" providerId="LiveId" clId="{075C7710-3401-46E1-B280-9D2D4E4B1C11}" dt="2019-07-22T01:26:38.103" v="390"/>
          <ac:picMkLst>
            <pc:docMk/>
            <pc:sldMk cId="1980752488" sldId="256"/>
            <ac:picMk id="2052" creationId="{214ECE14-98CB-4284-950D-B3C9B2A37B2E}"/>
          </ac:picMkLst>
        </pc:picChg>
        <pc:picChg chg="add mod">
          <ac:chgData name="juan carlos lamas alfaro" userId="521fa6245b5fc367" providerId="LiveId" clId="{075C7710-3401-46E1-B280-9D2D4E4B1C11}" dt="2019-07-22T01:27:52.653" v="400" actId="1076"/>
          <ac:picMkLst>
            <pc:docMk/>
            <pc:sldMk cId="1980752488" sldId="256"/>
            <ac:picMk id="2054" creationId="{8FD5325F-DB8D-4233-A2EC-538F3EEB9208}"/>
          </ac:picMkLst>
        </pc:picChg>
      </pc:sldChg>
      <pc:sldChg chg="modSp modAnim">
        <pc:chgData name="juan carlos lamas alfaro" userId="521fa6245b5fc367" providerId="LiveId" clId="{075C7710-3401-46E1-B280-9D2D4E4B1C11}" dt="2019-07-22T00:02:57.862" v="102"/>
        <pc:sldMkLst>
          <pc:docMk/>
          <pc:sldMk cId="2033295910" sldId="272"/>
        </pc:sldMkLst>
        <pc:spChg chg="mod">
          <ac:chgData name="juan carlos lamas alfaro" userId="521fa6245b5fc367" providerId="LiveId" clId="{075C7710-3401-46E1-B280-9D2D4E4B1C11}" dt="2019-07-22T00:00:29.188" v="10" actId="20577"/>
          <ac:spMkLst>
            <pc:docMk/>
            <pc:sldMk cId="2033295910" sldId="272"/>
            <ac:spMk id="2" creationId="{ED4F4747-541E-4601-AC4B-1ED56FFBC9A8}"/>
          </ac:spMkLst>
        </pc:spChg>
        <pc:spChg chg="mod">
          <ac:chgData name="juan carlos lamas alfaro" userId="521fa6245b5fc367" providerId="LiveId" clId="{075C7710-3401-46E1-B280-9D2D4E4B1C11}" dt="2019-07-22T00:02:40.021" v="98" actId="20577"/>
          <ac:spMkLst>
            <pc:docMk/>
            <pc:sldMk cId="2033295910" sldId="272"/>
            <ac:spMk id="3" creationId="{7B362825-1B42-4F59-BDB7-AE754883F1E3}"/>
          </ac:spMkLst>
        </pc:spChg>
      </pc:sldChg>
      <pc:sldChg chg="addSp delSp modSp add modAnim">
        <pc:chgData name="juan carlos lamas alfaro" userId="521fa6245b5fc367" providerId="LiveId" clId="{075C7710-3401-46E1-B280-9D2D4E4B1C11}" dt="2019-07-22T01:19:34.409" v="347"/>
        <pc:sldMkLst>
          <pc:docMk/>
          <pc:sldMk cId="1710484214" sldId="273"/>
        </pc:sldMkLst>
        <pc:spChg chg="mod">
          <ac:chgData name="juan carlos lamas alfaro" userId="521fa6245b5fc367" providerId="LiveId" clId="{075C7710-3401-46E1-B280-9D2D4E4B1C11}" dt="2019-07-22T00:25:33.208" v="106"/>
          <ac:spMkLst>
            <pc:docMk/>
            <pc:sldMk cId="1710484214" sldId="273"/>
            <ac:spMk id="2" creationId="{07BC7C86-6E7D-40C8-BC59-84F00D83F9D9}"/>
          </ac:spMkLst>
        </pc:spChg>
        <pc:spChg chg="del">
          <ac:chgData name="juan carlos lamas alfaro" userId="521fa6245b5fc367" providerId="LiveId" clId="{075C7710-3401-46E1-B280-9D2D4E4B1C11}" dt="2019-07-22T00:25:38.581" v="107" actId="478"/>
          <ac:spMkLst>
            <pc:docMk/>
            <pc:sldMk cId="1710484214" sldId="273"/>
            <ac:spMk id="3" creationId="{7B32E50B-F2FC-4A80-8C6B-AC6027D82EDA}"/>
          </ac:spMkLst>
        </pc:spChg>
        <pc:picChg chg="add">
          <ac:chgData name="juan carlos lamas alfaro" userId="521fa6245b5fc367" providerId="LiveId" clId="{075C7710-3401-46E1-B280-9D2D4E4B1C11}" dt="2019-07-22T00:26:36.969" v="108"/>
          <ac:picMkLst>
            <pc:docMk/>
            <pc:sldMk cId="1710484214" sldId="273"/>
            <ac:picMk id="4" creationId="{A9A095B1-911A-4A0E-B42F-5A50EE6AF7DB}"/>
          </ac:picMkLst>
        </pc:picChg>
        <pc:picChg chg="add mod">
          <ac:chgData name="juan carlos lamas alfaro" userId="521fa6245b5fc367" providerId="LiveId" clId="{075C7710-3401-46E1-B280-9D2D4E4B1C11}" dt="2019-07-22T00:27:29.674" v="117" actId="1076"/>
          <ac:picMkLst>
            <pc:docMk/>
            <pc:sldMk cId="1710484214" sldId="273"/>
            <ac:picMk id="5" creationId="{2576DA04-5644-4632-87AF-98BB66923612}"/>
          </ac:picMkLst>
        </pc:picChg>
        <pc:picChg chg="add del mod">
          <ac:chgData name="juan carlos lamas alfaro" userId="521fa6245b5fc367" providerId="LiveId" clId="{075C7710-3401-46E1-B280-9D2D4E4B1C11}" dt="2019-07-22T00:27:27.704" v="116"/>
          <ac:picMkLst>
            <pc:docMk/>
            <pc:sldMk cId="1710484214" sldId="273"/>
            <ac:picMk id="6" creationId="{989F4C6A-CE98-4F6F-9576-9AE94F6D018A}"/>
          </ac:picMkLst>
        </pc:picChg>
      </pc:sldChg>
      <pc:sldChg chg="addSp delSp modSp add modAnim">
        <pc:chgData name="juan carlos lamas alfaro" userId="521fa6245b5fc367" providerId="LiveId" clId="{075C7710-3401-46E1-B280-9D2D4E4B1C11}" dt="2019-07-22T01:19:48.216" v="350"/>
        <pc:sldMkLst>
          <pc:docMk/>
          <pc:sldMk cId="1027966349" sldId="274"/>
        </pc:sldMkLst>
        <pc:spChg chg="mod">
          <ac:chgData name="juan carlos lamas alfaro" userId="521fa6245b5fc367" providerId="LiveId" clId="{075C7710-3401-46E1-B280-9D2D4E4B1C11}" dt="2019-07-22T00:30:58.437" v="132"/>
          <ac:spMkLst>
            <pc:docMk/>
            <pc:sldMk cId="1027966349" sldId="274"/>
            <ac:spMk id="2" creationId="{52D676DE-92B8-4139-A99B-91F7E2BA3FB1}"/>
          </ac:spMkLst>
        </pc:spChg>
        <pc:spChg chg="del">
          <ac:chgData name="juan carlos lamas alfaro" userId="521fa6245b5fc367" providerId="LiveId" clId="{075C7710-3401-46E1-B280-9D2D4E4B1C11}" dt="2019-07-22T00:27:34.947" v="119" actId="478"/>
          <ac:spMkLst>
            <pc:docMk/>
            <pc:sldMk cId="1027966349" sldId="274"/>
            <ac:spMk id="3" creationId="{79D0A4A3-D775-41F1-8581-F1BD922858CB}"/>
          </ac:spMkLst>
        </pc:spChg>
        <pc:spChg chg="add mod">
          <ac:chgData name="juan carlos lamas alfaro" userId="521fa6245b5fc367" providerId="LiveId" clId="{075C7710-3401-46E1-B280-9D2D4E4B1C11}" dt="2019-07-22T00:30:16.153" v="131" actId="1076"/>
          <ac:spMkLst>
            <pc:docMk/>
            <pc:sldMk cId="1027966349" sldId="274"/>
            <ac:spMk id="5" creationId="{EDDB5AD5-4EB0-4492-B77B-07F4E1C4BE9F}"/>
          </ac:spMkLst>
        </pc:spChg>
        <pc:picChg chg="add mod">
          <ac:chgData name="juan carlos lamas alfaro" userId="521fa6245b5fc367" providerId="LiveId" clId="{075C7710-3401-46E1-B280-9D2D4E4B1C11}" dt="2019-07-22T00:30:13.068" v="130" actId="1076"/>
          <ac:picMkLst>
            <pc:docMk/>
            <pc:sldMk cId="1027966349" sldId="274"/>
            <ac:picMk id="4" creationId="{55A6D2E5-F531-4597-8D51-06E601EE93F9}"/>
          </ac:picMkLst>
        </pc:picChg>
      </pc:sldChg>
      <pc:sldChg chg="addSp delSp modSp add ord modAnim">
        <pc:chgData name="juan carlos lamas alfaro" userId="521fa6245b5fc367" providerId="LiveId" clId="{075C7710-3401-46E1-B280-9D2D4E4B1C11}" dt="2019-07-22T01:20:14.389" v="359"/>
        <pc:sldMkLst>
          <pc:docMk/>
          <pc:sldMk cId="3565694958" sldId="275"/>
        </pc:sldMkLst>
        <pc:spChg chg="mod">
          <ac:chgData name="juan carlos lamas alfaro" userId="521fa6245b5fc367" providerId="LiveId" clId="{075C7710-3401-46E1-B280-9D2D4E4B1C11}" dt="2019-07-22T00:41:13.892" v="136" actId="20577"/>
          <ac:spMkLst>
            <pc:docMk/>
            <pc:sldMk cId="3565694958" sldId="275"/>
            <ac:spMk id="2" creationId="{CF7B1E1E-3736-4A9E-8483-5FE3ED4399C2}"/>
          </ac:spMkLst>
        </pc:spChg>
        <pc:spChg chg="del">
          <ac:chgData name="juan carlos lamas alfaro" userId="521fa6245b5fc367" providerId="LiveId" clId="{075C7710-3401-46E1-B280-9D2D4E4B1C11}" dt="2019-07-22T00:41:18.583" v="137" actId="478"/>
          <ac:spMkLst>
            <pc:docMk/>
            <pc:sldMk cId="3565694958" sldId="275"/>
            <ac:spMk id="3" creationId="{62311E62-A60E-4369-AC7D-3FEF2601B547}"/>
          </ac:spMkLst>
        </pc:spChg>
        <pc:spChg chg="add mod">
          <ac:chgData name="juan carlos lamas alfaro" userId="521fa6245b5fc367" providerId="LiveId" clId="{075C7710-3401-46E1-B280-9D2D4E4B1C11}" dt="2019-07-22T01:20:05.186" v="356" actId="1076"/>
          <ac:spMkLst>
            <pc:docMk/>
            <pc:sldMk cId="3565694958" sldId="275"/>
            <ac:spMk id="6" creationId="{911B0425-44D4-4F73-87EA-3F27E2A9F6B6}"/>
          </ac:spMkLst>
        </pc:spChg>
        <pc:picChg chg="add mod">
          <ac:chgData name="juan carlos lamas alfaro" userId="521fa6245b5fc367" providerId="LiveId" clId="{075C7710-3401-46E1-B280-9D2D4E4B1C11}" dt="2019-07-22T00:51:32.907" v="147" actId="1076"/>
          <ac:picMkLst>
            <pc:docMk/>
            <pc:sldMk cId="3565694958" sldId="275"/>
            <ac:picMk id="4" creationId="{4574A9C7-412A-4257-BF04-0C50F95EA227}"/>
          </ac:picMkLst>
        </pc:picChg>
        <pc:picChg chg="add mod">
          <ac:chgData name="juan carlos lamas alfaro" userId="521fa6245b5fc367" providerId="LiveId" clId="{075C7710-3401-46E1-B280-9D2D4E4B1C11}" dt="2019-07-22T00:51:30.940" v="146" actId="1076"/>
          <ac:picMkLst>
            <pc:docMk/>
            <pc:sldMk cId="3565694958" sldId="275"/>
            <ac:picMk id="5" creationId="{EEB3D7F7-B56D-4D01-B948-7111D269B58F}"/>
          </ac:picMkLst>
        </pc:picChg>
      </pc:sldChg>
      <pc:sldChg chg="addSp delSp modSp add modAnim">
        <pc:chgData name="juan carlos lamas alfaro" userId="521fa6245b5fc367" providerId="LiveId" clId="{075C7710-3401-46E1-B280-9D2D4E4B1C11}" dt="2019-07-22T01:23:11.711" v="378"/>
        <pc:sldMkLst>
          <pc:docMk/>
          <pc:sldMk cId="391833600" sldId="276"/>
        </pc:sldMkLst>
        <pc:spChg chg="mod">
          <ac:chgData name="juan carlos lamas alfaro" userId="521fa6245b5fc367" providerId="LiveId" clId="{075C7710-3401-46E1-B280-9D2D4E4B1C11}" dt="2019-07-22T00:55:12.881" v="191" actId="20577"/>
          <ac:spMkLst>
            <pc:docMk/>
            <pc:sldMk cId="391833600" sldId="276"/>
            <ac:spMk id="2" creationId="{54B54781-65CD-4941-8525-7F93D7E17216}"/>
          </ac:spMkLst>
        </pc:spChg>
        <pc:spChg chg="del">
          <ac:chgData name="juan carlos lamas alfaro" userId="521fa6245b5fc367" providerId="LiveId" clId="{075C7710-3401-46E1-B280-9D2D4E4B1C11}" dt="2019-07-22T00:55:10.521" v="188" actId="478"/>
          <ac:spMkLst>
            <pc:docMk/>
            <pc:sldMk cId="391833600" sldId="276"/>
            <ac:spMk id="3" creationId="{79B4E36B-07F8-42A0-805A-03503E3F3F18}"/>
          </ac:spMkLst>
        </pc:spChg>
        <pc:spChg chg="add mod">
          <ac:chgData name="juan carlos lamas alfaro" userId="521fa6245b5fc367" providerId="LiveId" clId="{075C7710-3401-46E1-B280-9D2D4E4B1C11}" dt="2019-07-22T01:01:39.186" v="266" actId="208"/>
          <ac:spMkLst>
            <pc:docMk/>
            <pc:sldMk cId="391833600" sldId="276"/>
            <ac:spMk id="6" creationId="{4806582B-964D-4CB9-892B-61124DF1FD87}"/>
          </ac:spMkLst>
        </pc:spChg>
        <pc:picChg chg="add mod modCrop">
          <ac:chgData name="juan carlos lamas alfaro" userId="521fa6245b5fc367" providerId="LiveId" clId="{075C7710-3401-46E1-B280-9D2D4E4B1C11}" dt="2019-07-22T00:56:46.181" v="198" actId="1076"/>
          <ac:picMkLst>
            <pc:docMk/>
            <pc:sldMk cId="391833600" sldId="276"/>
            <ac:picMk id="4" creationId="{ADC4611A-4389-49F8-823C-0FA553561ACC}"/>
          </ac:picMkLst>
        </pc:picChg>
        <pc:picChg chg="add mod">
          <ac:chgData name="juan carlos lamas alfaro" userId="521fa6245b5fc367" providerId="LiveId" clId="{075C7710-3401-46E1-B280-9D2D4E4B1C11}" dt="2019-07-22T00:56:41.923" v="197" actId="1076"/>
          <ac:picMkLst>
            <pc:docMk/>
            <pc:sldMk cId="391833600" sldId="276"/>
            <ac:picMk id="5" creationId="{8A8820F3-6AE0-4716-BE91-7A77ABBC7F0B}"/>
          </ac:picMkLst>
        </pc:picChg>
      </pc:sldChg>
      <pc:sldChg chg="addSp delSp modSp add modAnim">
        <pc:chgData name="juan carlos lamas alfaro" userId="521fa6245b5fc367" providerId="LiveId" clId="{075C7710-3401-46E1-B280-9D2D4E4B1C11}" dt="2019-07-22T01:20:50.364" v="365"/>
        <pc:sldMkLst>
          <pc:docMk/>
          <pc:sldMk cId="1639887064" sldId="277"/>
        </pc:sldMkLst>
        <pc:spChg chg="mod">
          <ac:chgData name="juan carlos lamas alfaro" userId="521fa6245b5fc367" providerId="LiveId" clId="{075C7710-3401-46E1-B280-9D2D4E4B1C11}" dt="2019-07-22T00:56:59.796" v="202" actId="20577"/>
          <ac:spMkLst>
            <pc:docMk/>
            <pc:sldMk cId="1639887064" sldId="277"/>
            <ac:spMk id="2" creationId="{C7F80C66-AB1D-4F4C-AB13-C38923AAE617}"/>
          </ac:spMkLst>
        </pc:spChg>
        <pc:spChg chg="del">
          <ac:chgData name="juan carlos lamas alfaro" userId="521fa6245b5fc367" providerId="LiveId" clId="{075C7710-3401-46E1-B280-9D2D4E4B1C11}" dt="2019-07-22T00:57:38.097" v="203" actId="478"/>
          <ac:spMkLst>
            <pc:docMk/>
            <pc:sldMk cId="1639887064" sldId="277"/>
            <ac:spMk id="3" creationId="{D6946447-FED3-41EF-BE37-456D614BFCDE}"/>
          </ac:spMkLst>
        </pc:spChg>
        <pc:spChg chg="add mod">
          <ac:chgData name="juan carlos lamas alfaro" userId="521fa6245b5fc367" providerId="LiveId" clId="{075C7710-3401-46E1-B280-9D2D4E4B1C11}" dt="2019-07-22T00:58:37.380" v="240" actId="1076"/>
          <ac:spMkLst>
            <pc:docMk/>
            <pc:sldMk cId="1639887064" sldId="277"/>
            <ac:spMk id="4" creationId="{E3D6838F-33B1-4BD6-9DF0-81F19D670191}"/>
          </ac:spMkLst>
        </pc:spChg>
        <pc:picChg chg="add mod">
          <ac:chgData name="juan carlos lamas alfaro" userId="521fa6245b5fc367" providerId="LiveId" clId="{075C7710-3401-46E1-B280-9D2D4E4B1C11}" dt="2019-07-22T00:59:14.089" v="244" actId="1076"/>
          <ac:picMkLst>
            <pc:docMk/>
            <pc:sldMk cId="1639887064" sldId="277"/>
            <ac:picMk id="5" creationId="{975858E0-1DE3-43F4-A4B2-880B7B69A42F}"/>
          </ac:picMkLst>
        </pc:picChg>
      </pc:sldChg>
      <pc:sldChg chg="addSp delSp modSp add">
        <pc:chgData name="juan carlos lamas alfaro" userId="521fa6245b5fc367" providerId="LiveId" clId="{075C7710-3401-46E1-B280-9D2D4E4B1C11}" dt="2019-07-22T00:59:44.661" v="252" actId="1076"/>
        <pc:sldMkLst>
          <pc:docMk/>
          <pc:sldMk cId="2218019825" sldId="278"/>
        </pc:sldMkLst>
        <pc:spChg chg="mod">
          <ac:chgData name="juan carlos lamas alfaro" userId="521fa6245b5fc367" providerId="LiveId" clId="{075C7710-3401-46E1-B280-9D2D4E4B1C11}" dt="2019-07-22T00:59:21.714" v="248" actId="20577"/>
          <ac:spMkLst>
            <pc:docMk/>
            <pc:sldMk cId="2218019825" sldId="278"/>
            <ac:spMk id="2" creationId="{0EAF7360-E6AD-4A52-8182-42FD058745FA}"/>
          </ac:spMkLst>
        </pc:spChg>
        <pc:spChg chg="del">
          <ac:chgData name="juan carlos lamas alfaro" userId="521fa6245b5fc367" providerId="LiveId" clId="{075C7710-3401-46E1-B280-9D2D4E4B1C11}" dt="2019-07-22T00:59:24.671" v="249" actId="478"/>
          <ac:spMkLst>
            <pc:docMk/>
            <pc:sldMk cId="2218019825" sldId="278"/>
            <ac:spMk id="3" creationId="{4C2ACFE0-B258-43CE-A21F-06358AE5BFAD}"/>
          </ac:spMkLst>
        </pc:spChg>
        <pc:picChg chg="add mod">
          <ac:chgData name="juan carlos lamas alfaro" userId="521fa6245b5fc367" providerId="LiveId" clId="{075C7710-3401-46E1-B280-9D2D4E4B1C11}" dt="2019-07-22T00:59:44.661" v="252" actId="1076"/>
          <ac:picMkLst>
            <pc:docMk/>
            <pc:sldMk cId="2218019825" sldId="278"/>
            <ac:picMk id="4" creationId="{C397BEE3-219D-4525-A934-A49CAAB71976}"/>
          </ac:picMkLst>
        </pc:picChg>
      </pc:sldChg>
      <pc:sldChg chg="addSp delSp modSp add modAnim">
        <pc:chgData name="juan carlos lamas alfaro" userId="521fa6245b5fc367" providerId="LiveId" clId="{075C7710-3401-46E1-B280-9D2D4E4B1C11}" dt="2019-07-22T01:23:36.273" v="379"/>
        <pc:sldMkLst>
          <pc:docMk/>
          <pc:sldMk cId="2059747290" sldId="279"/>
        </pc:sldMkLst>
        <pc:spChg chg="mod">
          <ac:chgData name="juan carlos lamas alfaro" userId="521fa6245b5fc367" providerId="LiveId" clId="{075C7710-3401-46E1-B280-9D2D4E4B1C11}" dt="2019-07-22T01:00:11.151" v="257" actId="20577"/>
          <ac:spMkLst>
            <pc:docMk/>
            <pc:sldMk cId="2059747290" sldId="279"/>
            <ac:spMk id="2" creationId="{3930BED9-8968-4B6C-A26F-58A3E7AAF7F8}"/>
          </ac:spMkLst>
        </pc:spChg>
        <pc:spChg chg="del">
          <ac:chgData name="juan carlos lamas alfaro" userId="521fa6245b5fc367" providerId="LiveId" clId="{075C7710-3401-46E1-B280-9D2D4E4B1C11}" dt="2019-07-22T01:00:09.273" v="254" actId="478"/>
          <ac:spMkLst>
            <pc:docMk/>
            <pc:sldMk cId="2059747290" sldId="279"/>
            <ac:spMk id="3" creationId="{0744C953-67C8-4B6D-9BA4-FC6E918066FA}"/>
          </ac:spMkLst>
        </pc:spChg>
        <pc:spChg chg="add mod">
          <ac:chgData name="juan carlos lamas alfaro" userId="521fa6245b5fc367" providerId="LiveId" clId="{075C7710-3401-46E1-B280-9D2D4E4B1C11}" dt="2019-07-22T01:02:01.444" v="270" actId="208"/>
          <ac:spMkLst>
            <pc:docMk/>
            <pc:sldMk cId="2059747290" sldId="279"/>
            <ac:spMk id="6" creationId="{9E718C00-2FA9-4B17-B98C-4F62543A1B0D}"/>
          </ac:spMkLst>
        </pc:spChg>
        <pc:picChg chg="add mod">
          <ac:chgData name="juan carlos lamas alfaro" userId="521fa6245b5fc367" providerId="LiveId" clId="{075C7710-3401-46E1-B280-9D2D4E4B1C11}" dt="2019-07-22T01:00:31.349" v="259" actId="1076"/>
          <ac:picMkLst>
            <pc:docMk/>
            <pc:sldMk cId="2059747290" sldId="279"/>
            <ac:picMk id="4" creationId="{16F81BA2-AB65-460D-8030-8E4BCAC0080A}"/>
          </ac:picMkLst>
        </pc:picChg>
        <pc:picChg chg="add mod">
          <ac:chgData name="juan carlos lamas alfaro" userId="521fa6245b5fc367" providerId="LiveId" clId="{075C7710-3401-46E1-B280-9D2D4E4B1C11}" dt="2019-07-22T01:00:47.913" v="261" actId="1076"/>
          <ac:picMkLst>
            <pc:docMk/>
            <pc:sldMk cId="2059747290" sldId="279"/>
            <ac:picMk id="5" creationId="{C555DC7B-F498-46F8-B807-B8A0778E6588}"/>
          </ac:picMkLst>
        </pc:picChg>
      </pc:sldChg>
      <pc:sldChg chg="addSp delSp modSp add modAnim">
        <pc:chgData name="juan carlos lamas alfaro" userId="521fa6245b5fc367" providerId="LiveId" clId="{075C7710-3401-46E1-B280-9D2D4E4B1C11}" dt="2019-07-22T01:21:11.447" v="369"/>
        <pc:sldMkLst>
          <pc:docMk/>
          <pc:sldMk cId="2134989728" sldId="280"/>
        </pc:sldMkLst>
        <pc:spChg chg="mod">
          <ac:chgData name="juan carlos lamas alfaro" userId="521fa6245b5fc367" providerId="LiveId" clId="{075C7710-3401-46E1-B280-9D2D4E4B1C11}" dt="2019-07-22T01:07:24.871" v="273" actId="20577"/>
          <ac:spMkLst>
            <pc:docMk/>
            <pc:sldMk cId="2134989728" sldId="280"/>
            <ac:spMk id="2" creationId="{24D386AD-647D-4F18-A5F1-7D4350BA72B1}"/>
          </ac:spMkLst>
        </pc:spChg>
        <pc:spChg chg="del">
          <ac:chgData name="juan carlos lamas alfaro" userId="521fa6245b5fc367" providerId="LiveId" clId="{075C7710-3401-46E1-B280-9D2D4E4B1C11}" dt="2019-07-22T01:12:10.125" v="274" actId="478"/>
          <ac:spMkLst>
            <pc:docMk/>
            <pc:sldMk cId="2134989728" sldId="280"/>
            <ac:spMk id="3" creationId="{908B3E39-056B-44F8-931B-513895658303}"/>
          </ac:spMkLst>
        </pc:spChg>
        <pc:spChg chg="add mod">
          <ac:chgData name="juan carlos lamas alfaro" userId="521fa6245b5fc367" providerId="LiveId" clId="{075C7710-3401-46E1-B280-9D2D4E4B1C11}" dt="2019-07-22T01:13:09.393" v="285" actId="1582"/>
          <ac:spMkLst>
            <pc:docMk/>
            <pc:sldMk cId="2134989728" sldId="280"/>
            <ac:spMk id="6" creationId="{49664868-6232-43D5-9C3A-11861A28D8B1}"/>
          </ac:spMkLst>
        </pc:spChg>
        <pc:picChg chg="add mod">
          <ac:chgData name="juan carlos lamas alfaro" userId="521fa6245b5fc367" providerId="LiveId" clId="{075C7710-3401-46E1-B280-9D2D4E4B1C11}" dt="2019-07-22T01:12:40.091" v="280" actId="1076"/>
          <ac:picMkLst>
            <pc:docMk/>
            <pc:sldMk cId="2134989728" sldId="280"/>
            <ac:picMk id="4" creationId="{F132C7E9-7400-4784-B2C6-D5F9AC359F54}"/>
          </ac:picMkLst>
        </pc:picChg>
        <pc:picChg chg="add mod">
          <ac:chgData name="juan carlos lamas alfaro" userId="521fa6245b5fc367" providerId="LiveId" clId="{075C7710-3401-46E1-B280-9D2D4E4B1C11}" dt="2019-07-22T01:12:41.792" v="281" actId="1076"/>
          <ac:picMkLst>
            <pc:docMk/>
            <pc:sldMk cId="2134989728" sldId="280"/>
            <ac:picMk id="5" creationId="{976271CC-8F06-4057-8A11-D705386F4CF9}"/>
          </ac:picMkLst>
        </pc:picChg>
      </pc:sldChg>
      <pc:sldChg chg="addSp delSp modSp add del">
        <pc:chgData name="juan carlos lamas alfaro" userId="521fa6245b5fc367" providerId="LiveId" clId="{075C7710-3401-46E1-B280-9D2D4E4B1C11}" dt="2019-07-22T01:14:40.671" v="311" actId="2696"/>
        <pc:sldMkLst>
          <pc:docMk/>
          <pc:sldMk cId="514899025" sldId="281"/>
        </pc:sldMkLst>
        <pc:spChg chg="mod">
          <ac:chgData name="juan carlos lamas alfaro" userId="521fa6245b5fc367" providerId="LiveId" clId="{075C7710-3401-46E1-B280-9D2D4E4B1C11}" dt="2019-07-22T01:13:30.020" v="296" actId="20577"/>
          <ac:spMkLst>
            <pc:docMk/>
            <pc:sldMk cId="514899025" sldId="281"/>
            <ac:spMk id="2" creationId="{C110A4B5-406F-4DEA-9157-7C096D1E0674}"/>
          </ac:spMkLst>
        </pc:spChg>
        <pc:spChg chg="del">
          <ac:chgData name="juan carlos lamas alfaro" userId="521fa6245b5fc367" providerId="LiveId" clId="{075C7710-3401-46E1-B280-9D2D4E4B1C11}" dt="2019-07-22T01:13:19.965" v="287" actId="478"/>
          <ac:spMkLst>
            <pc:docMk/>
            <pc:sldMk cId="514899025" sldId="281"/>
            <ac:spMk id="3" creationId="{E09D8273-1412-4C9E-8D7F-FC77DA6C7B1C}"/>
          </ac:spMkLst>
        </pc:spChg>
        <pc:spChg chg="add del mod">
          <ac:chgData name="juan carlos lamas alfaro" userId="521fa6245b5fc367" providerId="LiveId" clId="{075C7710-3401-46E1-B280-9D2D4E4B1C11}" dt="2019-07-22T01:13:54.518" v="300"/>
          <ac:spMkLst>
            <pc:docMk/>
            <pc:sldMk cId="514899025" sldId="281"/>
            <ac:spMk id="4" creationId="{5D5D3CC6-45F2-492A-B845-EDC816ABE4E1}"/>
          </ac:spMkLst>
        </pc:spChg>
        <pc:spChg chg="add mod">
          <ac:chgData name="juan carlos lamas alfaro" userId="521fa6245b5fc367" providerId="LiveId" clId="{075C7710-3401-46E1-B280-9D2D4E4B1C11}" dt="2019-07-22T01:14:27.452" v="309" actId="1076"/>
          <ac:spMkLst>
            <pc:docMk/>
            <pc:sldMk cId="514899025" sldId="281"/>
            <ac:spMk id="5" creationId="{77A77E2A-FB65-4318-9BB9-6222467C0222}"/>
          </ac:spMkLst>
        </pc:spChg>
      </pc:sldChg>
      <pc:sldChg chg="addSp modSp add modAnim">
        <pc:chgData name="juan carlos lamas alfaro" userId="521fa6245b5fc367" providerId="LiveId" clId="{075C7710-3401-46E1-B280-9D2D4E4B1C11}" dt="2019-07-22T01:25:10.304" v="381" actId="1076"/>
        <pc:sldMkLst>
          <pc:docMk/>
          <pc:sldMk cId="3042511489" sldId="282"/>
        </pc:sldMkLst>
        <pc:spChg chg="mod">
          <ac:chgData name="juan carlos lamas alfaro" userId="521fa6245b5fc367" providerId="LiveId" clId="{075C7710-3401-46E1-B280-9D2D4E4B1C11}" dt="2019-07-22T01:14:45.845" v="320" actId="20577"/>
          <ac:spMkLst>
            <pc:docMk/>
            <pc:sldMk cId="3042511489" sldId="282"/>
            <ac:spMk id="2" creationId="{ED4F4747-541E-4601-AC4B-1ED56FFBC9A8}"/>
          </ac:spMkLst>
        </pc:spChg>
        <pc:spChg chg="mod">
          <ac:chgData name="juan carlos lamas alfaro" userId="521fa6245b5fc367" providerId="LiveId" clId="{075C7710-3401-46E1-B280-9D2D4E4B1C11}" dt="2019-07-22T01:14:53.630" v="324" actId="20577"/>
          <ac:spMkLst>
            <pc:docMk/>
            <pc:sldMk cId="3042511489" sldId="282"/>
            <ac:spMk id="3" creationId="{7B362825-1B42-4F59-BDB7-AE754883F1E3}"/>
          </ac:spMkLst>
        </pc:spChg>
        <pc:picChg chg="add mod">
          <ac:chgData name="juan carlos lamas alfaro" userId="521fa6245b5fc367" providerId="LiveId" clId="{075C7710-3401-46E1-B280-9D2D4E4B1C11}" dt="2019-07-22T01:17:02.824" v="338" actId="14861"/>
          <ac:picMkLst>
            <pc:docMk/>
            <pc:sldMk cId="3042511489" sldId="282"/>
            <ac:picMk id="4" creationId="{7FF0BFB4-78AA-43AC-9593-C654EE7DDAC9}"/>
          </ac:picMkLst>
        </pc:picChg>
        <pc:picChg chg="add mod">
          <ac:chgData name="juan carlos lamas alfaro" userId="521fa6245b5fc367" providerId="LiveId" clId="{075C7710-3401-46E1-B280-9D2D4E4B1C11}" dt="2019-07-22T01:16:58.585" v="336" actId="14861"/>
          <ac:picMkLst>
            <pc:docMk/>
            <pc:sldMk cId="3042511489" sldId="282"/>
            <ac:picMk id="5" creationId="{3EE6048E-15AA-4354-B2F6-EB10AE6005AB}"/>
          </ac:picMkLst>
        </pc:picChg>
        <pc:picChg chg="add mod">
          <ac:chgData name="juan carlos lamas alfaro" userId="521fa6245b5fc367" providerId="LiveId" clId="{075C7710-3401-46E1-B280-9D2D4E4B1C11}" dt="2019-07-22T01:16:53.020" v="334" actId="14861"/>
          <ac:picMkLst>
            <pc:docMk/>
            <pc:sldMk cId="3042511489" sldId="282"/>
            <ac:picMk id="6" creationId="{76C4440B-1048-4D74-A86C-D43B87ED691E}"/>
          </ac:picMkLst>
        </pc:picChg>
        <pc:picChg chg="add mod">
          <ac:chgData name="juan carlos lamas alfaro" userId="521fa6245b5fc367" providerId="LiveId" clId="{075C7710-3401-46E1-B280-9D2D4E4B1C11}" dt="2019-07-22T01:25:10.304" v="381" actId="1076"/>
          <ac:picMkLst>
            <pc:docMk/>
            <pc:sldMk cId="3042511489" sldId="282"/>
            <ac:picMk id="1026" creationId="{36281D1C-E7A2-483C-84CB-DE1DED1B2491}"/>
          </ac:picMkLst>
        </pc:picChg>
        <pc:cxnChg chg="add mod">
          <ac:chgData name="juan carlos lamas alfaro" userId="521fa6245b5fc367" providerId="LiveId" clId="{075C7710-3401-46E1-B280-9D2D4E4B1C11}" dt="2019-07-22T01:17:43.600" v="341" actId="1582"/>
          <ac:cxnSpMkLst>
            <pc:docMk/>
            <pc:sldMk cId="3042511489" sldId="282"/>
            <ac:cxnSpMk id="8" creationId="{51CC7FFE-D3A6-47A3-B677-87317AE91E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n para Kobe Bryant.png">
            <a:extLst>
              <a:ext uri="{FF2B5EF4-FFF2-40B4-BE49-F238E27FC236}">
                <a16:creationId xmlns:a16="http://schemas.microsoft.com/office/drawing/2014/main" id="{8FD5325F-DB8D-4233-A2EC-538F3EEB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69" y="1635544"/>
            <a:ext cx="3466231" cy="52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3EEFD2-80CE-4ACB-BC06-00A280C93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910" y="150019"/>
            <a:ext cx="10572000" cy="2971051"/>
          </a:xfrm>
        </p:spPr>
        <p:txBody>
          <a:bodyPr/>
          <a:lstStyle/>
          <a:p>
            <a:r>
              <a:rPr lang="es-CL" sz="6000" dirty="0"/>
              <a:t>Kobe Bryant </a:t>
            </a:r>
            <a:r>
              <a:rPr lang="es-CL" sz="6000" dirty="0" err="1"/>
              <a:t>Shot</a:t>
            </a:r>
            <a:r>
              <a:rPr lang="es-CL" sz="6000" dirty="0"/>
              <a:t> </a:t>
            </a:r>
            <a:r>
              <a:rPr lang="es-CL" sz="6000" dirty="0" err="1"/>
              <a:t>Selection</a:t>
            </a:r>
            <a:br>
              <a:rPr lang="es-CL" b="0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47CB23-2784-4632-BF79-C1286CEAC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1063947" cy="934423"/>
          </a:xfrm>
        </p:spPr>
        <p:txBody>
          <a:bodyPr>
            <a:normAutofit/>
          </a:bodyPr>
          <a:lstStyle/>
          <a:p>
            <a:r>
              <a:rPr lang="es-CL" dirty="0"/>
              <a:t>- Juan Carlos Lamas</a:t>
            </a:r>
            <a:br>
              <a:rPr lang="es-CL" dirty="0"/>
            </a:br>
            <a:r>
              <a:rPr lang="es-CL" dirty="0"/>
              <a:t>- Juan Pablo Martínez</a:t>
            </a:r>
          </a:p>
        </p:txBody>
      </p:sp>
    </p:spTree>
    <p:extLst>
      <p:ext uri="{BB962C8B-B14F-4D97-AF65-F5344CB8AC3E}">
        <p14:creationId xmlns:p14="http://schemas.microsoft.com/office/powerpoint/2010/main" val="198075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393BC0-AE86-421E-9D20-1CB244B5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Tiros de 2 puntos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0F0E2F-99A9-4A6A-9D98-C7EEEEA5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400" y="372878"/>
            <a:ext cx="6915253" cy="61200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95694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E35F1E-75AE-4511-9438-6CC914B4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Tiros totales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2747D7-2B3F-41A0-8942-16AF94BF3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400" y="374400"/>
            <a:ext cx="6954546" cy="61200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912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8517E-063B-4474-BEFB-42BA70B3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Correlación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4940AA-9F42-427F-981E-8AA2E97C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953242"/>
            <a:ext cx="6268062" cy="47783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57D1C30-5FFE-48B6-87F6-F36EDEFCEB1C}"/>
              </a:ext>
            </a:extLst>
          </p:cNvPr>
          <p:cNvSpPr/>
          <p:nvPr/>
        </p:nvSpPr>
        <p:spPr>
          <a:xfrm>
            <a:off x="7739271" y="3096228"/>
            <a:ext cx="515172" cy="5348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DAA18F-D7D6-4BDA-B20D-A5E2259D8991}"/>
              </a:ext>
            </a:extLst>
          </p:cNvPr>
          <p:cNvSpPr/>
          <p:nvPr/>
        </p:nvSpPr>
        <p:spPr>
          <a:xfrm>
            <a:off x="7871791" y="4068417"/>
            <a:ext cx="278296" cy="728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61E1F6-B29D-49DD-9920-6863A7A85405}"/>
              </a:ext>
            </a:extLst>
          </p:cNvPr>
          <p:cNvSpPr/>
          <p:nvPr/>
        </p:nvSpPr>
        <p:spPr>
          <a:xfrm>
            <a:off x="5645426" y="3227706"/>
            <a:ext cx="1152939" cy="297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BE5425-901D-4E7B-8172-6C0582FBC0FA}"/>
              </a:ext>
            </a:extLst>
          </p:cNvPr>
          <p:cNvSpPr/>
          <p:nvPr/>
        </p:nvSpPr>
        <p:spPr>
          <a:xfrm>
            <a:off x="9715958" y="974379"/>
            <a:ext cx="371061" cy="45066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41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413D98-B3CB-4EF7-8485-6C43ACD4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PlayOffs</a:t>
            </a:r>
            <a:endParaRPr lang="en-US" sz="44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65AFB27-B4E1-43F8-96C7-537003F8F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240034"/>
            <a:ext cx="6268062" cy="420475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224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80A416-A2B4-4695-BDB4-6899608D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Tipo de tiro</a:t>
            </a:r>
          </a:p>
        </p:txBody>
      </p:sp>
      <p:pic>
        <p:nvPicPr>
          <p:cNvPr id="4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7D429A0-B403-4821-B734-D3843048F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226943"/>
            <a:ext cx="6268062" cy="42309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4B1ACFF-2779-4EB0-8CE5-E85364848A4A}"/>
              </a:ext>
            </a:extLst>
          </p:cNvPr>
          <p:cNvCxnSpPr/>
          <p:nvPr/>
        </p:nvCxnSpPr>
        <p:spPr>
          <a:xfrm>
            <a:off x="6506817" y="5179943"/>
            <a:ext cx="170953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002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E73EE0-FDB5-42A8-9DE3-F23F78CA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96" y="821194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Movimiento</a:t>
            </a:r>
            <a:endParaRPr lang="en-U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12BECE-2400-4F5D-8F70-F9028217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245321"/>
            <a:ext cx="6268062" cy="41941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9466B1D-BC5A-4D38-B813-A2C0726CFE8D}"/>
              </a:ext>
            </a:extLst>
          </p:cNvPr>
          <p:cNvCxnSpPr/>
          <p:nvPr/>
        </p:nvCxnSpPr>
        <p:spPr>
          <a:xfrm>
            <a:off x="7050157" y="5062330"/>
            <a:ext cx="7288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commons/c/ca/Kobe_Bryant_dunk.jpg">
            <a:extLst>
              <a:ext uri="{FF2B5EF4-FFF2-40B4-BE49-F238E27FC236}">
                <a16:creationId xmlns:a16="http://schemas.microsoft.com/office/drawing/2014/main" id="{CFE1DAFB-73F3-4A2B-AA36-7DB4DBEDE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2" y="1879738"/>
            <a:ext cx="3240157" cy="48602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33436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F4747-541E-4601-AC4B-1ED56FFB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62825-1B42-4F59-BDB7-AE754883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3200" dirty="0"/>
              <a:t>Modelos de clasificación </a:t>
            </a:r>
          </a:p>
          <a:p>
            <a:r>
              <a:rPr lang="es-CL" dirty="0"/>
              <a:t>Regresión logística</a:t>
            </a:r>
          </a:p>
          <a:p>
            <a:r>
              <a:rPr lang="es-CL" dirty="0"/>
              <a:t>KNN</a:t>
            </a:r>
          </a:p>
          <a:p>
            <a:r>
              <a:rPr lang="es-CL" dirty="0" err="1"/>
              <a:t>Random</a:t>
            </a:r>
            <a:r>
              <a:rPr lang="es-CL" dirty="0"/>
              <a:t> Forest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329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C7C86-6E7D-40C8-BC59-84F00D83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CL" dirty="0"/>
            </a:br>
            <a:r>
              <a:rPr lang="es-CL" dirty="0"/>
              <a:t>Regresión logística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A095B1-911A-4A0E-B42F-5A50EE6A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009900"/>
            <a:ext cx="9553575" cy="838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76DA04-5644-4632-87AF-98BB66923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1" y="4745037"/>
            <a:ext cx="95535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676DE-92B8-4139-A99B-91F7E2BA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Regresión logística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A6D2E5-F531-4597-8D51-06E601EE9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80"/>
          <a:stretch/>
        </p:blipFill>
        <p:spPr>
          <a:xfrm>
            <a:off x="1203036" y="2508393"/>
            <a:ext cx="9601200" cy="311223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DDB5AD5-4EB0-4492-B77B-07F4E1C4BE9F}"/>
              </a:ext>
            </a:extLst>
          </p:cNvPr>
          <p:cNvSpPr/>
          <p:nvPr/>
        </p:nvSpPr>
        <p:spPr>
          <a:xfrm>
            <a:off x="2281806" y="2508393"/>
            <a:ext cx="897622" cy="14764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79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B1E1E-3736-4A9E-8483-5FE3ED43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KNN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74A9C7-412A-4257-BF04-0C50F95E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6" y="3083347"/>
            <a:ext cx="9572625" cy="9429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B3D7F7-B56D-4D01-B948-7111D269B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11" y="4358130"/>
            <a:ext cx="6105525" cy="22288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1B0425-44D4-4F73-87EA-3F27E2A9F6B6}"/>
              </a:ext>
            </a:extLst>
          </p:cNvPr>
          <p:cNvSpPr txBox="1"/>
          <p:nvPr/>
        </p:nvSpPr>
        <p:spPr>
          <a:xfrm>
            <a:off x="1309686" y="2363445"/>
            <a:ext cx="6785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/>
              <a:t>Primero estandarizamos los datos</a:t>
            </a:r>
          </a:p>
        </p:txBody>
      </p:sp>
    </p:spTree>
    <p:extLst>
      <p:ext uri="{BB962C8B-B14F-4D97-AF65-F5344CB8AC3E}">
        <p14:creationId xmlns:p14="http://schemas.microsoft.com/office/powerpoint/2010/main" val="35656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B5FF4-2A22-42FF-8529-ACF8C00B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226E66-2DEF-4531-9F1F-10131BE4BDF7}"/>
              </a:ext>
            </a:extLst>
          </p:cNvPr>
          <p:cNvSpPr txBox="1"/>
          <p:nvPr/>
        </p:nvSpPr>
        <p:spPr>
          <a:xfrm>
            <a:off x="1411355" y="3438939"/>
            <a:ext cx="9369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b="1" dirty="0"/>
              <a:t>Predecir tiros exitosos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278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4781-65CD-4941-8525-7F93D7E1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KNN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4611A-4389-49F8-823C-0FA553561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54"/>
          <a:stretch/>
        </p:blipFill>
        <p:spPr>
          <a:xfrm>
            <a:off x="1304925" y="2397853"/>
            <a:ext cx="9563100" cy="12513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8820F3-6AE0-4716-BE91-7A77ABBC7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919465"/>
            <a:ext cx="9572625" cy="28098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806582B-964D-4CB9-892B-61124DF1FD87}"/>
              </a:ext>
            </a:extLst>
          </p:cNvPr>
          <p:cNvSpPr/>
          <p:nvPr/>
        </p:nvSpPr>
        <p:spPr>
          <a:xfrm>
            <a:off x="2382982" y="4273979"/>
            <a:ext cx="849745" cy="15794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83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80C66-AB1D-4F4C-AB13-C38923AA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KNN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D6838F-33B1-4BD6-9DF0-81F19D670191}"/>
              </a:ext>
            </a:extLst>
          </p:cNvPr>
          <p:cNvSpPr txBox="1"/>
          <p:nvPr/>
        </p:nvSpPr>
        <p:spPr>
          <a:xfrm>
            <a:off x="1501629" y="2223083"/>
            <a:ext cx="7627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/>
              <a:t>Aplicamos nuestro buen amigo codo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5858E0-1DE3-43F4-A4B2-880B7B69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6" y="3281218"/>
            <a:ext cx="95726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F7360-E6AD-4A52-8182-42FD0587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KNN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97BEE3-219D-4525-A934-A49CAAB71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4" y="2696062"/>
            <a:ext cx="6191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0BED9-8968-4B6C-A26F-58A3E7AA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KNN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F81BA2-AB65-460D-8030-8E4BCAC0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2510414"/>
            <a:ext cx="9582150" cy="1190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55DC7B-F498-46F8-B807-B8A0778E6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86" y="4171950"/>
            <a:ext cx="4314825" cy="21717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E718C00-2FA9-4B17-B98C-4F62543A1B0D}"/>
              </a:ext>
            </a:extLst>
          </p:cNvPr>
          <p:cNvSpPr/>
          <p:nvPr/>
        </p:nvSpPr>
        <p:spPr>
          <a:xfrm>
            <a:off x="4932727" y="4773336"/>
            <a:ext cx="914400" cy="1476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97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86AD-647D-4F18-A5F1-7D4350BA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Random</a:t>
            </a:r>
            <a:r>
              <a:rPr lang="es-CL" dirty="0"/>
              <a:t> Forest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32C7E9-7400-4784-B2C6-D5F9AC35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2393789"/>
            <a:ext cx="9582150" cy="1533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6271CC-8F06-4057-8A11-D705386F4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4" y="4086456"/>
            <a:ext cx="9572625" cy="26574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9664868-6232-43D5-9C3A-11861A28D8B1}"/>
              </a:ext>
            </a:extLst>
          </p:cNvPr>
          <p:cNvSpPr/>
          <p:nvPr/>
        </p:nvSpPr>
        <p:spPr>
          <a:xfrm>
            <a:off x="2357306" y="5285064"/>
            <a:ext cx="889233" cy="13757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498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F4747-541E-4601-AC4B-1ED56FFB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62825-1B42-4F59-BDB7-AE754883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Regresión logística</a:t>
            </a:r>
          </a:p>
          <a:p>
            <a:endParaRPr lang="es-CL" dirty="0"/>
          </a:p>
          <a:p>
            <a:r>
              <a:rPr lang="es-CL" dirty="0"/>
              <a:t>KNN</a:t>
            </a:r>
          </a:p>
          <a:p>
            <a:endParaRPr lang="es-CL" dirty="0"/>
          </a:p>
          <a:p>
            <a:r>
              <a:rPr lang="es-CL" dirty="0" err="1"/>
              <a:t>Random</a:t>
            </a:r>
            <a:r>
              <a:rPr lang="es-CL" dirty="0"/>
              <a:t> Forest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F0BFB4-78AA-43AC-9593-C654EE7D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4" y="4421304"/>
            <a:ext cx="124777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EE6048E-15AA-4354-B2F6-EB10AE60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4" y="3558238"/>
            <a:ext cx="124777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6C4440B-1048-4D74-A86C-D43B87ED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9" y="2657072"/>
            <a:ext cx="1257300" cy="77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1CC7FFE-D3A6-47A3-B677-87317AE91E1A}"/>
              </a:ext>
            </a:extLst>
          </p:cNvPr>
          <p:cNvCxnSpPr/>
          <p:nvPr/>
        </p:nvCxnSpPr>
        <p:spPr>
          <a:xfrm>
            <a:off x="1199626" y="3263317"/>
            <a:ext cx="22734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Kobe Bryant.png">
            <a:extLst>
              <a:ext uri="{FF2B5EF4-FFF2-40B4-BE49-F238E27FC236}">
                <a16:creationId xmlns:a16="http://schemas.microsoft.com/office/drawing/2014/main" id="{36281D1C-E7A2-483C-84CB-DE1DED1B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78" y="2326042"/>
            <a:ext cx="3038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EEFD2-80CE-4ACB-BC06-00A280C93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6000" dirty="0"/>
              <a:t>Kobe Bryant </a:t>
            </a:r>
            <a:r>
              <a:rPr lang="es-CL" sz="6000" dirty="0" err="1"/>
              <a:t>Shot</a:t>
            </a:r>
            <a:r>
              <a:rPr lang="es-CL" sz="6000" dirty="0"/>
              <a:t> </a:t>
            </a:r>
            <a:r>
              <a:rPr lang="es-CL" sz="6000" dirty="0" err="1"/>
              <a:t>Selection</a:t>
            </a:r>
            <a:br>
              <a:rPr lang="es-CL" b="0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47CB23-2784-4632-BF79-C1286CEAC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1063947" cy="934423"/>
          </a:xfrm>
        </p:spPr>
        <p:txBody>
          <a:bodyPr>
            <a:normAutofit/>
          </a:bodyPr>
          <a:lstStyle/>
          <a:p>
            <a:r>
              <a:rPr lang="es-CL" dirty="0"/>
              <a:t>- Juan Carlos Lamas</a:t>
            </a:r>
            <a:br>
              <a:rPr lang="es-CL" dirty="0"/>
            </a:br>
            <a:r>
              <a:rPr lang="es-CL" dirty="0"/>
              <a:t>- Juan Pablo Martínez</a:t>
            </a:r>
          </a:p>
        </p:txBody>
      </p:sp>
    </p:spTree>
    <p:extLst>
      <p:ext uri="{BB962C8B-B14F-4D97-AF65-F5344CB8AC3E}">
        <p14:creationId xmlns:p14="http://schemas.microsoft.com/office/powerpoint/2010/main" val="149780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E9EBA-FAB7-4308-B2B2-EB366288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BF16E-8B5C-436C-B3D9-794E5A32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368975" cy="3636511"/>
          </a:xfrm>
        </p:spPr>
        <p:txBody>
          <a:bodyPr>
            <a:normAutofit/>
          </a:bodyPr>
          <a:lstStyle/>
          <a:p>
            <a:pPr fontAlgn="base"/>
            <a:r>
              <a:rPr lang="es-CL" dirty="0" err="1"/>
              <a:t>action_type</a:t>
            </a:r>
            <a:endParaRPr lang="es-CL" dirty="0"/>
          </a:p>
          <a:p>
            <a:pPr fontAlgn="base"/>
            <a:r>
              <a:rPr lang="es-CL" dirty="0" err="1"/>
              <a:t>combined_shot_type</a:t>
            </a:r>
            <a:endParaRPr lang="es-CL" dirty="0"/>
          </a:p>
          <a:p>
            <a:pPr fontAlgn="base"/>
            <a:r>
              <a:rPr lang="es-CL" dirty="0" err="1"/>
              <a:t>game_event_id</a:t>
            </a:r>
            <a:endParaRPr lang="es-CL" dirty="0"/>
          </a:p>
          <a:p>
            <a:pPr fontAlgn="base"/>
            <a:r>
              <a:rPr lang="es-CL" dirty="0" err="1"/>
              <a:t>game_id</a:t>
            </a:r>
            <a:endParaRPr lang="es-CL" dirty="0"/>
          </a:p>
          <a:p>
            <a:pPr fontAlgn="base"/>
            <a:r>
              <a:rPr lang="es-CL" dirty="0" err="1"/>
              <a:t>lat</a:t>
            </a:r>
            <a:endParaRPr lang="es-CL" dirty="0"/>
          </a:p>
          <a:p>
            <a:pPr fontAlgn="base"/>
            <a:r>
              <a:rPr lang="es-CL" dirty="0" err="1"/>
              <a:t>loc_x</a:t>
            </a:r>
            <a:endParaRPr lang="es-CL" dirty="0"/>
          </a:p>
          <a:p>
            <a:pPr fontAlgn="base"/>
            <a:r>
              <a:rPr lang="es-CL" dirty="0" err="1"/>
              <a:t>loc_y</a:t>
            </a:r>
            <a:endParaRPr lang="es-CL" dirty="0"/>
          </a:p>
          <a:p>
            <a:pPr fontAlgn="base"/>
            <a:r>
              <a:rPr lang="es-CL" dirty="0" err="1"/>
              <a:t>lon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0A21B-3382-468C-9DF9-D9803F0625C6}"/>
              </a:ext>
            </a:extLst>
          </p:cNvPr>
          <p:cNvSpPr txBox="1"/>
          <p:nvPr/>
        </p:nvSpPr>
        <p:spPr>
          <a:xfrm>
            <a:off x="4373216" y="2222287"/>
            <a:ext cx="4452732" cy="399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minutes_remaining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period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/>
              <a:t>playoffs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season</a:t>
            </a:r>
            <a:r>
              <a:rPr lang="es-CL" dirty="0"/>
              <a:t> 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seconds_remaining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shot_distance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shot_made_flag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shot_type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shot_zone_area</a:t>
            </a:r>
            <a:endParaRPr lang="es-CL" dirty="0"/>
          </a:p>
          <a:p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6E108E-D143-4E9B-9B73-1420945550B5}"/>
              </a:ext>
            </a:extLst>
          </p:cNvPr>
          <p:cNvSpPr txBox="1"/>
          <p:nvPr/>
        </p:nvSpPr>
        <p:spPr>
          <a:xfrm>
            <a:off x="8825948" y="2385391"/>
            <a:ext cx="3366052" cy="358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shot_zone_basic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shot_zone_range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team_id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team_name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game_date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matchup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opponent</a:t>
            </a:r>
            <a:endParaRPr lang="es-CL" dirty="0"/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CL" dirty="0" err="1"/>
              <a:t>shot_id</a:t>
            </a:r>
            <a:endParaRPr lang="es-CL" dirty="0"/>
          </a:p>
          <a:p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04E8DFF-F1FA-478C-A2C3-C11545C72768}"/>
              </a:ext>
            </a:extLst>
          </p:cNvPr>
          <p:cNvSpPr/>
          <p:nvPr/>
        </p:nvSpPr>
        <p:spPr>
          <a:xfrm>
            <a:off x="4373216" y="4585251"/>
            <a:ext cx="2557671" cy="5830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14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DAB46-9328-4F30-A970-DCFE789A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CL" dirty="0"/>
            </a:br>
            <a:r>
              <a:rPr lang="es-CL" dirty="0" err="1"/>
              <a:t>shot_made_flag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7BC943-85A9-4C4E-B0E8-69D4A1769F28}"/>
              </a:ext>
            </a:extLst>
          </p:cNvPr>
          <p:cNvSpPr txBox="1"/>
          <p:nvPr/>
        </p:nvSpPr>
        <p:spPr>
          <a:xfrm>
            <a:off x="1921565" y="3034747"/>
            <a:ext cx="8348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600" dirty="0"/>
              <a:t>1         0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D2F5EE-53CD-408C-A6E9-8320C072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83" y="2296825"/>
            <a:ext cx="7028632" cy="4376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7630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15CAC32-646A-4B60-8037-89F6813A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DataFrame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4518EE-E1EE-49BA-9E73-479D3AA1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912373"/>
            <a:ext cx="10460962" cy="30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93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05CBE2-7CF9-47BC-88DC-F9A18591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427612"/>
            <a:ext cx="10428516" cy="30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C2B9F9-5049-4B1C-BF15-670AFA01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45" y="873202"/>
            <a:ext cx="8641911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1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F921D-55C7-4F3A-81CD-C582949B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Filtramos los datos que nos interesan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6F22F8-53EC-437A-A13E-59D28E21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363447"/>
            <a:ext cx="10916463" cy="215600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0083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468D58-0437-4A19-A5B5-9B30702F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Tiros de 3 puntos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F7B397-DCA4-4A6A-8554-EB08B6A3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41" y="373506"/>
            <a:ext cx="6954545" cy="61200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0253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133</Words>
  <Application>Microsoft Office PowerPoint</Application>
  <PresentationFormat>Panorámica</PresentationFormat>
  <Paragraphs>64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Century Gothic</vt:lpstr>
      <vt:lpstr>Wingdings 2</vt:lpstr>
      <vt:lpstr>Citable</vt:lpstr>
      <vt:lpstr>Kobe Bryant Shot Selection </vt:lpstr>
      <vt:lpstr>Objetivo</vt:lpstr>
      <vt:lpstr>Datos</vt:lpstr>
      <vt:lpstr> shot_made_flag</vt:lpstr>
      <vt:lpstr>DataFrame</vt:lpstr>
      <vt:lpstr>Presentación de PowerPoint</vt:lpstr>
      <vt:lpstr>Presentación de PowerPoint</vt:lpstr>
      <vt:lpstr>Filtramos los datos que nos interesan</vt:lpstr>
      <vt:lpstr>Tiros de 3 puntos</vt:lpstr>
      <vt:lpstr>Tiros de 2 puntos</vt:lpstr>
      <vt:lpstr>Tiros totales </vt:lpstr>
      <vt:lpstr>Correlación</vt:lpstr>
      <vt:lpstr>PlayOffs</vt:lpstr>
      <vt:lpstr>Tipo de tiro</vt:lpstr>
      <vt:lpstr>Movimiento</vt:lpstr>
      <vt:lpstr>Modelos</vt:lpstr>
      <vt:lpstr> Regresión logística</vt:lpstr>
      <vt:lpstr>Regresión logística</vt:lpstr>
      <vt:lpstr>KNN</vt:lpstr>
      <vt:lpstr>KNN</vt:lpstr>
      <vt:lpstr>KNN</vt:lpstr>
      <vt:lpstr>KNN</vt:lpstr>
      <vt:lpstr>KNN</vt:lpstr>
      <vt:lpstr>Random Forest</vt:lpstr>
      <vt:lpstr>Resultado</vt:lpstr>
      <vt:lpstr>Kobe Bryant Shot Selection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Kobe Bryant Shot Selection </dc:title>
  <dc:creator>juan carlos lamas alfaro</dc:creator>
  <cp:lastModifiedBy>juan pablo martinez romero</cp:lastModifiedBy>
  <cp:revision>2</cp:revision>
  <dcterms:created xsi:type="dcterms:W3CDTF">2019-07-21T21:25:46Z</dcterms:created>
  <dcterms:modified xsi:type="dcterms:W3CDTF">2019-07-23T16:00:26Z</dcterms:modified>
</cp:coreProperties>
</file>