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E7FE85-D46B-45AA-AE00-DFCB7A685A1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42D6122-CB79-4DFF-9FA4-21A2C31685D0}" type="pres">
      <dgm:prSet presAssocID="{D6E7FE85-D46B-45AA-AE00-DFCB7A685A1C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8492365-85A1-4714-8FBF-63A067C428A8}" type="presOf" srcId="{D6E7FE85-D46B-45AA-AE00-DFCB7A685A1C}" destId="{E42D6122-CB79-4DFF-9FA4-21A2C31685D0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8DB6AE-1EAC-49BA-872E-898B27048C1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A0DCB4D-4D9D-4EC0-8F56-AA7105E02D92}">
      <dgm:prSet phldrT="[Text]"/>
      <dgm:spPr/>
      <dgm:t>
        <a:bodyPr/>
        <a:lstStyle/>
        <a:p>
          <a:r>
            <a:rPr lang="de-DE" dirty="0"/>
            <a:t>Songs in Einkaufswagen legen</a:t>
          </a:r>
        </a:p>
      </dgm:t>
    </dgm:pt>
    <dgm:pt modelId="{AFB44498-A65E-48B6-8DE4-3A9FBFC9EA20}" type="parTrans" cxnId="{7B895204-9FF7-49E5-A651-FF3A9E279893}">
      <dgm:prSet/>
      <dgm:spPr/>
      <dgm:t>
        <a:bodyPr/>
        <a:lstStyle/>
        <a:p>
          <a:endParaRPr lang="de-DE"/>
        </a:p>
      </dgm:t>
    </dgm:pt>
    <dgm:pt modelId="{52A12399-6E1D-4A73-B70F-FA48679841E4}" type="sibTrans" cxnId="{7B895204-9FF7-49E5-A651-FF3A9E279893}">
      <dgm:prSet/>
      <dgm:spPr/>
      <dgm:t>
        <a:bodyPr/>
        <a:lstStyle/>
        <a:p>
          <a:endParaRPr lang="de-DE"/>
        </a:p>
      </dgm:t>
    </dgm:pt>
    <dgm:pt modelId="{B76978D3-63C0-47ED-AD07-DEA86B7CAE47}">
      <dgm:prSet phldrT="[Text]"/>
      <dgm:spPr/>
      <dgm:t>
        <a:bodyPr/>
        <a:lstStyle/>
        <a:p>
          <a:r>
            <a:rPr lang="de-DE" dirty="0"/>
            <a:t>Bestellung abschließen</a:t>
          </a:r>
        </a:p>
      </dgm:t>
    </dgm:pt>
    <dgm:pt modelId="{085337E5-94D8-4B1D-AACF-D6B910C45017}" type="parTrans" cxnId="{BDD844CB-2F00-4AAF-9162-952F59473C32}">
      <dgm:prSet/>
      <dgm:spPr/>
      <dgm:t>
        <a:bodyPr/>
        <a:lstStyle/>
        <a:p>
          <a:endParaRPr lang="de-DE"/>
        </a:p>
      </dgm:t>
    </dgm:pt>
    <dgm:pt modelId="{C1C2362D-158E-459F-90E8-B5E1EC51DA93}" type="sibTrans" cxnId="{BDD844CB-2F00-4AAF-9162-952F59473C32}">
      <dgm:prSet/>
      <dgm:spPr/>
      <dgm:t>
        <a:bodyPr/>
        <a:lstStyle/>
        <a:p>
          <a:endParaRPr lang="de-DE"/>
        </a:p>
      </dgm:t>
    </dgm:pt>
    <dgm:pt modelId="{F794B3EB-A22A-4090-8FD0-5E51BD22A00C}">
      <dgm:prSet phldrT="[Text]"/>
      <dgm:spPr/>
      <dgm:t>
        <a:bodyPr/>
        <a:lstStyle/>
        <a:p>
          <a:r>
            <a:rPr lang="de-DE" dirty="0"/>
            <a:t>Songs auf Account freigeschaltet</a:t>
          </a:r>
        </a:p>
      </dgm:t>
    </dgm:pt>
    <dgm:pt modelId="{5112CFCE-2979-4245-803C-6BF4D56F2B0D}" type="parTrans" cxnId="{32E58AB7-C2C7-4091-A91B-DF22279D8B77}">
      <dgm:prSet/>
      <dgm:spPr/>
      <dgm:t>
        <a:bodyPr/>
        <a:lstStyle/>
        <a:p>
          <a:endParaRPr lang="de-DE"/>
        </a:p>
      </dgm:t>
    </dgm:pt>
    <dgm:pt modelId="{02CE4ADE-8848-4EDF-BDC3-1E3DA6070379}" type="sibTrans" cxnId="{32E58AB7-C2C7-4091-A91B-DF22279D8B77}">
      <dgm:prSet/>
      <dgm:spPr/>
      <dgm:t>
        <a:bodyPr/>
        <a:lstStyle/>
        <a:p>
          <a:endParaRPr lang="de-DE"/>
        </a:p>
      </dgm:t>
    </dgm:pt>
    <dgm:pt modelId="{2941212C-4E2E-456D-B52E-C138470BF063}" type="pres">
      <dgm:prSet presAssocID="{C18DB6AE-1EAC-49BA-872E-898B27048C1C}" presName="Name0" presStyleCnt="0">
        <dgm:presLayoutVars>
          <dgm:dir/>
          <dgm:animLvl val="lvl"/>
          <dgm:resizeHandles val="exact"/>
        </dgm:presLayoutVars>
      </dgm:prSet>
      <dgm:spPr/>
    </dgm:pt>
    <dgm:pt modelId="{84A4620E-539E-4416-ACF3-0686F25B2E54}" type="pres">
      <dgm:prSet presAssocID="{7A0DCB4D-4D9D-4EC0-8F56-AA7105E02D9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14E0B6E-2B9D-49DE-AB77-C01B6F7B3693}" type="pres">
      <dgm:prSet presAssocID="{52A12399-6E1D-4A73-B70F-FA48679841E4}" presName="parTxOnlySpace" presStyleCnt="0"/>
      <dgm:spPr/>
    </dgm:pt>
    <dgm:pt modelId="{E9080A8E-9D26-4B2D-BDB7-929E7EAE75E7}" type="pres">
      <dgm:prSet presAssocID="{B76978D3-63C0-47ED-AD07-DEA86B7CAE4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FC2275A-CB4D-4936-BA38-C56FFFAD289A}" type="pres">
      <dgm:prSet presAssocID="{C1C2362D-158E-459F-90E8-B5E1EC51DA93}" presName="parTxOnlySpace" presStyleCnt="0"/>
      <dgm:spPr/>
    </dgm:pt>
    <dgm:pt modelId="{93E16CAD-3D60-4FAE-982D-C27DB61D07AB}" type="pres">
      <dgm:prSet presAssocID="{F794B3EB-A22A-4090-8FD0-5E51BD22A00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B895204-9FF7-49E5-A651-FF3A9E279893}" srcId="{C18DB6AE-1EAC-49BA-872E-898B27048C1C}" destId="{7A0DCB4D-4D9D-4EC0-8F56-AA7105E02D92}" srcOrd="0" destOrd="0" parTransId="{AFB44498-A65E-48B6-8DE4-3A9FBFC9EA20}" sibTransId="{52A12399-6E1D-4A73-B70F-FA48679841E4}"/>
    <dgm:cxn modelId="{A1DCEF09-2AA4-4C4F-AFD1-04654ABAAD4C}" type="presOf" srcId="{F794B3EB-A22A-4090-8FD0-5E51BD22A00C}" destId="{93E16CAD-3D60-4FAE-982D-C27DB61D07AB}" srcOrd="0" destOrd="0" presId="urn:microsoft.com/office/officeart/2005/8/layout/chevron1"/>
    <dgm:cxn modelId="{1F567E0D-7441-4083-8A96-35D481EB394A}" type="presOf" srcId="{C18DB6AE-1EAC-49BA-872E-898B27048C1C}" destId="{2941212C-4E2E-456D-B52E-C138470BF063}" srcOrd="0" destOrd="0" presId="urn:microsoft.com/office/officeart/2005/8/layout/chevron1"/>
    <dgm:cxn modelId="{F2929879-9CB4-4B8D-8F18-8459371DD81D}" type="presOf" srcId="{7A0DCB4D-4D9D-4EC0-8F56-AA7105E02D92}" destId="{84A4620E-539E-4416-ACF3-0686F25B2E54}" srcOrd="0" destOrd="0" presId="urn:microsoft.com/office/officeart/2005/8/layout/chevron1"/>
    <dgm:cxn modelId="{637D1E83-8B47-4B13-B3A4-B372BA5CF274}" type="presOf" srcId="{B76978D3-63C0-47ED-AD07-DEA86B7CAE47}" destId="{E9080A8E-9D26-4B2D-BDB7-929E7EAE75E7}" srcOrd="0" destOrd="0" presId="urn:microsoft.com/office/officeart/2005/8/layout/chevron1"/>
    <dgm:cxn modelId="{32E58AB7-C2C7-4091-A91B-DF22279D8B77}" srcId="{C18DB6AE-1EAC-49BA-872E-898B27048C1C}" destId="{F794B3EB-A22A-4090-8FD0-5E51BD22A00C}" srcOrd="2" destOrd="0" parTransId="{5112CFCE-2979-4245-803C-6BF4D56F2B0D}" sibTransId="{02CE4ADE-8848-4EDF-BDC3-1E3DA6070379}"/>
    <dgm:cxn modelId="{BDD844CB-2F00-4AAF-9162-952F59473C32}" srcId="{C18DB6AE-1EAC-49BA-872E-898B27048C1C}" destId="{B76978D3-63C0-47ED-AD07-DEA86B7CAE47}" srcOrd="1" destOrd="0" parTransId="{085337E5-94D8-4B1D-AACF-D6B910C45017}" sibTransId="{C1C2362D-158E-459F-90E8-B5E1EC51DA93}"/>
    <dgm:cxn modelId="{2BA0DC8A-2C33-4E9F-955C-2AE3C8B4607F}" type="presParOf" srcId="{2941212C-4E2E-456D-B52E-C138470BF063}" destId="{84A4620E-539E-4416-ACF3-0686F25B2E54}" srcOrd="0" destOrd="0" presId="urn:microsoft.com/office/officeart/2005/8/layout/chevron1"/>
    <dgm:cxn modelId="{42FCC565-6A8D-4E15-80E0-F5A694AB4EA1}" type="presParOf" srcId="{2941212C-4E2E-456D-B52E-C138470BF063}" destId="{D14E0B6E-2B9D-49DE-AB77-C01B6F7B3693}" srcOrd="1" destOrd="0" presId="urn:microsoft.com/office/officeart/2005/8/layout/chevron1"/>
    <dgm:cxn modelId="{04EA891E-DEB7-4372-852F-AC5558D0E058}" type="presParOf" srcId="{2941212C-4E2E-456D-B52E-C138470BF063}" destId="{E9080A8E-9D26-4B2D-BDB7-929E7EAE75E7}" srcOrd="2" destOrd="0" presId="urn:microsoft.com/office/officeart/2005/8/layout/chevron1"/>
    <dgm:cxn modelId="{3911BE86-1009-457B-A69D-D2226BC7E1D5}" type="presParOf" srcId="{2941212C-4E2E-456D-B52E-C138470BF063}" destId="{6FC2275A-CB4D-4936-BA38-C56FFFAD289A}" srcOrd="3" destOrd="0" presId="urn:microsoft.com/office/officeart/2005/8/layout/chevron1"/>
    <dgm:cxn modelId="{565489CF-0D42-42F0-AD96-B479A7CE552E}" type="presParOf" srcId="{2941212C-4E2E-456D-B52E-C138470BF063}" destId="{93E16CAD-3D60-4FAE-982D-C27DB61D07A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4620E-539E-4416-ACF3-0686F25B2E54}">
      <dsp:nvSpPr>
        <dsp:cNvPr id="0" name=""/>
        <dsp:cNvSpPr/>
      </dsp:nvSpPr>
      <dsp:spPr>
        <a:xfrm>
          <a:off x="2799" y="0"/>
          <a:ext cx="3410950" cy="10882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Songs in Einkaufswagen legen</a:t>
          </a:r>
        </a:p>
      </dsp:txBody>
      <dsp:txXfrm>
        <a:off x="546923" y="0"/>
        <a:ext cx="2322703" cy="1088247"/>
      </dsp:txXfrm>
    </dsp:sp>
    <dsp:sp modelId="{E9080A8E-9D26-4B2D-BDB7-929E7EAE75E7}">
      <dsp:nvSpPr>
        <dsp:cNvPr id="0" name=""/>
        <dsp:cNvSpPr/>
      </dsp:nvSpPr>
      <dsp:spPr>
        <a:xfrm>
          <a:off x="3072655" y="0"/>
          <a:ext cx="3410950" cy="10882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Bestellung abschließen</a:t>
          </a:r>
        </a:p>
      </dsp:txBody>
      <dsp:txXfrm>
        <a:off x="3616779" y="0"/>
        <a:ext cx="2322703" cy="1088247"/>
      </dsp:txXfrm>
    </dsp:sp>
    <dsp:sp modelId="{93E16CAD-3D60-4FAE-982D-C27DB61D07AB}">
      <dsp:nvSpPr>
        <dsp:cNvPr id="0" name=""/>
        <dsp:cNvSpPr/>
      </dsp:nvSpPr>
      <dsp:spPr>
        <a:xfrm>
          <a:off x="6142510" y="0"/>
          <a:ext cx="3410950" cy="10882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Songs auf Account freigeschaltet</a:t>
          </a:r>
        </a:p>
      </dsp:txBody>
      <dsp:txXfrm>
        <a:off x="6686634" y="0"/>
        <a:ext cx="2322703" cy="1088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AF299-E02A-4D0F-85DE-35EE493B3F7A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58FF5-D0E2-47AD-B385-786B94E013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49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933F-B8B0-4644-9DA5-A77CCC0FEE46}" type="datetime1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45AB-9906-4BAD-81DA-BE76292B1F01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530793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FF12-60D2-4541-940A-B5072232F2B5}" type="datetime1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45AB-9906-4BAD-81DA-BE76292B1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061913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C9CB-BDD4-4E7E-84FA-40ACD308B9B5}" type="datetime1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45AB-9906-4BAD-81DA-BE76292B1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225858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77F-071B-4469-90F2-738A8147289B}" type="datetime1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45AB-9906-4BAD-81DA-BE76292B1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279461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6649-762E-466C-BB15-501EE46767B7}" type="datetime1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45AB-9906-4BAD-81DA-BE76292B1F01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243732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36EF-3B53-48D6-A61C-F68C6771625C}" type="datetime1">
              <a:rPr lang="de-DE" smtClean="0"/>
              <a:t>20.10.2021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45AB-9906-4BAD-81DA-BE76292B1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95179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A67C-0484-4904-ACD2-D463BF41C9CD}" type="datetime1">
              <a:rPr lang="de-DE" smtClean="0"/>
              <a:t>20.10.2021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45AB-9906-4BAD-81DA-BE76292B1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28437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6B21-5C83-4014-9B63-85C1BF9FA3BA}" type="datetime1">
              <a:rPr lang="de-DE" smtClean="0"/>
              <a:t>20.10.2021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45AB-9906-4BAD-81DA-BE76292B1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71141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4475-699A-46BD-8C82-127319B3B68F}" type="datetime1">
              <a:rPr lang="de-DE" smtClean="0"/>
              <a:t>20.10.2021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45AB-9906-4BAD-81DA-BE76292B1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028099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91373A-C0AA-49B6-829D-8A0FB62DC33A}" type="datetime1">
              <a:rPr lang="de-DE" smtClean="0"/>
              <a:t>20.10.2021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B45AB-9906-4BAD-81DA-BE76292B1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220705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D15E-0FFD-4C89-A96E-109AA22600AA}" type="datetime1">
              <a:rPr lang="de-DE" smtClean="0"/>
              <a:t>20.10.2021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45AB-9906-4BAD-81DA-BE76292B1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07937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D6948A-C985-4567-9FF1-3D8E1F700F42}" type="datetime1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8B45AB-9906-4BAD-81DA-BE76292B1F01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34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3DB39-8C73-4A4E-AD75-4AA49C82D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Songify – 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3B46B2-CDD7-4E58-AE77-F6A79E5E6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cap="none" dirty="0"/>
              <a:t>Von Jan Pinto Strohhäusl, Gruppe DE-2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0D3ADE-6F71-40D4-90C1-A0AE31AC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45AB-9906-4BAD-81DA-BE76292B1F0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4887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F3D05-3BD7-4B45-B3B5-CD3E27A5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– Fensterdesign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79CAFFA-A14E-42F4-9BF0-A2A802DF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45AB-9906-4BAD-81DA-BE76292B1F01}" type="slidenum">
              <a:rPr lang="de-DE" smtClean="0"/>
              <a:t>10</a:t>
            </a:fld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1104372-0B67-4265-A5AF-A7EB622E4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429" y="1821096"/>
            <a:ext cx="7909142" cy="4420313"/>
          </a:xfrm>
        </p:spPr>
      </p:pic>
    </p:spTree>
    <p:extLst>
      <p:ext uri="{BB962C8B-B14F-4D97-AF65-F5344CB8AC3E}">
        <p14:creationId xmlns:p14="http://schemas.microsoft.com/office/powerpoint/2010/main" val="155145238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16554-FE77-4A52-BB61-E4632E04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8111CF8-4B0C-4A67-88FD-8E3C886BD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3090"/>
            <a:ext cx="12192000" cy="6858000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313C0D-A408-4195-A2A5-68ADD33A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45AB-9906-4BAD-81DA-BE76292B1F0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2403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C798D-DB5D-4B31-AE55-3B4366C8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– Relational Model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FD36FF7-9EC0-4FB4-8AED-59A5DDE98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887" y="1787769"/>
            <a:ext cx="6126226" cy="4526508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8472CF5-5165-48F6-B0AD-0A7722C0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45AB-9906-4BAD-81DA-BE76292B1F0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90460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650C-6522-46CF-A3AC-ADA1558F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– SQL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D55454B-C43A-4FA0-9622-63B5340D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45AB-9906-4BAD-81DA-BE76292B1F01}" type="slidenum">
              <a:rPr lang="de-DE" smtClean="0"/>
              <a:t>13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E8B8D31-78B4-49F2-9B30-0BE26BF01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833" y="2163619"/>
            <a:ext cx="7271294" cy="371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6831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2D1FB-2747-410A-9B9D-123B982D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5E9EDC-1BAA-431F-8F30-22FE80A4A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Guter Zwischenstand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Angenehme Arbeitsatmosphäre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den nächsten Wochen: Implementation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E92ACC-29DB-4263-A889-3EF9D2C4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45AB-9906-4BAD-81DA-BE76292B1F0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317004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F4913-6F03-4EB5-AA7E-F640A3A9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Vielen Dank für Ihre Aufmerksamkeit!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C73F43-43CB-4BAE-AB5B-AC75AE909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square">
            <a:normAutofit/>
          </a:bodyPr>
          <a:lstStyle/>
          <a:p>
            <a:r>
              <a:rPr lang="de-DE" sz="2800" cap="none" dirty="0"/>
              <a:t>Haben Sie noch Fragen?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95EF5D-65D7-4CD6-BE36-E60A6BE3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45AB-9906-4BAD-81DA-BE76292B1F0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09603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FD683-D356-4F92-96CB-3AC4ECA3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FB4A2-09FD-481A-8A0F-32FD3C2EF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5621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sz="2400" dirty="0"/>
              <a:t>Analyse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User-related-Artefacts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Task-related-Artefacts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Data-related-Artefacts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Moodboard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Fensterdesign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Navigationsdiagramm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SQL-Code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 dirty="0"/>
              <a:t>Zusammenfassung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6B1244-195B-418B-869F-28534A5C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45AB-9906-4BAD-81DA-BE76292B1F0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24809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F4913-6F03-4EB5-AA7E-F640A3A9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dirty="0"/>
              <a:t>Teil 1: Analyse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C73F43-43CB-4BAE-AB5B-AC75AE909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square">
            <a:normAutofit/>
          </a:bodyPr>
          <a:lstStyle/>
          <a:p>
            <a:endParaRPr lang="de-DE" sz="2800" cap="non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F2E807-F5CF-4ECE-A077-FFACC6FF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45AB-9906-4BAD-81DA-BE76292B1F0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91849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636F4-5ECE-48E6-A5FB-04FCF686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User-related-Artefacts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DFE658-3CC3-4041-B0CD-1937BFF97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7781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Verschiedene Usergroups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Customer abhängig vom Alter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Personas zu Usergruppen entwickelt 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0D5A81-2E6D-48BF-AA49-0520CB61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45AB-9906-4BAD-81DA-BE76292B1F0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6890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5E332-A461-4B97-AB82-E24ACF56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Task-related-Artefacts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CDFB858-10A7-45DC-BDED-BF92AD5EE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637" y="1787768"/>
            <a:ext cx="8568725" cy="4526697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1DDA097-6AAA-4EA5-92B6-4ED1F803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45AB-9906-4BAD-81DA-BE76292B1F01}" type="slidenum">
              <a:rPr lang="de-DE" smtClean="0"/>
              <a:t>5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B060227-2DF8-402A-8345-74D3C12DC516}"/>
              </a:ext>
            </a:extLst>
          </p:cNvPr>
          <p:cNvSpPr txBox="1"/>
          <p:nvPr/>
        </p:nvSpPr>
        <p:spPr>
          <a:xfrm>
            <a:off x="6585357" y="2332139"/>
            <a:ext cx="2231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Muss noch überarbeitet werden</a:t>
            </a:r>
          </a:p>
        </p:txBody>
      </p:sp>
    </p:spTree>
    <p:extLst>
      <p:ext uri="{BB962C8B-B14F-4D97-AF65-F5344CB8AC3E}">
        <p14:creationId xmlns:p14="http://schemas.microsoft.com/office/powerpoint/2010/main" val="169016759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5E247-7C7C-4496-B2C8-B87483E3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Task-related-Artefacts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B52A257-1066-44DD-B703-7C3DBD8766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06250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CB48F789-E50C-4E1B-947C-363231397EFE}"/>
              </a:ext>
            </a:extLst>
          </p:cNvPr>
          <p:cNvSpPr txBox="1"/>
          <p:nvPr/>
        </p:nvSpPr>
        <p:spPr>
          <a:xfrm>
            <a:off x="1096963" y="2660878"/>
            <a:ext cx="198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Songs kaufen:</a:t>
            </a:r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C751CBC9-8EAF-47B2-9861-D49F6CE9B7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466267"/>
              </p:ext>
            </p:extLst>
          </p:nvPr>
        </p:nvGraphicFramePr>
        <p:xfrm>
          <a:off x="1096963" y="3429000"/>
          <a:ext cx="9556261" cy="108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DC4603F-E6E6-4B24-9AC3-1099FDB1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45AB-9906-4BAD-81DA-BE76292B1F0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76058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BDE2D-F834-4D08-9070-ADA4C6C0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Data-related-Artefacts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AD11BB9-79C8-49FC-AA65-170DA838F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215" y="1757081"/>
            <a:ext cx="7221415" cy="4578086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269421-B446-4058-B35D-14AE492B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45AB-9906-4BAD-81DA-BE76292B1F0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60162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F4913-6F03-4EB5-AA7E-F640A3A9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dirty="0"/>
              <a:t>Teil 2: Design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C73F43-43CB-4BAE-AB5B-AC75AE909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square">
            <a:normAutofit/>
          </a:bodyPr>
          <a:lstStyle/>
          <a:p>
            <a:endParaRPr lang="de-DE" sz="2800" cap="non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67A5B8-9D96-411C-80CF-05597C09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45AB-9906-4BAD-81DA-BE76292B1F0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11143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91A11-79A0-479A-8F11-D012B8A0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– Moodboard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CB08668-4158-48BB-8F7A-A5A79382A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74" y="1784675"/>
            <a:ext cx="7224051" cy="4512207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29B1882-BD8C-4E3D-9E3A-676A9758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45AB-9906-4BAD-81DA-BE76292B1F0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34505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116</Words>
  <Application>Microsoft Office PowerPoint</Application>
  <PresentationFormat>Breitbild</PresentationFormat>
  <Paragraphs>56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Rückblick</vt:lpstr>
      <vt:lpstr>Songify – Präsentation</vt:lpstr>
      <vt:lpstr>Inhaltsverzeichnis</vt:lpstr>
      <vt:lpstr>Teil 1: Analyse</vt:lpstr>
      <vt:lpstr>User-related-Artefacts</vt:lpstr>
      <vt:lpstr>Task-related-Artefacts</vt:lpstr>
      <vt:lpstr>Task-related-Artefacts</vt:lpstr>
      <vt:lpstr>Data-related-Artefacts</vt:lpstr>
      <vt:lpstr>Teil 2: Design</vt:lpstr>
      <vt:lpstr>Design – Moodboard</vt:lpstr>
      <vt:lpstr>Design – Fensterdesign</vt:lpstr>
      <vt:lpstr>PowerPoint-Präsentation</vt:lpstr>
      <vt:lpstr>Design – Relational Model</vt:lpstr>
      <vt:lpstr>Design – SQL</vt:lpstr>
      <vt:lpstr>Zusammenfassung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Songify – Präsentation</dc:title>
  <dc:creator>Jan S</dc:creator>
  <cp:lastModifiedBy>Jan S</cp:lastModifiedBy>
  <cp:revision>5</cp:revision>
  <dcterms:created xsi:type="dcterms:W3CDTF">2021-10-19T08:50:54Z</dcterms:created>
  <dcterms:modified xsi:type="dcterms:W3CDTF">2021-10-20T09:48:53Z</dcterms:modified>
</cp:coreProperties>
</file>