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32" autoAdjust="0"/>
  </p:normalViewPr>
  <p:slideViewPr>
    <p:cSldViewPr snapToGrid="0">
      <p:cViewPr varScale="1">
        <p:scale>
          <a:sx n="124" d="100"/>
          <a:sy n="124" d="100"/>
        </p:scale>
        <p:origin x="16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6BDD6-7EC3-4916-A7E1-09C86520D569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11D63-1AEF-4C55-A1C1-75B1EFF13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Hallo und willkommen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Jan Pinto Strohhäusl, gehöre Gruppe DE-2</a:t>
            </a:r>
          </a:p>
          <a:p>
            <a:pPr marL="171450" indent="-171450">
              <a:buFontTx/>
              <a:buChar char="-"/>
            </a:pPr>
            <a:r>
              <a:rPr lang="de-DE" dirty="0"/>
              <a:t>Präsentation um Implementation von Songify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75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Erst kurze Reflexion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Kurze Beschreibung von Hauptseite von Songify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Spezielles Use-Case, einen Song hochladen, mit Beispiel Code und Upload-Beispiel</a:t>
            </a:r>
          </a:p>
          <a:p>
            <a:pPr marL="171450" indent="-171450">
              <a:buFontTx/>
              <a:buChar char="-"/>
            </a:pPr>
            <a:r>
              <a:rPr lang="de-DE" dirty="0"/>
              <a:t>Als letztes Zusammenfassung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09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-"/>
            </a:pPr>
            <a:r>
              <a:rPr lang="de-DE" dirty="0"/>
              <a:t>Sicht des Artist wegen Upload </a:t>
            </a:r>
            <a:r>
              <a:rPr lang="de-DE" dirty="0" err="1"/>
              <a:t>button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Oben Navigation mit Suchleiste und Logo</a:t>
            </a:r>
          </a:p>
          <a:p>
            <a:pPr marL="171450" indent="-171450">
              <a:buFontTx/>
              <a:buChar char="-"/>
            </a:pPr>
            <a:r>
              <a:rPr lang="de-DE" dirty="0"/>
              <a:t>links Aside, Knöpfe ohne Funktion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unten Footer mit Platzhalter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Übergang zum 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55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5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Verbindung zur Datenbank, Werte als Variable abspeichern</a:t>
            </a:r>
          </a:p>
          <a:p>
            <a:pPr marL="228600" indent="-228600">
              <a:buAutoNum type="arabicPeriod"/>
            </a:pPr>
            <a:r>
              <a:rPr lang="de-DE" dirty="0"/>
              <a:t>Checken der Dateiformate</a:t>
            </a:r>
          </a:p>
          <a:p>
            <a:pPr marL="228600" indent="-228600">
              <a:buAutoNum type="arabicPeriod"/>
            </a:pPr>
            <a:r>
              <a:rPr lang="de-DE" dirty="0"/>
              <a:t>Wenn alles gut, dann in Datenbank</a:t>
            </a:r>
          </a:p>
          <a:p>
            <a:pPr marL="228600" indent="-228600">
              <a:buAutoNum type="arabicPeriod"/>
            </a:pPr>
            <a:r>
              <a:rPr lang="de-DE" dirty="0"/>
              <a:t>Trigger auf Datenbankebene</a:t>
            </a:r>
          </a:p>
          <a:p>
            <a:pPr marL="228600" indent="-228600">
              <a:buAutoNum type="arabicPeriod"/>
            </a:pPr>
            <a:r>
              <a:rPr lang="de-DE" dirty="0"/>
              <a:t>Letzte Ausgabe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3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  <a:p>
            <a:pPr marL="228600" indent="-228600">
              <a:buAutoNum type="arabicPeriod"/>
            </a:pPr>
            <a:r>
              <a:rPr lang="de-DE" dirty="0"/>
              <a:t>Ausgefülltes Upload-Formular</a:t>
            </a:r>
          </a:p>
          <a:p>
            <a:pPr marL="228600" indent="-228600">
              <a:buAutoNum type="arabicPeriod"/>
            </a:pPr>
            <a:r>
              <a:rPr lang="de-DE" dirty="0"/>
              <a:t>Hochladen erfolgreich</a:t>
            </a:r>
          </a:p>
          <a:p>
            <a:pPr marL="228600" indent="-228600">
              <a:buAutoNum type="arabicPeriod"/>
            </a:pPr>
            <a:r>
              <a:rPr lang="de-DE" dirty="0"/>
              <a:t>Gleichen Song nochmal, schlägt fehl</a:t>
            </a:r>
          </a:p>
          <a:p>
            <a:pPr marL="228600" indent="-228600">
              <a:buAutoNum type="arabicPeriod"/>
            </a:pPr>
            <a:r>
              <a:rPr lang="de-DE" dirty="0"/>
              <a:t>Ungleiche Dateiformate</a:t>
            </a:r>
          </a:p>
          <a:p>
            <a:pPr marL="228600" indent="-228600">
              <a:buAutoNum type="arabicPeriod"/>
            </a:pPr>
            <a:r>
              <a:rPr lang="de-DE" dirty="0"/>
              <a:t>Datenbankeintrag (ID automatisch generiert)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06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Letzten Endes gutes Endergebnis</a:t>
            </a:r>
          </a:p>
          <a:p>
            <a:pPr marL="171450" indent="-171450">
              <a:buFontTx/>
              <a:buChar char="-"/>
            </a:pPr>
            <a:r>
              <a:rPr lang="de-DE" dirty="0"/>
              <a:t>Herrschte immer angenehme Arbeitsatmosphäre in der Gruppe</a:t>
            </a:r>
          </a:p>
          <a:p>
            <a:pPr marL="171450" indent="-171450">
              <a:buFontTx/>
              <a:buChar char="-"/>
            </a:pPr>
            <a:r>
              <a:rPr lang="de-DE" dirty="0"/>
              <a:t>Bald noch Informatics Expo Day Anfang Februar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Danke für Aufmerksamkeit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Gespannt auf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11D63-1AEF-4C55-A1C1-75B1EFF13B4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6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ED84-BCC1-4A17-A5F6-22657BE2A14C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03514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19D5-4886-48DC-A5FD-7DE7F75977BD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806247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4EEF-116E-4E0E-934A-C9BB2CD184D5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352666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DE63-6DC3-4426-852C-D2F0958EF0C4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55720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4F7E-6130-43F6-87D3-89DDBBA5C244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38480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6559-FFB4-487C-810D-77F4AE8E0B0A}" type="datetime1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3742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947C-71CA-4BCA-A016-96A7FFD201BC}" type="datetime1">
              <a:rPr lang="de-DE" smtClean="0"/>
              <a:t>20.12.2021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1639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FDC5-BB7E-4DC8-8BC6-2B95DAE53AA7}" type="datetime1">
              <a:rPr lang="de-DE" smtClean="0"/>
              <a:t>20.12.2021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95730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C17-AC4A-4511-9145-B21BFE8555D3}" type="datetime1">
              <a:rPr lang="de-DE" smtClean="0"/>
              <a:t>20.12.2021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9866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2D1367-4EBF-4260-83CD-1C0509CD514C}" type="datetime1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3957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2B31-FA7F-4F2E-9494-A936F45FBD91}" type="datetime1">
              <a:rPr lang="de-DE" smtClean="0"/>
              <a:t>20.12.2021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84536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AB7C2-C313-4387-B91B-2248B607460D}" type="datetime1">
              <a:rPr lang="de-DE" smtClean="0"/>
              <a:t>20.12.2021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9229D8-481D-496C-A758-036C21E9B97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2A141-A007-4F1B-8ABC-49AEA8DC0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Songify –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9877A-9546-4404-AF5C-19BDF084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Von Jan Pinto Strohhäusl, Gruppe DE-2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0A00D-2046-458D-B251-27E4202F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1</a:t>
            </a:fld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64544478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6695E-6694-4ADD-93BC-CA3F6F0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EF8D7-E0DE-4190-8F20-4829CCC4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Songify im Allgemeinen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Use-Case: Einen Song hochladen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HTML und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SQL und 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3F018-58D2-4C96-9165-BFD7E407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2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83845101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FF4E1-05D5-4896-BD9C-EAF2C48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Songify: Startseite (Sicht des Artist)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8FD0AF-25C3-4EC7-B3A0-A546013D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3</a:t>
            </a:fld>
            <a:endParaRPr lang="de-DE" sz="16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C6B886-D19B-4B54-B856-BC3F7276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16" y="1784147"/>
            <a:ext cx="9177967" cy="4519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21252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2251C-10B3-45E3-87FD-0E551F71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Use-Case: Einen Song hochladen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C58942-9716-4186-804B-AF5DE394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4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4988AF0-75EA-465A-A33F-EA54845C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</a:t>
            </a:r>
            <a:r>
              <a:rPr lang="de-DE" sz="2400" dirty="0"/>
              <a:t>HTML:  verschiedene Felder (input type text, file, </a:t>
            </a:r>
            <a:r>
              <a:rPr lang="de-DE" sz="2400" dirty="0" err="1"/>
              <a:t>number</a:t>
            </a:r>
            <a:r>
              <a:rPr lang="de-DE" sz="2400" dirty="0"/>
              <a:t>; textarea)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Beispiel: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2785A8-C8A6-468D-8C04-02C67A7B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83" y="2862617"/>
            <a:ext cx="9702993" cy="1132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004179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C8F30-98DE-4A02-B6E4-BB4EEA7E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Use-Case: Einen Song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6F1CE-856A-4972-9BCA-F6A1E94A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CSS: Inhalte der Seite formatieren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Beispiel: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FF0F4-87A1-40DD-8E1A-1E0C0EC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5</a:t>
            </a:fld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03790-EDEA-4DE7-8014-A7EDE1F1E4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39" y="2488302"/>
            <a:ext cx="4084321" cy="326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53F3FB-714F-4EE0-9648-1B6178413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76" y="1791951"/>
            <a:ext cx="9138294" cy="4516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61586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1234-5A7C-4713-8286-1A5145B7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Use-Case: Einen Song hochladen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975A81-7A93-4D60-B30A-541C877A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6</a:t>
            </a:fld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8315C41-E5EE-459A-8BB6-849ED5E19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95" y="1737360"/>
            <a:ext cx="5612410" cy="466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E26844-297E-4DF7-A719-0213EF0DA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43" y="1889919"/>
            <a:ext cx="7028913" cy="436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EFE287-CE2C-415B-9C69-CA037FBAE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52" y="1638689"/>
            <a:ext cx="7194453" cy="486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9F4321-8E0D-42EB-A3D8-6D46EC8B0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94" y="2803362"/>
            <a:ext cx="7332771" cy="251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001279D-77BA-4936-9196-1B08C94D4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91" y="3175944"/>
            <a:ext cx="8400189" cy="1551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60372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1E81D-E1A5-4571-8B78-EF87C91F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Einen Song hochladen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C1BE77-5D41-4917-A6F0-F73BEC42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7</a:t>
            </a:fld>
            <a:endParaRPr lang="de-DE" sz="16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59C3B35-2CED-4A35-A477-B3AE7F5E2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90" y="1797075"/>
            <a:ext cx="9042979" cy="4458286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5956E9-5279-43B1-ABEA-9D5F9AC66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88" y="1797075"/>
            <a:ext cx="9043393" cy="44582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E6AC819-2450-4C42-A141-28D80094A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90" y="1799541"/>
            <a:ext cx="9042979" cy="445582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72D2A2-6346-48EE-A2E8-A5F13BD291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90" y="1797075"/>
            <a:ext cx="9042979" cy="444848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F28F23C-3CA5-48E0-B201-4BAAACAD1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429000"/>
            <a:ext cx="8572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80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93A60-23D4-457F-8C08-37338ACF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B698A-3D9E-4199-9658-757FDF4D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</a:t>
            </a:r>
            <a:r>
              <a:rPr lang="de-DE" sz="2400" dirty="0"/>
              <a:t>Gutes Endergebnis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Angenehme Arbeitsatmosphäre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 Nächsten Wochen: „Informatics Expo Day“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D2074-3C2D-409A-8E8D-0C248506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814104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2E9A5-39C4-427E-87D0-B4EFC1C49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DA05F9-C543-4075-ACF2-9D3870E57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Haben Sie noch Fragen?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994E5-2406-46CB-BEB3-A7B3D139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29D8-481D-496C-A758-036C21E9B978}" type="slidenum">
              <a:rPr lang="de-DE" sz="1600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662680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263</Words>
  <Application>Microsoft Office PowerPoint</Application>
  <PresentationFormat>Breitbild</PresentationFormat>
  <Paragraphs>71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Rückblick</vt:lpstr>
      <vt:lpstr>Songify – Präsentation</vt:lpstr>
      <vt:lpstr>Inhaltsverzeichnis</vt:lpstr>
      <vt:lpstr>Songify: Startseite (Sicht des Artist)</vt:lpstr>
      <vt:lpstr>Use-Case: Einen Song hochladen</vt:lpstr>
      <vt:lpstr>Use-Case: Einen Song hochladen</vt:lpstr>
      <vt:lpstr>Use-Case: Einen Song hochladen</vt:lpstr>
      <vt:lpstr>Beispiel: Einen Song hochladen</vt:lpstr>
      <vt:lpstr>Zusammenfassung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Songify – Präsentation</dc:title>
  <dc:creator>Jan S</dc:creator>
  <cp:lastModifiedBy>Jan S</cp:lastModifiedBy>
  <cp:revision>7</cp:revision>
  <dcterms:created xsi:type="dcterms:W3CDTF">2021-12-19T10:11:43Z</dcterms:created>
  <dcterms:modified xsi:type="dcterms:W3CDTF">2021-12-20T08:03:14Z</dcterms:modified>
</cp:coreProperties>
</file>