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64" r:id="rId5"/>
    <p:sldId id="262" r:id="rId6"/>
    <p:sldId id="265" r:id="rId7"/>
    <p:sldId id="266" r:id="rId8"/>
    <p:sldId id="261" r:id="rId9"/>
    <p:sldId id="258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708" autoAdjust="0"/>
  </p:normalViewPr>
  <p:slideViewPr>
    <p:cSldViewPr snapToGrid="0">
      <p:cViewPr varScale="1">
        <p:scale>
          <a:sx n="125" d="100"/>
          <a:sy n="125" d="100"/>
        </p:scale>
        <p:origin x="15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EC200-5836-407C-A8FD-48B19A739C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A007C3-F7F8-47EE-BB10-8C5E5A878037}">
      <dgm:prSet phldrT="[Text]"/>
      <dgm:spPr/>
      <dgm:t>
        <a:bodyPr/>
        <a:lstStyle/>
        <a:p>
          <a:r>
            <a:rPr lang="de-DE" dirty="0"/>
            <a:t>1. Actor </a:t>
          </a:r>
          <a:r>
            <a:rPr lang="de-DE" dirty="0" err="1"/>
            <a:t>indicates</a:t>
          </a:r>
          <a:r>
            <a:rPr lang="de-DE" dirty="0"/>
            <a:t> he </a:t>
          </a:r>
          <a:r>
            <a:rPr lang="de-DE" dirty="0" err="1"/>
            <a:t>wants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look</a:t>
          </a:r>
          <a:r>
            <a:rPr lang="de-DE" dirty="0"/>
            <a:t> </a:t>
          </a:r>
          <a:r>
            <a:rPr lang="de-DE" dirty="0" err="1"/>
            <a:t>up</a:t>
          </a:r>
          <a:r>
            <a:rPr lang="de-DE" dirty="0"/>
            <a:t> a </a:t>
          </a:r>
          <a:r>
            <a:rPr lang="de-DE" dirty="0" err="1"/>
            <a:t>specific</a:t>
          </a:r>
          <a:r>
            <a:rPr lang="de-DE" dirty="0"/>
            <a:t> </a:t>
          </a:r>
          <a:r>
            <a:rPr lang="de-DE" dirty="0" err="1"/>
            <a:t>flight</a:t>
          </a:r>
          <a:endParaRPr lang="de-DE" dirty="0"/>
        </a:p>
      </dgm:t>
    </dgm:pt>
    <dgm:pt modelId="{38526CAA-C445-411A-A012-7D1E0517A971}" type="parTrans" cxnId="{754BEE09-97B5-4067-A54D-D02510EF69D0}">
      <dgm:prSet/>
      <dgm:spPr/>
      <dgm:t>
        <a:bodyPr/>
        <a:lstStyle/>
        <a:p>
          <a:endParaRPr lang="de-DE"/>
        </a:p>
      </dgm:t>
    </dgm:pt>
    <dgm:pt modelId="{BB8D07F0-CC3C-4285-B574-3403E44662C6}" type="sibTrans" cxnId="{754BEE09-97B5-4067-A54D-D02510EF69D0}">
      <dgm:prSet/>
      <dgm:spPr/>
      <dgm:t>
        <a:bodyPr/>
        <a:lstStyle/>
        <a:p>
          <a:endParaRPr lang="de-DE"/>
        </a:p>
      </dgm:t>
    </dgm:pt>
    <dgm:pt modelId="{0D95CFD6-13CC-4217-B614-D621C3F42DE3}">
      <dgm:prSet phldrT="[Text]"/>
      <dgm:spPr/>
      <dgm:t>
        <a:bodyPr/>
        <a:lstStyle/>
        <a:p>
          <a:r>
            <a:rPr lang="de-DE" dirty="0"/>
            <a:t>2. System </a:t>
          </a:r>
          <a:r>
            <a:rPr lang="de-DE" dirty="0" err="1"/>
            <a:t>asks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a </a:t>
          </a:r>
          <a:r>
            <a:rPr lang="de-DE" dirty="0" err="1"/>
            <a:t>unique</a:t>
          </a:r>
          <a:r>
            <a:rPr lang="de-DE" dirty="0"/>
            <a:t> </a:t>
          </a:r>
          <a:r>
            <a:rPr lang="de-DE" dirty="0" err="1"/>
            <a:t>flight</a:t>
          </a:r>
          <a:r>
            <a:rPr lang="de-DE" dirty="0"/>
            <a:t> ID</a:t>
          </a:r>
        </a:p>
      </dgm:t>
    </dgm:pt>
    <dgm:pt modelId="{D1EAB826-76A3-4F5C-892E-0BDCFA30A6AC}" type="parTrans" cxnId="{897CF5CF-5222-4099-B1EC-B0EE3007E50A}">
      <dgm:prSet/>
      <dgm:spPr/>
      <dgm:t>
        <a:bodyPr/>
        <a:lstStyle/>
        <a:p>
          <a:endParaRPr lang="de-DE"/>
        </a:p>
      </dgm:t>
    </dgm:pt>
    <dgm:pt modelId="{FB25D805-1E58-48F6-909A-76403AB7D4C3}" type="sibTrans" cxnId="{897CF5CF-5222-4099-B1EC-B0EE3007E50A}">
      <dgm:prSet/>
      <dgm:spPr/>
      <dgm:t>
        <a:bodyPr/>
        <a:lstStyle/>
        <a:p>
          <a:endParaRPr lang="de-DE"/>
        </a:p>
      </dgm:t>
    </dgm:pt>
    <dgm:pt modelId="{AD360D5B-61EA-4C86-8913-2A506FB92767}">
      <dgm:prSet phldrT="[Text]"/>
      <dgm:spPr/>
      <dgm:t>
        <a:bodyPr/>
        <a:lstStyle/>
        <a:p>
          <a:r>
            <a:rPr lang="de-DE" dirty="0"/>
            <a:t>3. Actor </a:t>
          </a:r>
          <a:r>
            <a:rPr lang="de-DE" dirty="0" err="1"/>
            <a:t>provides</a:t>
          </a:r>
          <a:r>
            <a:rPr lang="de-DE" dirty="0"/>
            <a:t> the </a:t>
          </a:r>
          <a:r>
            <a:rPr lang="de-DE" dirty="0" err="1"/>
            <a:t>information</a:t>
          </a:r>
          <a:r>
            <a:rPr lang="de-DE" dirty="0"/>
            <a:t> </a:t>
          </a:r>
          <a:r>
            <a:rPr lang="de-DE" dirty="0" err="1"/>
            <a:t>asked</a:t>
          </a:r>
          <a:r>
            <a:rPr lang="de-DE" dirty="0"/>
            <a:t> </a:t>
          </a:r>
          <a:r>
            <a:rPr lang="de-DE" dirty="0" err="1"/>
            <a:t>for</a:t>
          </a:r>
          <a:endParaRPr lang="de-DE" dirty="0"/>
        </a:p>
      </dgm:t>
    </dgm:pt>
    <dgm:pt modelId="{C3D4A4B0-ED9D-4BA4-B552-25947DAC8546}" type="parTrans" cxnId="{4218EA32-A73A-4850-86B6-2212642994AC}">
      <dgm:prSet/>
      <dgm:spPr/>
      <dgm:t>
        <a:bodyPr/>
        <a:lstStyle/>
        <a:p>
          <a:endParaRPr lang="de-DE"/>
        </a:p>
      </dgm:t>
    </dgm:pt>
    <dgm:pt modelId="{89428E10-41D0-41D0-873F-CBD2E2B2DE5C}" type="sibTrans" cxnId="{4218EA32-A73A-4850-86B6-2212642994AC}">
      <dgm:prSet/>
      <dgm:spPr/>
      <dgm:t>
        <a:bodyPr/>
        <a:lstStyle/>
        <a:p>
          <a:endParaRPr lang="de-DE"/>
        </a:p>
      </dgm:t>
    </dgm:pt>
    <dgm:pt modelId="{AF653829-822A-4977-8EEB-0DF17CF54F4F}">
      <dgm:prSet/>
      <dgm:spPr/>
      <dgm:t>
        <a:bodyPr/>
        <a:lstStyle/>
        <a:p>
          <a:r>
            <a:rPr lang="de-DE" dirty="0"/>
            <a:t>4. System </a:t>
          </a:r>
          <a:r>
            <a:rPr lang="de-DE" dirty="0" err="1"/>
            <a:t>displays</a:t>
          </a:r>
          <a:r>
            <a:rPr lang="de-DE" dirty="0"/>
            <a:t> the </a:t>
          </a:r>
          <a:r>
            <a:rPr lang="de-DE" dirty="0" err="1"/>
            <a:t>flight</a:t>
          </a:r>
          <a:r>
            <a:rPr lang="de-DE" dirty="0"/>
            <a:t> and all </a:t>
          </a:r>
          <a:r>
            <a:rPr lang="de-DE" dirty="0" err="1"/>
            <a:t>information</a:t>
          </a:r>
          <a:r>
            <a:rPr lang="de-DE" dirty="0"/>
            <a:t> </a:t>
          </a:r>
          <a:r>
            <a:rPr lang="de-DE" dirty="0" err="1"/>
            <a:t>regarding</a:t>
          </a:r>
          <a:r>
            <a:rPr lang="de-DE" dirty="0"/>
            <a:t> the </a:t>
          </a:r>
          <a:r>
            <a:rPr lang="de-DE" dirty="0" err="1"/>
            <a:t>flight</a:t>
          </a:r>
          <a:endParaRPr lang="de-DE" dirty="0"/>
        </a:p>
      </dgm:t>
    </dgm:pt>
    <dgm:pt modelId="{ADADF2A4-D0E4-4C19-AF25-48757516F0F2}" type="parTrans" cxnId="{DC063C11-3A55-440F-9368-0E4200714526}">
      <dgm:prSet/>
      <dgm:spPr/>
      <dgm:t>
        <a:bodyPr/>
        <a:lstStyle/>
        <a:p>
          <a:endParaRPr lang="de-DE"/>
        </a:p>
      </dgm:t>
    </dgm:pt>
    <dgm:pt modelId="{92A46ECA-7CF9-40C9-B597-EE748425CD4B}" type="sibTrans" cxnId="{DC063C11-3A55-440F-9368-0E4200714526}">
      <dgm:prSet/>
      <dgm:spPr/>
      <dgm:t>
        <a:bodyPr/>
        <a:lstStyle/>
        <a:p>
          <a:endParaRPr lang="de-DE"/>
        </a:p>
      </dgm:t>
    </dgm:pt>
    <dgm:pt modelId="{ADE52DB5-F53B-4B54-9819-36A99EC18A5C}" type="pres">
      <dgm:prSet presAssocID="{588EC200-5836-407C-A8FD-48B19A739C9B}" presName="Name0" presStyleCnt="0">
        <dgm:presLayoutVars>
          <dgm:dir/>
          <dgm:resizeHandles val="exact"/>
        </dgm:presLayoutVars>
      </dgm:prSet>
      <dgm:spPr/>
    </dgm:pt>
    <dgm:pt modelId="{E982CEB3-0C96-46F7-8B01-342A0F0D7A94}" type="pres">
      <dgm:prSet presAssocID="{66A007C3-F7F8-47EE-BB10-8C5E5A878037}" presName="node" presStyleLbl="node1" presStyleIdx="0" presStyleCnt="4" custLinFactNeighborX="-572" custLinFactNeighborY="-195">
        <dgm:presLayoutVars>
          <dgm:bulletEnabled val="1"/>
        </dgm:presLayoutVars>
      </dgm:prSet>
      <dgm:spPr/>
    </dgm:pt>
    <dgm:pt modelId="{B626DB8C-ECAC-4540-AE3C-1964C9274108}" type="pres">
      <dgm:prSet presAssocID="{BB8D07F0-CC3C-4285-B574-3403E44662C6}" presName="sibTrans" presStyleLbl="sibTrans2D1" presStyleIdx="0" presStyleCnt="3"/>
      <dgm:spPr/>
    </dgm:pt>
    <dgm:pt modelId="{AC8852EA-47FC-4AAC-AC86-0AFBF5414A2D}" type="pres">
      <dgm:prSet presAssocID="{BB8D07F0-CC3C-4285-B574-3403E44662C6}" presName="connectorText" presStyleLbl="sibTrans2D1" presStyleIdx="0" presStyleCnt="3"/>
      <dgm:spPr/>
    </dgm:pt>
    <dgm:pt modelId="{115B43C1-21BA-4393-8139-2EDDA1BE3BB3}" type="pres">
      <dgm:prSet presAssocID="{0D95CFD6-13CC-4217-B614-D621C3F42DE3}" presName="node" presStyleLbl="node1" presStyleIdx="1" presStyleCnt="4">
        <dgm:presLayoutVars>
          <dgm:bulletEnabled val="1"/>
        </dgm:presLayoutVars>
      </dgm:prSet>
      <dgm:spPr/>
    </dgm:pt>
    <dgm:pt modelId="{55A2C039-6DAD-4A2B-BFE1-F4E1ACD58099}" type="pres">
      <dgm:prSet presAssocID="{FB25D805-1E58-48F6-909A-76403AB7D4C3}" presName="sibTrans" presStyleLbl="sibTrans2D1" presStyleIdx="1" presStyleCnt="3"/>
      <dgm:spPr/>
    </dgm:pt>
    <dgm:pt modelId="{EE4F98B1-83B0-4F7D-8563-EEB879CDD4D0}" type="pres">
      <dgm:prSet presAssocID="{FB25D805-1E58-48F6-909A-76403AB7D4C3}" presName="connectorText" presStyleLbl="sibTrans2D1" presStyleIdx="1" presStyleCnt="3"/>
      <dgm:spPr/>
    </dgm:pt>
    <dgm:pt modelId="{240DC044-5D6F-4987-875D-A0121EB01868}" type="pres">
      <dgm:prSet presAssocID="{AD360D5B-61EA-4C86-8913-2A506FB92767}" presName="node" presStyleLbl="node1" presStyleIdx="2" presStyleCnt="4">
        <dgm:presLayoutVars>
          <dgm:bulletEnabled val="1"/>
        </dgm:presLayoutVars>
      </dgm:prSet>
      <dgm:spPr/>
    </dgm:pt>
    <dgm:pt modelId="{D33DD17F-91D3-4AE8-B1B4-679CB7506F6C}" type="pres">
      <dgm:prSet presAssocID="{89428E10-41D0-41D0-873F-CBD2E2B2DE5C}" presName="sibTrans" presStyleLbl="sibTrans2D1" presStyleIdx="2" presStyleCnt="3"/>
      <dgm:spPr/>
    </dgm:pt>
    <dgm:pt modelId="{0FBD3045-C7A3-4DD1-BD43-83C78E141D7D}" type="pres">
      <dgm:prSet presAssocID="{89428E10-41D0-41D0-873F-CBD2E2B2DE5C}" presName="connectorText" presStyleLbl="sibTrans2D1" presStyleIdx="2" presStyleCnt="3"/>
      <dgm:spPr/>
    </dgm:pt>
    <dgm:pt modelId="{FCC994FB-D09B-47E7-9713-A1F66E2D7F0C}" type="pres">
      <dgm:prSet presAssocID="{AF653829-822A-4977-8EEB-0DF17CF54F4F}" presName="node" presStyleLbl="node1" presStyleIdx="3" presStyleCnt="4">
        <dgm:presLayoutVars>
          <dgm:bulletEnabled val="1"/>
        </dgm:presLayoutVars>
      </dgm:prSet>
      <dgm:spPr/>
    </dgm:pt>
  </dgm:ptLst>
  <dgm:cxnLst>
    <dgm:cxn modelId="{01C27900-8EB2-4D9B-A6EE-E168FAD37E2F}" type="presOf" srcId="{BB8D07F0-CC3C-4285-B574-3403E44662C6}" destId="{B626DB8C-ECAC-4540-AE3C-1964C9274108}" srcOrd="0" destOrd="0" presId="urn:microsoft.com/office/officeart/2005/8/layout/process1"/>
    <dgm:cxn modelId="{754BEE09-97B5-4067-A54D-D02510EF69D0}" srcId="{588EC200-5836-407C-A8FD-48B19A739C9B}" destId="{66A007C3-F7F8-47EE-BB10-8C5E5A878037}" srcOrd="0" destOrd="0" parTransId="{38526CAA-C445-411A-A012-7D1E0517A971}" sibTransId="{BB8D07F0-CC3C-4285-B574-3403E44662C6}"/>
    <dgm:cxn modelId="{DC063C11-3A55-440F-9368-0E4200714526}" srcId="{588EC200-5836-407C-A8FD-48B19A739C9B}" destId="{AF653829-822A-4977-8EEB-0DF17CF54F4F}" srcOrd="3" destOrd="0" parTransId="{ADADF2A4-D0E4-4C19-AF25-48757516F0F2}" sibTransId="{92A46ECA-7CF9-40C9-B597-EE748425CD4B}"/>
    <dgm:cxn modelId="{1C1EF217-3768-4651-8F75-3AA27B1178F4}" type="presOf" srcId="{AD360D5B-61EA-4C86-8913-2A506FB92767}" destId="{240DC044-5D6F-4987-875D-A0121EB01868}" srcOrd="0" destOrd="0" presId="urn:microsoft.com/office/officeart/2005/8/layout/process1"/>
    <dgm:cxn modelId="{3B81C525-10C5-4B7C-8376-EE821381AC38}" type="presOf" srcId="{89428E10-41D0-41D0-873F-CBD2E2B2DE5C}" destId="{0FBD3045-C7A3-4DD1-BD43-83C78E141D7D}" srcOrd="1" destOrd="0" presId="urn:microsoft.com/office/officeart/2005/8/layout/process1"/>
    <dgm:cxn modelId="{4218EA32-A73A-4850-86B6-2212642994AC}" srcId="{588EC200-5836-407C-A8FD-48B19A739C9B}" destId="{AD360D5B-61EA-4C86-8913-2A506FB92767}" srcOrd="2" destOrd="0" parTransId="{C3D4A4B0-ED9D-4BA4-B552-25947DAC8546}" sibTransId="{89428E10-41D0-41D0-873F-CBD2E2B2DE5C}"/>
    <dgm:cxn modelId="{CC69EB49-8B7C-4C06-804E-2C7EDB8A2CF3}" type="presOf" srcId="{FB25D805-1E58-48F6-909A-76403AB7D4C3}" destId="{EE4F98B1-83B0-4F7D-8563-EEB879CDD4D0}" srcOrd="1" destOrd="0" presId="urn:microsoft.com/office/officeart/2005/8/layout/process1"/>
    <dgm:cxn modelId="{00379F76-7B96-43B5-A901-1A1DCD7443A8}" type="presOf" srcId="{BB8D07F0-CC3C-4285-B574-3403E44662C6}" destId="{AC8852EA-47FC-4AAC-AC86-0AFBF5414A2D}" srcOrd="1" destOrd="0" presId="urn:microsoft.com/office/officeart/2005/8/layout/process1"/>
    <dgm:cxn modelId="{4662647F-3743-45F5-B570-91307B9E0E74}" type="presOf" srcId="{588EC200-5836-407C-A8FD-48B19A739C9B}" destId="{ADE52DB5-F53B-4B54-9819-36A99EC18A5C}" srcOrd="0" destOrd="0" presId="urn:microsoft.com/office/officeart/2005/8/layout/process1"/>
    <dgm:cxn modelId="{51436281-3A44-4573-8B2C-B740C8574428}" type="presOf" srcId="{AF653829-822A-4977-8EEB-0DF17CF54F4F}" destId="{FCC994FB-D09B-47E7-9713-A1F66E2D7F0C}" srcOrd="0" destOrd="0" presId="urn:microsoft.com/office/officeart/2005/8/layout/process1"/>
    <dgm:cxn modelId="{9211AEB4-7319-42C1-A92E-8C0E30182387}" type="presOf" srcId="{FB25D805-1E58-48F6-909A-76403AB7D4C3}" destId="{55A2C039-6DAD-4A2B-BFE1-F4E1ACD58099}" srcOrd="0" destOrd="0" presId="urn:microsoft.com/office/officeart/2005/8/layout/process1"/>
    <dgm:cxn modelId="{897CF5CF-5222-4099-B1EC-B0EE3007E50A}" srcId="{588EC200-5836-407C-A8FD-48B19A739C9B}" destId="{0D95CFD6-13CC-4217-B614-D621C3F42DE3}" srcOrd="1" destOrd="0" parTransId="{D1EAB826-76A3-4F5C-892E-0BDCFA30A6AC}" sibTransId="{FB25D805-1E58-48F6-909A-76403AB7D4C3}"/>
    <dgm:cxn modelId="{09838CDC-E5FA-4692-A803-ABFD2F4B75B4}" type="presOf" srcId="{66A007C3-F7F8-47EE-BB10-8C5E5A878037}" destId="{E982CEB3-0C96-46F7-8B01-342A0F0D7A94}" srcOrd="0" destOrd="0" presId="urn:microsoft.com/office/officeart/2005/8/layout/process1"/>
    <dgm:cxn modelId="{B75C56E0-040D-4591-B60B-FD2B41BE9B7D}" type="presOf" srcId="{89428E10-41D0-41D0-873F-CBD2E2B2DE5C}" destId="{D33DD17F-91D3-4AE8-B1B4-679CB7506F6C}" srcOrd="0" destOrd="0" presId="urn:microsoft.com/office/officeart/2005/8/layout/process1"/>
    <dgm:cxn modelId="{61B023F7-CF3B-41E7-AC1A-E041401CADD0}" type="presOf" srcId="{0D95CFD6-13CC-4217-B614-D621C3F42DE3}" destId="{115B43C1-21BA-4393-8139-2EDDA1BE3BB3}" srcOrd="0" destOrd="0" presId="urn:microsoft.com/office/officeart/2005/8/layout/process1"/>
    <dgm:cxn modelId="{36912759-CD1E-41BC-ABE8-2E1E2E854C26}" type="presParOf" srcId="{ADE52DB5-F53B-4B54-9819-36A99EC18A5C}" destId="{E982CEB3-0C96-46F7-8B01-342A0F0D7A94}" srcOrd="0" destOrd="0" presId="urn:microsoft.com/office/officeart/2005/8/layout/process1"/>
    <dgm:cxn modelId="{F96544BB-56A4-4D63-9187-BB089631C8E2}" type="presParOf" srcId="{ADE52DB5-F53B-4B54-9819-36A99EC18A5C}" destId="{B626DB8C-ECAC-4540-AE3C-1964C9274108}" srcOrd="1" destOrd="0" presId="urn:microsoft.com/office/officeart/2005/8/layout/process1"/>
    <dgm:cxn modelId="{E6BE6950-AFA2-4A88-A777-5D76CCD5F687}" type="presParOf" srcId="{B626DB8C-ECAC-4540-AE3C-1964C9274108}" destId="{AC8852EA-47FC-4AAC-AC86-0AFBF5414A2D}" srcOrd="0" destOrd="0" presId="urn:microsoft.com/office/officeart/2005/8/layout/process1"/>
    <dgm:cxn modelId="{873E74EB-EE17-4789-BCC7-2EB046012710}" type="presParOf" srcId="{ADE52DB5-F53B-4B54-9819-36A99EC18A5C}" destId="{115B43C1-21BA-4393-8139-2EDDA1BE3BB3}" srcOrd="2" destOrd="0" presId="urn:microsoft.com/office/officeart/2005/8/layout/process1"/>
    <dgm:cxn modelId="{C600B0EB-1B73-4CE3-9FE0-3AA9FD2EE5A1}" type="presParOf" srcId="{ADE52DB5-F53B-4B54-9819-36A99EC18A5C}" destId="{55A2C039-6DAD-4A2B-BFE1-F4E1ACD58099}" srcOrd="3" destOrd="0" presId="urn:microsoft.com/office/officeart/2005/8/layout/process1"/>
    <dgm:cxn modelId="{936A1539-E114-4553-9F86-EDC404B006A3}" type="presParOf" srcId="{55A2C039-6DAD-4A2B-BFE1-F4E1ACD58099}" destId="{EE4F98B1-83B0-4F7D-8563-EEB879CDD4D0}" srcOrd="0" destOrd="0" presId="urn:microsoft.com/office/officeart/2005/8/layout/process1"/>
    <dgm:cxn modelId="{92DDFD6F-0A33-451A-B77E-D5B3862D9F38}" type="presParOf" srcId="{ADE52DB5-F53B-4B54-9819-36A99EC18A5C}" destId="{240DC044-5D6F-4987-875D-A0121EB01868}" srcOrd="4" destOrd="0" presId="urn:microsoft.com/office/officeart/2005/8/layout/process1"/>
    <dgm:cxn modelId="{71E86DE3-784D-453B-BCA1-5D1A5CFC935C}" type="presParOf" srcId="{ADE52DB5-F53B-4B54-9819-36A99EC18A5C}" destId="{D33DD17F-91D3-4AE8-B1B4-679CB7506F6C}" srcOrd="5" destOrd="0" presId="urn:microsoft.com/office/officeart/2005/8/layout/process1"/>
    <dgm:cxn modelId="{CD1D3C03-35A7-4103-AD7D-2FEF3CE01DA9}" type="presParOf" srcId="{D33DD17F-91D3-4AE8-B1B4-679CB7506F6C}" destId="{0FBD3045-C7A3-4DD1-BD43-83C78E141D7D}" srcOrd="0" destOrd="0" presId="urn:microsoft.com/office/officeart/2005/8/layout/process1"/>
    <dgm:cxn modelId="{9B6F564E-4D05-41FE-833C-85F5C810689C}" type="presParOf" srcId="{ADE52DB5-F53B-4B54-9819-36A99EC18A5C}" destId="{FCC994FB-D09B-47E7-9713-A1F66E2D7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EC200-5836-407C-A8FD-48B19A739C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A007C3-F7F8-47EE-BB10-8C5E5A878037}">
      <dgm:prSet phldrT="[Text]"/>
      <dgm:spPr/>
      <dgm:t>
        <a:bodyPr/>
        <a:lstStyle/>
        <a:p>
          <a:r>
            <a:rPr lang="de-DE" dirty="0"/>
            <a:t>1. Actor (#30) </a:t>
          </a:r>
          <a:r>
            <a:rPr lang="de-DE" dirty="0" err="1"/>
            <a:t>indicates</a:t>
          </a:r>
          <a:r>
            <a:rPr lang="de-DE" dirty="0"/>
            <a:t> he </a:t>
          </a:r>
          <a:r>
            <a:rPr lang="de-DE" dirty="0" err="1"/>
            <a:t>wants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look</a:t>
          </a:r>
          <a:r>
            <a:rPr lang="de-DE" dirty="0"/>
            <a:t> </a:t>
          </a:r>
          <a:r>
            <a:rPr lang="de-DE" dirty="0" err="1"/>
            <a:t>up</a:t>
          </a:r>
          <a:r>
            <a:rPr lang="de-DE" dirty="0"/>
            <a:t> a </a:t>
          </a:r>
          <a:r>
            <a:rPr lang="de-DE" dirty="0" err="1"/>
            <a:t>flight</a:t>
          </a:r>
          <a:endParaRPr lang="de-DE" dirty="0"/>
        </a:p>
      </dgm:t>
    </dgm:pt>
    <dgm:pt modelId="{38526CAA-C445-411A-A012-7D1E0517A971}" type="parTrans" cxnId="{754BEE09-97B5-4067-A54D-D02510EF69D0}">
      <dgm:prSet/>
      <dgm:spPr/>
      <dgm:t>
        <a:bodyPr/>
        <a:lstStyle/>
        <a:p>
          <a:endParaRPr lang="de-DE"/>
        </a:p>
      </dgm:t>
    </dgm:pt>
    <dgm:pt modelId="{BB8D07F0-CC3C-4285-B574-3403E44662C6}" type="sibTrans" cxnId="{754BEE09-97B5-4067-A54D-D02510EF69D0}">
      <dgm:prSet/>
      <dgm:spPr/>
      <dgm:t>
        <a:bodyPr/>
        <a:lstStyle/>
        <a:p>
          <a:endParaRPr lang="de-DE"/>
        </a:p>
      </dgm:t>
    </dgm:pt>
    <dgm:pt modelId="{0D95CFD6-13CC-4217-B614-D621C3F42DE3}">
      <dgm:prSet phldrT="[Text]"/>
      <dgm:spPr/>
      <dgm:t>
        <a:bodyPr/>
        <a:lstStyle/>
        <a:p>
          <a:r>
            <a:rPr lang="de-DE" dirty="0"/>
            <a:t>2. System </a:t>
          </a:r>
          <a:r>
            <a:rPr lang="de-DE" dirty="0" err="1"/>
            <a:t>asks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the </a:t>
          </a:r>
          <a:r>
            <a:rPr lang="de-DE" dirty="0" err="1"/>
            <a:t>flight</a:t>
          </a:r>
          <a:r>
            <a:rPr lang="de-DE" dirty="0"/>
            <a:t> ID</a:t>
          </a:r>
        </a:p>
      </dgm:t>
    </dgm:pt>
    <dgm:pt modelId="{D1EAB826-76A3-4F5C-892E-0BDCFA30A6AC}" type="parTrans" cxnId="{897CF5CF-5222-4099-B1EC-B0EE3007E50A}">
      <dgm:prSet/>
      <dgm:spPr/>
      <dgm:t>
        <a:bodyPr/>
        <a:lstStyle/>
        <a:p>
          <a:endParaRPr lang="de-DE"/>
        </a:p>
      </dgm:t>
    </dgm:pt>
    <dgm:pt modelId="{FB25D805-1E58-48F6-909A-76403AB7D4C3}" type="sibTrans" cxnId="{897CF5CF-5222-4099-B1EC-B0EE3007E50A}">
      <dgm:prSet/>
      <dgm:spPr/>
      <dgm:t>
        <a:bodyPr/>
        <a:lstStyle/>
        <a:p>
          <a:endParaRPr lang="de-DE"/>
        </a:p>
      </dgm:t>
    </dgm:pt>
    <dgm:pt modelId="{AD360D5B-61EA-4C86-8913-2A506FB92767}">
      <dgm:prSet phldrT="[Text]"/>
      <dgm:spPr/>
      <dgm:t>
        <a:bodyPr/>
        <a:lstStyle/>
        <a:p>
          <a:r>
            <a:rPr lang="de-DE" dirty="0"/>
            <a:t>3. Actor </a:t>
          </a:r>
          <a:r>
            <a:rPr lang="de-DE" dirty="0" err="1"/>
            <a:t>provides</a:t>
          </a:r>
          <a:r>
            <a:rPr lang="de-DE" dirty="0"/>
            <a:t> the </a:t>
          </a:r>
          <a:r>
            <a:rPr lang="de-DE" dirty="0" err="1"/>
            <a:t>flight</a:t>
          </a:r>
          <a:r>
            <a:rPr lang="de-DE" dirty="0"/>
            <a:t> ID: FA123</a:t>
          </a:r>
        </a:p>
      </dgm:t>
    </dgm:pt>
    <dgm:pt modelId="{C3D4A4B0-ED9D-4BA4-B552-25947DAC8546}" type="parTrans" cxnId="{4218EA32-A73A-4850-86B6-2212642994AC}">
      <dgm:prSet/>
      <dgm:spPr/>
      <dgm:t>
        <a:bodyPr/>
        <a:lstStyle/>
        <a:p>
          <a:endParaRPr lang="de-DE"/>
        </a:p>
      </dgm:t>
    </dgm:pt>
    <dgm:pt modelId="{89428E10-41D0-41D0-873F-CBD2E2B2DE5C}" type="sibTrans" cxnId="{4218EA32-A73A-4850-86B6-2212642994AC}">
      <dgm:prSet/>
      <dgm:spPr/>
      <dgm:t>
        <a:bodyPr/>
        <a:lstStyle/>
        <a:p>
          <a:endParaRPr lang="de-DE"/>
        </a:p>
      </dgm:t>
    </dgm:pt>
    <dgm:pt modelId="{AF653829-822A-4977-8EEB-0DF17CF54F4F}">
      <dgm:prSet/>
      <dgm:spPr/>
      <dgm:t>
        <a:bodyPr/>
        <a:lstStyle/>
        <a:p>
          <a:r>
            <a:rPr lang="de-DE" dirty="0"/>
            <a:t>4. System </a:t>
          </a:r>
          <a:r>
            <a:rPr lang="de-DE" dirty="0" err="1"/>
            <a:t>displays</a:t>
          </a:r>
          <a:r>
            <a:rPr lang="de-DE" dirty="0"/>
            <a:t> the </a:t>
          </a:r>
          <a:r>
            <a:rPr lang="de-DE" dirty="0" err="1"/>
            <a:t>flight</a:t>
          </a:r>
          <a:r>
            <a:rPr lang="de-DE" dirty="0"/>
            <a:t> FA123 and all </a:t>
          </a:r>
          <a:r>
            <a:rPr lang="de-DE" dirty="0" err="1"/>
            <a:t>information</a:t>
          </a:r>
          <a:r>
            <a:rPr lang="de-DE" dirty="0"/>
            <a:t> </a:t>
          </a:r>
          <a:r>
            <a:rPr lang="de-DE" dirty="0" err="1"/>
            <a:t>regarding</a:t>
          </a:r>
          <a:r>
            <a:rPr lang="de-DE" dirty="0"/>
            <a:t> the </a:t>
          </a:r>
          <a:r>
            <a:rPr lang="de-DE" dirty="0" err="1"/>
            <a:t>flight</a:t>
          </a:r>
          <a:endParaRPr lang="de-DE" dirty="0"/>
        </a:p>
      </dgm:t>
    </dgm:pt>
    <dgm:pt modelId="{ADADF2A4-D0E4-4C19-AF25-48757516F0F2}" type="parTrans" cxnId="{DC063C11-3A55-440F-9368-0E4200714526}">
      <dgm:prSet/>
      <dgm:spPr/>
      <dgm:t>
        <a:bodyPr/>
        <a:lstStyle/>
        <a:p>
          <a:endParaRPr lang="de-DE"/>
        </a:p>
      </dgm:t>
    </dgm:pt>
    <dgm:pt modelId="{92A46ECA-7CF9-40C9-B597-EE748425CD4B}" type="sibTrans" cxnId="{DC063C11-3A55-440F-9368-0E4200714526}">
      <dgm:prSet/>
      <dgm:spPr/>
      <dgm:t>
        <a:bodyPr/>
        <a:lstStyle/>
        <a:p>
          <a:endParaRPr lang="de-DE"/>
        </a:p>
      </dgm:t>
    </dgm:pt>
    <dgm:pt modelId="{ADE52DB5-F53B-4B54-9819-36A99EC18A5C}" type="pres">
      <dgm:prSet presAssocID="{588EC200-5836-407C-A8FD-48B19A739C9B}" presName="Name0" presStyleCnt="0">
        <dgm:presLayoutVars>
          <dgm:dir/>
          <dgm:resizeHandles val="exact"/>
        </dgm:presLayoutVars>
      </dgm:prSet>
      <dgm:spPr/>
    </dgm:pt>
    <dgm:pt modelId="{E982CEB3-0C96-46F7-8B01-342A0F0D7A94}" type="pres">
      <dgm:prSet presAssocID="{66A007C3-F7F8-47EE-BB10-8C5E5A878037}" presName="node" presStyleLbl="node1" presStyleIdx="0" presStyleCnt="4" custLinFactNeighborX="-572" custLinFactNeighborY="-195">
        <dgm:presLayoutVars>
          <dgm:bulletEnabled val="1"/>
        </dgm:presLayoutVars>
      </dgm:prSet>
      <dgm:spPr/>
    </dgm:pt>
    <dgm:pt modelId="{B626DB8C-ECAC-4540-AE3C-1964C9274108}" type="pres">
      <dgm:prSet presAssocID="{BB8D07F0-CC3C-4285-B574-3403E44662C6}" presName="sibTrans" presStyleLbl="sibTrans2D1" presStyleIdx="0" presStyleCnt="3"/>
      <dgm:spPr/>
    </dgm:pt>
    <dgm:pt modelId="{AC8852EA-47FC-4AAC-AC86-0AFBF5414A2D}" type="pres">
      <dgm:prSet presAssocID="{BB8D07F0-CC3C-4285-B574-3403E44662C6}" presName="connectorText" presStyleLbl="sibTrans2D1" presStyleIdx="0" presStyleCnt="3"/>
      <dgm:spPr/>
    </dgm:pt>
    <dgm:pt modelId="{115B43C1-21BA-4393-8139-2EDDA1BE3BB3}" type="pres">
      <dgm:prSet presAssocID="{0D95CFD6-13CC-4217-B614-D621C3F42DE3}" presName="node" presStyleLbl="node1" presStyleIdx="1" presStyleCnt="4">
        <dgm:presLayoutVars>
          <dgm:bulletEnabled val="1"/>
        </dgm:presLayoutVars>
      </dgm:prSet>
      <dgm:spPr/>
    </dgm:pt>
    <dgm:pt modelId="{55A2C039-6DAD-4A2B-BFE1-F4E1ACD58099}" type="pres">
      <dgm:prSet presAssocID="{FB25D805-1E58-48F6-909A-76403AB7D4C3}" presName="sibTrans" presStyleLbl="sibTrans2D1" presStyleIdx="1" presStyleCnt="3"/>
      <dgm:spPr/>
    </dgm:pt>
    <dgm:pt modelId="{EE4F98B1-83B0-4F7D-8563-EEB879CDD4D0}" type="pres">
      <dgm:prSet presAssocID="{FB25D805-1E58-48F6-909A-76403AB7D4C3}" presName="connectorText" presStyleLbl="sibTrans2D1" presStyleIdx="1" presStyleCnt="3"/>
      <dgm:spPr/>
    </dgm:pt>
    <dgm:pt modelId="{240DC044-5D6F-4987-875D-A0121EB01868}" type="pres">
      <dgm:prSet presAssocID="{AD360D5B-61EA-4C86-8913-2A506FB92767}" presName="node" presStyleLbl="node1" presStyleIdx="2" presStyleCnt="4">
        <dgm:presLayoutVars>
          <dgm:bulletEnabled val="1"/>
        </dgm:presLayoutVars>
      </dgm:prSet>
      <dgm:spPr/>
    </dgm:pt>
    <dgm:pt modelId="{D33DD17F-91D3-4AE8-B1B4-679CB7506F6C}" type="pres">
      <dgm:prSet presAssocID="{89428E10-41D0-41D0-873F-CBD2E2B2DE5C}" presName="sibTrans" presStyleLbl="sibTrans2D1" presStyleIdx="2" presStyleCnt="3"/>
      <dgm:spPr/>
    </dgm:pt>
    <dgm:pt modelId="{0FBD3045-C7A3-4DD1-BD43-83C78E141D7D}" type="pres">
      <dgm:prSet presAssocID="{89428E10-41D0-41D0-873F-CBD2E2B2DE5C}" presName="connectorText" presStyleLbl="sibTrans2D1" presStyleIdx="2" presStyleCnt="3"/>
      <dgm:spPr/>
    </dgm:pt>
    <dgm:pt modelId="{FCC994FB-D09B-47E7-9713-A1F66E2D7F0C}" type="pres">
      <dgm:prSet presAssocID="{AF653829-822A-4977-8EEB-0DF17CF54F4F}" presName="node" presStyleLbl="node1" presStyleIdx="3" presStyleCnt="4">
        <dgm:presLayoutVars>
          <dgm:bulletEnabled val="1"/>
        </dgm:presLayoutVars>
      </dgm:prSet>
      <dgm:spPr/>
    </dgm:pt>
  </dgm:ptLst>
  <dgm:cxnLst>
    <dgm:cxn modelId="{01C27900-8EB2-4D9B-A6EE-E168FAD37E2F}" type="presOf" srcId="{BB8D07F0-CC3C-4285-B574-3403E44662C6}" destId="{B626DB8C-ECAC-4540-AE3C-1964C9274108}" srcOrd="0" destOrd="0" presId="urn:microsoft.com/office/officeart/2005/8/layout/process1"/>
    <dgm:cxn modelId="{754BEE09-97B5-4067-A54D-D02510EF69D0}" srcId="{588EC200-5836-407C-A8FD-48B19A739C9B}" destId="{66A007C3-F7F8-47EE-BB10-8C5E5A878037}" srcOrd="0" destOrd="0" parTransId="{38526CAA-C445-411A-A012-7D1E0517A971}" sibTransId="{BB8D07F0-CC3C-4285-B574-3403E44662C6}"/>
    <dgm:cxn modelId="{DC063C11-3A55-440F-9368-0E4200714526}" srcId="{588EC200-5836-407C-A8FD-48B19A739C9B}" destId="{AF653829-822A-4977-8EEB-0DF17CF54F4F}" srcOrd="3" destOrd="0" parTransId="{ADADF2A4-D0E4-4C19-AF25-48757516F0F2}" sibTransId="{92A46ECA-7CF9-40C9-B597-EE748425CD4B}"/>
    <dgm:cxn modelId="{1C1EF217-3768-4651-8F75-3AA27B1178F4}" type="presOf" srcId="{AD360D5B-61EA-4C86-8913-2A506FB92767}" destId="{240DC044-5D6F-4987-875D-A0121EB01868}" srcOrd="0" destOrd="0" presId="urn:microsoft.com/office/officeart/2005/8/layout/process1"/>
    <dgm:cxn modelId="{3B81C525-10C5-4B7C-8376-EE821381AC38}" type="presOf" srcId="{89428E10-41D0-41D0-873F-CBD2E2B2DE5C}" destId="{0FBD3045-C7A3-4DD1-BD43-83C78E141D7D}" srcOrd="1" destOrd="0" presId="urn:microsoft.com/office/officeart/2005/8/layout/process1"/>
    <dgm:cxn modelId="{4218EA32-A73A-4850-86B6-2212642994AC}" srcId="{588EC200-5836-407C-A8FD-48B19A739C9B}" destId="{AD360D5B-61EA-4C86-8913-2A506FB92767}" srcOrd="2" destOrd="0" parTransId="{C3D4A4B0-ED9D-4BA4-B552-25947DAC8546}" sibTransId="{89428E10-41D0-41D0-873F-CBD2E2B2DE5C}"/>
    <dgm:cxn modelId="{CC69EB49-8B7C-4C06-804E-2C7EDB8A2CF3}" type="presOf" srcId="{FB25D805-1E58-48F6-909A-76403AB7D4C3}" destId="{EE4F98B1-83B0-4F7D-8563-EEB879CDD4D0}" srcOrd="1" destOrd="0" presId="urn:microsoft.com/office/officeart/2005/8/layout/process1"/>
    <dgm:cxn modelId="{00379F76-7B96-43B5-A901-1A1DCD7443A8}" type="presOf" srcId="{BB8D07F0-CC3C-4285-B574-3403E44662C6}" destId="{AC8852EA-47FC-4AAC-AC86-0AFBF5414A2D}" srcOrd="1" destOrd="0" presId="urn:microsoft.com/office/officeart/2005/8/layout/process1"/>
    <dgm:cxn modelId="{4662647F-3743-45F5-B570-91307B9E0E74}" type="presOf" srcId="{588EC200-5836-407C-A8FD-48B19A739C9B}" destId="{ADE52DB5-F53B-4B54-9819-36A99EC18A5C}" srcOrd="0" destOrd="0" presId="urn:microsoft.com/office/officeart/2005/8/layout/process1"/>
    <dgm:cxn modelId="{51436281-3A44-4573-8B2C-B740C8574428}" type="presOf" srcId="{AF653829-822A-4977-8EEB-0DF17CF54F4F}" destId="{FCC994FB-D09B-47E7-9713-A1F66E2D7F0C}" srcOrd="0" destOrd="0" presId="urn:microsoft.com/office/officeart/2005/8/layout/process1"/>
    <dgm:cxn modelId="{9211AEB4-7319-42C1-A92E-8C0E30182387}" type="presOf" srcId="{FB25D805-1E58-48F6-909A-76403AB7D4C3}" destId="{55A2C039-6DAD-4A2B-BFE1-F4E1ACD58099}" srcOrd="0" destOrd="0" presId="urn:microsoft.com/office/officeart/2005/8/layout/process1"/>
    <dgm:cxn modelId="{897CF5CF-5222-4099-B1EC-B0EE3007E50A}" srcId="{588EC200-5836-407C-A8FD-48B19A739C9B}" destId="{0D95CFD6-13CC-4217-B614-D621C3F42DE3}" srcOrd="1" destOrd="0" parTransId="{D1EAB826-76A3-4F5C-892E-0BDCFA30A6AC}" sibTransId="{FB25D805-1E58-48F6-909A-76403AB7D4C3}"/>
    <dgm:cxn modelId="{09838CDC-E5FA-4692-A803-ABFD2F4B75B4}" type="presOf" srcId="{66A007C3-F7F8-47EE-BB10-8C5E5A878037}" destId="{E982CEB3-0C96-46F7-8B01-342A0F0D7A94}" srcOrd="0" destOrd="0" presId="urn:microsoft.com/office/officeart/2005/8/layout/process1"/>
    <dgm:cxn modelId="{B75C56E0-040D-4591-B60B-FD2B41BE9B7D}" type="presOf" srcId="{89428E10-41D0-41D0-873F-CBD2E2B2DE5C}" destId="{D33DD17F-91D3-4AE8-B1B4-679CB7506F6C}" srcOrd="0" destOrd="0" presId="urn:microsoft.com/office/officeart/2005/8/layout/process1"/>
    <dgm:cxn modelId="{61B023F7-CF3B-41E7-AC1A-E041401CADD0}" type="presOf" srcId="{0D95CFD6-13CC-4217-B614-D621C3F42DE3}" destId="{115B43C1-21BA-4393-8139-2EDDA1BE3BB3}" srcOrd="0" destOrd="0" presId="urn:microsoft.com/office/officeart/2005/8/layout/process1"/>
    <dgm:cxn modelId="{36912759-CD1E-41BC-ABE8-2E1E2E854C26}" type="presParOf" srcId="{ADE52DB5-F53B-4B54-9819-36A99EC18A5C}" destId="{E982CEB3-0C96-46F7-8B01-342A0F0D7A94}" srcOrd="0" destOrd="0" presId="urn:microsoft.com/office/officeart/2005/8/layout/process1"/>
    <dgm:cxn modelId="{F96544BB-56A4-4D63-9187-BB089631C8E2}" type="presParOf" srcId="{ADE52DB5-F53B-4B54-9819-36A99EC18A5C}" destId="{B626DB8C-ECAC-4540-AE3C-1964C9274108}" srcOrd="1" destOrd="0" presId="urn:microsoft.com/office/officeart/2005/8/layout/process1"/>
    <dgm:cxn modelId="{E6BE6950-AFA2-4A88-A777-5D76CCD5F687}" type="presParOf" srcId="{B626DB8C-ECAC-4540-AE3C-1964C9274108}" destId="{AC8852EA-47FC-4AAC-AC86-0AFBF5414A2D}" srcOrd="0" destOrd="0" presId="urn:microsoft.com/office/officeart/2005/8/layout/process1"/>
    <dgm:cxn modelId="{873E74EB-EE17-4789-BCC7-2EB046012710}" type="presParOf" srcId="{ADE52DB5-F53B-4B54-9819-36A99EC18A5C}" destId="{115B43C1-21BA-4393-8139-2EDDA1BE3BB3}" srcOrd="2" destOrd="0" presId="urn:microsoft.com/office/officeart/2005/8/layout/process1"/>
    <dgm:cxn modelId="{C600B0EB-1B73-4CE3-9FE0-3AA9FD2EE5A1}" type="presParOf" srcId="{ADE52DB5-F53B-4B54-9819-36A99EC18A5C}" destId="{55A2C039-6DAD-4A2B-BFE1-F4E1ACD58099}" srcOrd="3" destOrd="0" presId="urn:microsoft.com/office/officeart/2005/8/layout/process1"/>
    <dgm:cxn modelId="{936A1539-E114-4553-9F86-EDC404B006A3}" type="presParOf" srcId="{55A2C039-6DAD-4A2B-BFE1-F4E1ACD58099}" destId="{EE4F98B1-83B0-4F7D-8563-EEB879CDD4D0}" srcOrd="0" destOrd="0" presId="urn:microsoft.com/office/officeart/2005/8/layout/process1"/>
    <dgm:cxn modelId="{92DDFD6F-0A33-451A-B77E-D5B3862D9F38}" type="presParOf" srcId="{ADE52DB5-F53B-4B54-9819-36A99EC18A5C}" destId="{240DC044-5D6F-4987-875D-A0121EB01868}" srcOrd="4" destOrd="0" presId="urn:microsoft.com/office/officeart/2005/8/layout/process1"/>
    <dgm:cxn modelId="{71E86DE3-784D-453B-BCA1-5D1A5CFC935C}" type="presParOf" srcId="{ADE52DB5-F53B-4B54-9819-36A99EC18A5C}" destId="{D33DD17F-91D3-4AE8-B1B4-679CB7506F6C}" srcOrd="5" destOrd="0" presId="urn:microsoft.com/office/officeart/2005/8/layout/process1"/>
    <dgm:cxn modelId="{CD1D3C03-35A7-4103-AD7D-2FEF3CE01DA9}" type="presParOf" srcId="{D33DD17F-91D3-4AE8-B1B4-679CB7506F6C}" destId="{0FBD3045-C7A3-4DD1-BD43-83C78E141D7D}" srcOrd="0" destOrd="0" presId="urn:microsoft.com/office/officeart/2005/8/layout/process1"/>
    <dgm:cxn modelId="{9B6F564E-4D05-41FE-833C-85F5C810689C}" type="presParOf" srcId="{ADE52DB5-F53B-4B54-9819-36A99EC18A5C}" destId="{FCC994FB-D09B-47E7-9713-A1F66E2D7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DEF0E-F3F6-4D8A-9386-BC6F1C31E7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C3C65F-5E5A-4C1E-86CE-0ED020B1BC56}">
      <dgm:prSet phldrT="[Text]"/>
      <dgm:spPr/>
      <dgm:t>
        <a:bodyPr/>
        <a:lstStyle/>
        <a:p>
          <a:r>
            <a:rPr lang="de-DE" dirty="0"/>
            <a:t>1. Actor </a:t>
          </a:r>
          <a:r>
            <a:rPr lang="de-DE" dirty="0" err="1"/>
            <a:t>indicates</a:t>
          </a:r>
          <a:r>
            <a:rPr lang="de-DE" dirty="0"/>
            <a:t> he </a:t>
          </a:r>
          <a:r>
            <a:rPr lang="de-DE" dirty="0" err="1"/>
            <a:t>wants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look</a:t>
          </a:r>
          <a:r>
            <a:rPr lang="de-DE" dirty="0"/>
            <a:t> </a:t>
          </a:r>
          <a:r>
            <a:rPr lang="de-DE" dirty="0" err="1"/>
            <a:t>up</a:t>
          </a:r>
          <a:r>
            <a:rPr lang="de-DE" dirty="0"/>
            <a:t> a </a:t>
          </a:r>
          <a:r>
            <a:rPr lang="de-DE" dirty="0" err="1"/>
            <a:t>specific</a:t>
          </a:r>
          <a:r>
            <a:rPr lang="de-DE" dirty="0"/>
            <a:t> </a:t>
          </a:r>
          <a:r>
            <a:rPr lang="de-DE" dirty="0" err="1"/>
            <a:t>flight</a:t>
          </a:r>
          <a:endParaRPr lang="de-DE" dirty="0"/>
        </a:p>
      </dgm:t>
    </dgm:pt>
    <dgm:pt modelId="{CB32317A-D97E-437C-B50D-C89084C0DA06}" type="parTrans" cxnId="{701DBB9D-2D40-4E0E-9299-9F001F4E45FE}">
      <dgm:prSet/>
      <dgm:spPr/>
      <dgm:t>
        <a:bodyPr/>
        <a:lstStyle/>
        <a:p>
          <a:endParaRPr lang="de-DE"/>
        </a:p>
      </dgm:t>
    </dgm:pt>
    <dgm:pt modelId="{F51706BC-AC65-4B69-9333-AD77DEE60B82}" type="sibTrans" cxnId="{701DBB9D-2D40-4E0E-9299-9F001F4E45FE}">
      <dgm:prSet/>
      <dgm:spPr/>
      <dgm:t>
        <a:bodyPr/>
        <a:lstStyle/>
        <a:p>
          <a:endParaRPr lang="de-DE"/>
        </a:p>
      </dgm:t>
    </dgm:pt>
    <dgm:pt modelId="{788D0A33-8355-477B-8ECA-98938CE2C6DD}">
      <dgm:prSet phldrT="[Text]"/>
      <dgm:spPr/>
      <dgm:t>
        <a:bodyPr/>
        <a:lstStyle/>
        <a:p>
          <a:r>
            <a:rPr lang="de-DE" dirty="0"/>
            <a:t>2. System </a:t>
          </a:r>
          <a:r>
            <a:rPr lang="de-DE" dirty="0" err="1"/>
            <a:t>asks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a </a:t>
          </a:r>
          <a:r>
            <a:rPr lang="de-DE" dirty="0" err="1"/>
            <a:t>unique</a:t>
          </a:r>
          <a:r>
            <a:rPr lang="de-DE" dirty="0"/>
            <a:t> </a:t>
          </a:r>
          <a:r>
            <a:rPr lang="de-DE" dirty="0" err="1"/>
            <a:t>flight</a:t>
          </a:r>
          <a:r>
            <a:rPr lang="de-DE" dirty="0"/>
            <a:t> ID</a:t>
          </a:r>
        </a:p>
      </dgm:t>
    </dgm:pt>
    <dgm:pt modelId="{7FACF426-C587-43A9-AF36-4F0EA6F7410C}" type="parTrans" cxnId="{9744160B-DC70-40B3-A157-94D68910F554}">
      <dgm:prSet/>
      <dgm:spPr/>
      <dgm:t>
        <a:bodyPr/>
        <a:lstStyle/>
        <a:p>
          <a:endParaRPr lang="de-DE"/>
        </a:p>
      </dgm:t>
    </dgm:pt>
    <dgm:pt modelId="{08A93DBD-5767-461F-9B9D-976223729E42}" type="sibTrans" cxnId="{9744160B-DC70-40B3-A157-94D68910F554}">
      <dgm:prSet/>
      <dgm:spPr/>
      <dgm:t>
        <a:bodyPr/>
        <a:lstStyle/>
        <a:p>
          <a:endParaRPr lang="de-DE"/>
        </a:p>
      </dgm:t>
    </dgm:pt>
    <dgm:pt modelId="{90522364-B0B0-4E6B-B4C8-DC9A9458FF51}">
      <dgm:prSet phldrT="[Text]"/>
      <dgm:spPr/>
      <dgm:t>
        <a:bodyPr/>
        <a:lstStyle/>
        <a:p>
          <a:r>
            <a:rPr lang="de-DE" dirty="0"/>
            <a:t>3. Actor </a:t>
          </a:r>
          <a:r>
            <a:rPr lang="de-DE" dirty="0" err="1"/>
            <a:t>provides</a:t>
          </a:r>
          <a:r>
            <a:rPr lang="de-DE" dirty="0"/>
            <a:t> the </a:t>
          </a:r>
          <a:r>
            <a:rPr lang="de-DE" dirty="0" err="1"/>
            <a:t>information</a:t>
          </a:r>
          <a:r>
            <a:rPr lang="de-DE" dirty="0"/>
            <a:t> </a:t>
          </a:r>
          <a:r>
            <a:rPr lang="de-DE" dirty="0" err="1"/>
            <a:t>asked</a:t>
          </a:r>
          <a:r>
            <a:rPr lang="de-DE" dirty="0"/>
            <a:t> </a:t>
          </a:r>
          <a:r>
            <a:rPr lang="de-DE" dirty="0" err="1"/>
            <a:t>for</a:t>
          </a:r>
          <a:endParaRPr lang="de-DE" dirty="0"/>
        </a:p>
      </dgm:t>
    </dgm:pt>
    <dgm:pt modelId="{D660CC8F-C343-425F-AD28-52577B9DAB30}" type="parTrans" cxnId="{C09409C0-446D-4B41-A3BA-90D14AF921E3}">
      <dgm:prSet/>
      <dgm:spPr/>
      <dgm:t>
        <a:bodyPr/>
        <a:lstStyle/>
        <a:p>
          <a:endParaRPr lang="de-DE"/>
        </a:p>
      </dgm:t>
    </dgm:pt>
    <dgm:pt modelId="{BFD7F4D0-E048-4623-8374-FC1E41C41BC7}" type="sibTrans" cxnId="{C09409C0-446D-4B41-A3BA-90D14AF921E3}">
      <dgm:prSet/>
      <dgm:spPr/>
      <dgm:t>
        <a:bodyPr/>
        <a:lstStyle/>
        <a:p>
          <a:endParaRPr lang="de-DE"/>
        </a:p>
      </dgm:t>
    </dgm:pt>
    <dgm:pt modelId="{D4370E00-D350-4DBB-90DC-AD8AE73AEAE0}">
      <dgm:prSet/>
      <dgm:spPr/>
      <dgm:t>
        <a:bodyPr/>
        <a:lstStyle/>
        <a:p>
          <a:r>
            <a:rPr lang="de-DE" dirty="0"/>
            <a:t>4. System </a:t>
          </a:r>
          <a:r>
            <a:rPr lang="de-DE" dirty="0" err="1"/>
            <a:t>informs</a:t>
          </a:r>
          <a:r>
            <a:rPr lang="de-DE" dirty="0"/>
            <a:t> </a:t>
          </a:r>
          <a:r>
            <a:rPr lang="de-DE" dirty="0" err="1"/>
            <a:t>actor</a:t>
          </a:r>
          <a:r>
            <a:rPr lang="de-DE" dirty="0"/>
            <a:t> </a:t>
          </a:r>
          <a:r>
            <a:rPr lang="de-DE" dirty="0" err="1"/>
            <a:t>about</a:t>
          </a:r>
          <a:r>
            <a:rPr lang="de-DE" dirty="0"/>
            <a:t> </a:t>
          </a:r>
          <a:r>
            <a:rPr lang="de-DE" dirty="0" err="1"/>
            <a:t>unavailability</a:t>
          </a:r>
          <a:r>
            <a:rPr lang="de-DE" dirty="0"/>
            <a:t> of the </a:t>
          </a:r>
          <a:r>
            <a:rPr lang="de-DE" dirty="0" err="1"/>
            <a:t>flight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the </a:t>
          </a:r>
          <a:r>
            <a:rPr lang="de-DE" dirty="0" err="1"/>
            <a:t>inputted</a:t>
          </a:r>
          <a:r>
            <a:rPr lang="de-DE" dirty="0"/>
            <a:t> </a:t>
          </a:r>
          <a:r>
            <a:rPr lang="de-DE" dirty="0" err="1"/>
            <a:t>flight</a:t>
          </a:r>
          <a:r>
            <a:rPr lang="de-DE" dirty="0"/>
            <a:t> ID</a:t>
          </a:r>
        </a:p>
      </dgm:t>
    </dgm:pt>
    <dgm:pt modelId="{8443F3D1-1618-4EAE-B7DC-5B08A0ABE15B}" type="parTrans" cxnId="{B547D27A-9988-4708-B4C6-48135CC22DC7}">
      <dgm:prSet/>
      <dgm:spPr/>
      <dgm:t>
        <a:bodyPr/>
        <a:lstStyle/>
        <a:p>
          <a:endParaRPr lang="de-DE"/>
        </a:p>
      </dgm:t>
    </dgm:pt>
    <dgm:pt modelId="{68E026E0-06EF-4A2F-B8AA-881E6EA48ECB}" type="sibTrans" cxnId="{B547D27A-9988-4708-B4C6-48135CC22DC7}">
      <dgm:prSet/>
      <dgm:spPr/>
      <dgm:t>
        <a:bodyPr/>
        <a:lstStyle/>
        <a:p>
          <a:endParaRPr lang="de-DE"/>
        </a:p>
      </dgm:t>
    </dgm:pt>
    <dgm:pt modelId="{BF2CE33F-128E-4916-8E19-447AE08C507A}" type="pres">
      <dgm:prSet presAssocID="{9EEDEF0E-F3F6-4D8A-9386-BC6F1C31E77D}" presName="Name0" presStyleCnt="0">
        <dgm:presLayoutVars>
          <dgm:dir/>
          <dgm:resizeHandles val="exact"/>
        </dgm:presLayoutVars>
      </dgm:prSet>
      <dgm:spPr/>
    </dgm:pt>
    <dgm:pt modelId="{6F466EE8-B739-46B8-8812-C742F4E78443}" type="pres">
      <dgm:prSet presAssocID="{FAC3C65F-5E5A-4C1E-86CE-0ED020B1BC56}" presName="node" presStyleLbl="node1" presStyleIdx="0" presStyleCnt="4" custLinFactNeighborX="-572" custLinFactNeighborY="-195">
        <dgm:presLayoutVars>
          <dgm:bulletEnabled val="1"/>
        </dgm:presLayoutVars>
      </dgm:prSet>
      <dgm:spPr/>
    </dgm:pt>
    <dgm:pt modelId="{E523F17C-3CAF-4CB7-8535-EE1F51E29A06}" type="pres">
      <dgm:prSet presAssocID="{F51706BC-AC65-4B69-9333-AD77DEE60B82}" presName="sibTrans" presStyleLbl="sibTrans2D1" presStyleIdx="0" presStyleCnt="3"/>
      <dgm:spPr/>
    </dgm:pt>
    <dgm:pt modelId="{EAD1591C-5FC6-44BB-B123-F541C22768F4}" type="pres">
      <dgm:prSet presAssocID="{F51706BC-AC65-4B69-9333-AD77DEE60B82}" presName="connectorText" presStyleLbl="sibTrans2D1" presStyleIdx="0" presStyleCnt="3"/>
      <dgm:spPr/>
    </dgm:pt>
    <dgm:pt modelId="{32161E1D-77E2-44A5-9393-F0AF607310F6}" type="pres">
      <dgm:prSet presAssocID="{788D0A33-8355-477B-8ECA-98938CE2C6DD}" presName="node" presStyleLbl="node1" presStyleIdx="1" presStyleCnt="4">
        <dgm:presLayoutVars>
          <dgm:bulletEnabled val="1"/>
        </dgm:presLayoutVars>
      </dgm:prSet>
      <dgm:spPr/>
    </dgm:pt>
    <dgm:pt modelId="{51E428E2-682D-427F-94EE-32E3C403B4C0}" type="pres">
      <dgm:prSet presAssocID="{08A93DBD-5767-461F-9B9D-976223729E42}" presName="sibTrans" presStyleLbl="sibTrans2D1" presStyleIdx="1" presStyleCnt="3"/>
      <dgm:spPr/>
    </dgm:pt>
    <dgm:pt modelId="{1CBC7489-4D39-497B-91C5-39BF5B43F23C}" type="pres">
      <dgm:prSet presAssocID="{08A93DBD-5767-461F-9B9D-976223729E42}" presName="connectorText" presStyleLbl="sibTrans2D1" presStyleIdx="1" presStyleCnt="3"/>
      <dgm:spPr/>
    </dgm:pt>
    <dgm:pt modelId="{2914A429-8661-4ADC-A716-5EA535200F83}" type="pres">
      <dgm:prSet presAssocID="{90522364-B0B0-4E6B-B4C8-DC9A9458FF51}" presName="node" presStyleLbl="node1" presStyleIdx="2" presStyleCnt="4">
        <dgm:presLayoutVars>
          <dgm:bulletEnabled val="1"/>
        </dgm:presLayoutVars>
      </dgm:prSet>
      <dgm:spPr/>
    </dgm:pt>
    <dgm:pt modelId="{8728D2AC-D631-4138-9D11-85F5A82CD2E3}" type="pres">
      <dgm:prSet presAssocID="{BFD7F4D0-E048-4623-8374-FC1E41C41BC7}" presName="sibTrans" presStyleLbl="sibTrans2D1" presStyleIdx="2" presStyleCnt="3"/>
      <dgm:spPr/>
    </dgm:pt>
    <dgm:pt modelId="{8FA3E226-C319-4880-A6F1-F1B517DB857F}" type="pres">
      <dgm:prSet presAssocID="{BFD7F4D0-E048-4623-8374-FC1E41C41BC7}" presName="connectorText" presStyleLbl="sibTrans2D1" presStyleIdx="2" presStyleCnt="3"/>
      <dgm:spPr/>
    </dgm:pt>
    <dgm:pt modelId="{E292AEB0-97B7-47F0-A9FB-9C70EC84C7E2}" type="pres">
      <dgm:prSet presAssocID="{D4370E00-D350-4DBB-90DC-AD8AE73AEAE0}" presName="node" presStyleLbl="node1" presStyleIdx="3" presStyleCnt="4">
        <dgm:presLayoutVars>
          <dgm:bulletEnabled val="1"/>
        </dgm:presLayoutVars>
      </dgm:prSet>
      <dgm:spPr/>
    </dgm:pt>
  </dgm:ptLst>
  <dgm:cxnLst>
    <dgm:cxn modelId="{9744160B-DC70-40B3-A157-94D68910F554}" srcId="{9EEDEF0E-F3F6-4D8A-9386-BC6F1C31E77D}" destId="{788D0A33-8355-477B-8ECA-98938CE2C6DD}" srcOrd="1" destOrd="0" parTransId="{7FACF426-C587-43A9-AF36-4F0EA6F7410C}" sibTransId="{08A93DBD-5767-461F-9B9D-976223729E42}"/>
    <dgm:cxn modelId="{72E77D13-D029-40C7-9CD5-8A52F9759354}" type="presOf" srcId="{BFD7F4D0-E048-4623-8374-FC1E41C41BC7}" destId="{8FA3E226-C319-4880-A6F1-F1B517DB857F}" srcOrd="1" destOrd="0" presId="urn:microsoft.com/office/officeart/2005/8/layout/process1"/>
    <dgm:cxn modelId="{6AE52F1A-6C45-4BC6-BB24-DC0F133B3514}" type="presOf" srcId="{08A93DBD-5767-461F-9B9D-976223729E42}" destId="{1CBC7489-4D39-497B-91C5-39BF5B43F23C}" srcOrd="1" destOrd="0" presId="urn:microsoft.com/office/officeart/2005/8/layout/process1"/>
    <dgm:cxn modelId="{6AEAAA1C-B784-4DCB-97D2-B7F28EEED2B4}" type="presOf" srcId="{F51706BC-AC65-4B69-9333-AD77DEE60B82}" destId="{E523F17C-3CAF-4CB7-8535-EE1F51E29A06}" srcOrd="0" destOrd="0" presId="urn:microsoft.com/office/officeart/2005/8/layout/process1"/>
    <dgm:cxn modelId="{AC839E3F-0484-4463-98AE-E3EE75F7BA6E}" type="presOf" srcId="{788D0A33-8355-477B-8ECA-98938CE2C6DD}" destId="{32161E1D-77E2-44A5-9393-F0AF607310F6}" srcOrd="0" destOrd="0" presId="urn:microsoft.com/office/officeart/2005/8/layout/process1"/>
    <dgm:cxn modelId="{F7FEC546-22BB-4F51-8C96-9C685FADB4FB}" type="presOf" srcId="{BFD7F4D0-E048-4623-8374-FC1E41C41BC7}" destId="{8728D2AC-D631-4138-9D11-85F5A82CD2E3}" srcOrd="0" destOrd="0" presId="urn:microsoft.com/office/officeart/2005/8/layout/process1"/>
    <dgm:cxn modelId="{C1710A6D-8116-4720-84FB-F62BE3575F26}" type="presOf" srcId="{90522364-B0B0-4E6B-B4C8-DC9A9458FF51}" destId="{2914A429-8661-4ADC-A716-5EA535200F83}" srcOrd="0" destOrd="0" presId="urn:microsoft.com/office/officeart/2005/8/layout/process1"/>
    <dgm:cxn modelId="{3D6B2F51-E62C-423E-8CA1-2FB05F709A33}" type="presOf" srcId="{FAC3C65F-5E5A-4C1E-86CE-0ED020B1BC56}" destId="{6F466EE8-B739-46B8-8812-C742F4E78443}" srcOrd="0" destOrd="0" presId="urn:microsoft.com/office/officeart/2005/8/layout/process1"/>
    <dgm:cxn modelId="{B547D27A-9988-4708-B4C6-48135CC22DC7}" srcId="{9EEDEF0E-F3F6-4D8A-9386-BC6F1C31E77D}" destId="{D4370E00-D350-4DBB-90DC-AD8AE73AEAE0}" srcOrd="3" destOrd="0" parTransId="{8443F3D1-1618-4EAE-B7DC-5B08A0ABE15B}" sibTransId="{68E026E0-06EF-4A2F-B8AA-881E6EA48ECB}"/>
    <dgm:cxn modelId="{E43C8C80-14CC-4CB8-99BC-78AEC4AB0B1B}" type="presOf" srcId="{08A93DBD-5767-461F-9B9D-976223729E42}" destId="{51E428E2-682D-427F-94EE-32E3C403B4C0}" srcOrd="0" destOrd="0" presId="urn:microsoft.com/office/officeart/2005/8/layout/process1"/>
    <dgm:cxn modelId="{276A6293-B8AE-4FE6-84FC-56567BD9122B}" type="presOf" srcId="{D4370E00-D350-4DBB-90DC-AD8AE73AEAE0}" destId="{E292AEB0-97B7-47F0-A9FB-9C70EC84C7E2}" srcOrd="0" destOrd="0" presId="urn:microsoft.com/office/officeart/2005/8/layout/process1"/>
    <dgm:cxn modelId="{701DBB9D-2D40-4E0E-9299-9F001F4E45FE}" srcId="{9EEDEF0E-F3F6-4D8A-9386-BC6F1C31E77D}" destId="{FAC3C65F-5E5A-4C1E-86CE-0ED020B1BC56}" srcOrd="0" destOrd="0" parTransId="{CB32317A-D97E-437C-B50D-C89084C0DA06}" sibTransId="{F51706BC-AC65-4B69-9333-AD77DEE60B82}"/>
    <dgm:cxn modelId="{C09409C0-446D-4B41-A3BA-90D14AF921E3}" srcId="{9EEDEF0E-F3F6-4D8A-9386-BC6F1C31E77D}" destId="{90522364-B0B0-4E6B-B4C8-DC9A9458FF51}" srcOrd="2" destOrd="0" parTransId="{D660CC8F-C343-425F-AD28-52577B9DAB30}" sibTransId="{BFD7F4D0-E048-4623-8374-FC1E41C41BC7}"/>
    <dgm:cxn modelId="{E9DE2BC4-ED7C-475E-A70F-F599922073CC}" type="presOf" srcId="{F51706BC-AC65-4B69-9333-AD77DEE60B82}" destId="{EAD1591C-5FC6-44BB-B123-F541C22768F4}" srcOrd="1" destOrd="0" presId="urn:microsoft.com/office/officeart/2005/8/layout/process1"/>
    <dgm:cxn modelId="{0EFC98EE-BEFB-45E0-AC55-3BD276E1D52E}" type="presOf" srcId="{9EEDEF0E-F3F6-4D8A-9386-BC6F1C31E77D}" destId="{BF2CE33F-128E-4916-8E19-447AE08C507A}" srcOrd="0" destOrd="0" presId="urn:microsoft.com/office/officeart/2005/8/layout/process1"/>
    <dgm:cxn modelId="{AB3F0D30-8E05-41D3-BBF4-412DD4F6EA83}" type="presParOf" srcId="{BF2CE33F-128E-4916-8E19-447AE08C507A}" destId="{6F466EE8-B739-46B8-8812-C742F4E78443}" srcOrd="0" destOrd="0" presId="urn:microsoft.com/office/officeart/2005/8/layout/process1"/>
    <dgm:cxn modelId="{374FE4F1-503F-4EE7-B46D-1C8FB7A4C473}" type="presParOf" srcId="{BF2CE33F-128E-4916-8E19-447AE08C507A}" destId="{E523F17C-3CAF-4CB7-8535-EE1F51E29A06}" srcOrd="1" destOrd="0" presId="urn:microsoft.com/office/officeart/2005/8/layout/process1"/>
    <dgm:cxn modelId="{457B5AC8-F8C6-4635-9242-2AE3C5AADE73}" type="presParOf" srcId="{E523F17C-3CAF-4CB7-8535-EE1F51E29A06}" destId="{EAD1591C-5FC6-44BB-B123-F541C22768F4}" srcOrd="0" destOrd="0" presId="urn:microsoft.com/office/officeart/2005/8/layout/process1"/>
    <dgm:cxn modelId="{1C937EDD-9651-4772-ABFD-E18A45B4C394}" type="presParOf" srcId="{BF2CE33F-128E-4916-8E19-447AE08C507A}" destId="{32161E1D-77E2-44A5-9393-F0AF607310F6}" srcOrd="2" destOrd="0" presId="urn:microsoft.com/office/officeart/2005/8/layout/process1"/>
    <dgm:cxn modelId="{EF259A2E-23B3-4120-A95B-A026B0BED855}" type="presParOf" srcId="{BF2CE33F-128E-4916-8E19-447AE08C507A}" destId="{51E428E2-682D-427F-94EE-32E3C403B4C0}" srcOrd="3" destOrd="0" presId="urn:microsoft.com/office/officeart/2005/8/layout/process1"/>
    <dgm:cxn modelId="{8088C82E-9356-4653-A054-E4A9902CB4C2}" type="presParOf" srcId="{51E428E2-682D-427F-94EE-32E3C403B4C0}" destId="{1CBC7489-4D39-497B-91C5-39BF5B43F23C}" srcOrd="0" destOrd="0" presId="urn:microsoft.com/office/officeart/2005/8/layout/process1"/>
    <dgm:cxn modelId="{4FDBD2EA-CC29-47AC-856E-C60F068E3095}" type="presParOf" srcId="{BF2CE33F-128E-4916-8E19-447AE08C507A}" destId="{2914A429-8661-4ADC-A716-5EA535200F83}" srcOrd="4" destOrd="0" presId="urn:microsoft.com/office/officeart/2005/8/layout/process1"/>
    <dgm:cxn modelId="{A4311A93-A3BC-4536-A951-93DACD3A51AB}" type="presParOf" srcId="{BF2CE33F-128E-4916-8E19-447AE08C507A}" destId="{8728D2AC-D631-4138-9D11-85F5A82CD2E3}" srcOrd="5" destOrd="0" presId="urn:microsoft.com/office/officeart/2005/8/layout/process1"/>
    <dgm:cxn modelId="{EDCC063D-2DB7-4501-96A7-6A536D2C428F}" type="presParOf" srcId="{8728D2AC-D631-4138-9D11-85F5A82CD2E3}" destId="{8FA3E226-C319-4880-A6F1-F1B517DB857F}" srcOrd="0" destOrd="0" presId="urn:microsoft.com/office/officeart/2005/8/layout/process1"/>
    <dgm:cxn modelId="{841153B5-665C-49F3-8770-E933DEC6B1C0}" type="presParOf" srcId="{BF2CE33F-128E-4916-8E19-447AE08C507A}" destId="{E292AEB0-97B7-47F0-A9FB-9C70EC84C7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EDEF0E-F3F6-4D8A-9386-BC6F1C31E7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C3C65F-5E5A-4C1E-86CE-0ED020B1BC56}">
      <dgm:prSet phldrT="[Text]"/>
      <dgm:spPr/>
      <dgm:t>
        <a:bodyPr/>
        <a:lstStyle/>
        <a:p>
          <a:r>
            <a:rPr lang="de-DE" dirty="0"/>
            <a:t>1. Actor (#56) </a:t>
          </a:r>
          <a:r>
            <a:rPr lang="de-DE" dirty="0" err="1"/>
            <a:t>indicates</a:t>
          </a:r>
          <a:r>
            <a:rPr lang="de-DE" dirty="0"/>
            <a:t> he </a:t>
          </a:r>
          <a:r>
            <a:rPr lang="de-DE" dirty="0" err="1"/>
            <a:t>wants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look</a:t>
          </a:r>
          <a:r>
            <a:rPr lang="de-DE" dirty="0"/>
            <a:t> </a:t>
          </a:r>
          <a:r>
            <a:rPr lang="de-DE" dirty="0" err="1"/>
            <a:t>up</a:t>
          </a:r>
          <a:r>
            <a:rPr lang="de-DE" dirty="0"/>
            <a:t> a </a:t>
          </a:r>
          <a:r>
            <a:rPr lang="de-DE" dirty="0" err="1"/>
            <a:t>flight</a:t>
          </a:r>
          <a:endParaRPr lang="de-DE" dirty="0"/>
        </a:p>
      </dgm:t>
    </dgm:pt>
    <dgm:pt modelId="{CB32317A-D97E-437C-B50D-C89084C0DA06}" type="parTrans" cxnId="{701DBB9D-2D40-4E0E-9299-9F001F4E45FE}">
      <dgm:prSet/>
      <dgm:spPr/>
      <dgm:t>
        <a:bodyPr/>
        <a:lstStyle/>
        <a:p>
          <a:endParaRPr lang="de-DE"/>
        </a:p>
      </dgm:t>
    </dgm:pt>
    <dgm:pt modelId="{F51706BC-AC65-4B69-9333-AD77DEE60B82}" type="sibTrans" cxnId="{701DBB9D-2D40-4E0E-9299-9F001F4E45FE}">
      <dgm:prSet/>
      <dgm:spPr/>
      <dgm:t>
        <a:bodyPr/>
        <a:lstStyle/>
        <a:p>
          <a:endParaRPr lang="de-DE"/>
        </a:p>
      </dgm:t>
    </dgm:pt>
    <dgm:pt modelId="{788D0A33-8355-477B-8ECA-98938CE2C6DD}">
      <dgm:prSet phldrT="[Text]"/>
      <dgm:spPr/>
      <dgm:t>
        <a:bodyPr/>
        <a:lstStyle/>
        <a:p>
          <a:r>
            <a:rPr lang="de-DE" dirty="0"/>
            <a:t>2. System </a:t>
          </a:r>
          <a:r>
            <a:rPr lang="de-DE" dirty="0" err="1"/>
            <a:t>asks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the </a:t>
          </a:r>
          <a:r>
            <a:rPr lang="de-DE" dirty="0" err="1"/>
            <a:t>flight</a:t>
          </a:r>
          <a:r>
            <a:rPr lang="de-DE" dirty="0"/>
            <a:t> ID</a:t>
          </a:r>
        </a:p>
      </dgm:t>
    </dgm:pt>
    <dgm:pt modelId="{7FACF426-C587-43A9-AF36-4F0EA6F7410C}" type="parTrans" cxnId="{9744160B-DC70-40B3-A157-94D68910F554}">
      <dgm:prSet/>
      <dgm:spPr/>
      <dgm:t>
        <a:bodyPr/>
        <a:lstStyle/>
        <a:p>
          <a:endParaRPr lang="de-DE"/>
        </a:p>
      </dgm:t>
    </dgm:pt>
    <dgm:pt modelId="{08A93DBD-5767-461F-9B9D-976223729E42}" type="sibTrans" cxnId="{9744160B-DC70-40B3-A157-94D68910F554}">
      <dgm:prSet/>
      <dgm:spPr/>
      <dgm:t>
        <a:bodyPr/>
        <a:lstStyle/>
        <a:p>
          <a:endParaRPr lang="de-DE"/>
        </a:p>
      </dgm:t>
    </dgm:pt>
    <dgm:pt modelId="{90522364-B0B0-4E6B-B4C8-DC9A9458FF51}">
      <dgm:prSet phldrT="[Text]"/>
      <dgm:spPr/>
      <dgm:t>
        <a:bodyPr/>
        <a:lstStyle/>
        <a:p>
          <a:r>
            <a:rPr lang="de-DE" dirty="0"/>
            <a:t>3. Actor </a:t>
          </a:r>
          <a:r>
            <a:rPr lang="de-DE" dirty="0" err="1"/>
            <a:t>provides</a:t>
          </a:r>
          <a:r>
            <a:rPr lang="de-DE" dirty="0"/>
            <a:t> the </a:t>
          </a:r>
          <a:r>
            <a:rPr lang="de-DE" dirty="0" err="1"/>
            <a:t>flight</a:t>
          </a:r>
          <a:r>
            <a:rPr lang="de-DE" dirty="0"/>
            <a:t> ID: UIS23</a:t>
          </a:r>
        </a:p>
      </dgm:t>
    </dgm:pt>
    <dgm:pt modelId="{D660CC8F-C343-425F-AD28-52577B9DAB30}" type="parTrans" cxnId="{C09409C0-446D-4B41-A3BA-90D14AF921E3}">
      <dgm:prSet/>
      <dgm:spPr/>
      <dgm:t>
        <a:bodyPr/>
        <a:lstStyle/>
        <a:p>
          <a:endParaRPr lang="de-DE"/>
        </a:p>
      </dgm:t>
    </dgm:pt>
    <dgm:pt modelId="{BFD7F4D0-E048-4623-8374-FC1E41C41BC7}" type="sibTrans" cxnId="{C09409C0-446D-4B41-A3BA-90D14AF921E3}">
      <dgm:prSet/>
      <dgm:spPr/>
      <dgm:t>
        <a:bodyPr/>
        <a:lstStyle/>
        <a:p>
          <a:endParaRPr lang="de-DE"/>
        </a:p>
      </dgm:t>
    </dgm:pt>
    <dgm:pt modelId="{D4370E00-D350-4DBB-90DC-AD8AE73AEAE0}">
      <dgm:prSet/>
      <dgm:spPr/>
      <dgm:t>
        <a:bodyPr/>
        <a:lstStyle/>
        <a:p>
          <a:r>
            <a:rPr lang="de-DE" dirty="0"/>
            <a:t>4. System </a:t>
          </a:r>
          <a:r>
            <a:rPr lang="de-DE" dirty="0" err="1"/>
            <a:t>displays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the </a:t>
          </a:r>
          <a:r>
            <a:rPr lang="de-DE" dirty="0" err="1"/>
            <a:t>flight</a:t>
          </a:r>
          <a:r>
            <a:rPr lang="de-DE" dirty="0"/>
            <a:t> was not </a:t>
          </a:r>
          <a:r>
            <a:rPr lang="de-DE" dirty="0" err="1"/>
            <a:t>found</a:t>
          </a:r>
          <a:endParaRPr lang="de-DE" dirty="0"/>
        </a:p>
      </dgm:t>
    </dgm:pt>
    <dgm:pt modelId="{8443F3D1-1618-4EAE-B7DC-5B08A0ABE15B}" type="parTrans" cxnId="{B547D27A-9988-4708-B4C6-48135CC22DC7}">
      <dgm:prSet/>
      <dgm:spPr/>
      <dgm:t>
        <a:bodyPr/>
        <a:lstStyle/>
        <a:p>
          <a:endParaRPr lang="de-DE"/>
        </a:p>
      </dgm:t>
    </dgm:pt>
    <dgm:pt modelId="{68E026E0-06EF-4A2F-B8AA-881E6EA48ECB}" type="sibTrans" cxnId="{B547D27A-9988-4708-B4C6-48135CC22DC7}">
      <dgm:prSet/>
      <dgm:spPr/>
      <dgm:t>
        <a:bodyPr/>
        <a:lstStyle/>
        <a:p>
          <a:endParaRPr lang="de-DE"/>
        </a:p>
      </dgm:t>
    </dgm:pt>
    <dgm:pt modelId="{BF2CE33F-128E-4916-8E19-447AE08C507A}" type="pres">
      <dgm:prSet presAssocID="{9EEDEF0E-F3F6-4D8A-9386-BC6F1C31E77D}" presName="Name0" presStyleCnt="0">
        <dgm:presLayoutVars>
          <dgm:dir/>
          <dgm:resizeHandles val="exact"/>
        </dgm:presLayoutVars>
      </dgm:prSet>
      <dgm:spPr/>
    </dgm:pt>
    <dgm:pt modelId="{6F466EE8-B739-46B8-8812-C742F4E78443}" type="pres">
      <dgm:prSet presAssocID="{FAC3C65F-5E5A-4C1E-86CE-0ED020B1BC56}" presName="node" presStyleLbl="node1" presStyleIdx="0" presStyleCnt="4" custLinFactNeighborX="-572" custLinFactNeighborY="-195">
        <dgm:presLayoutVars>
          <dgm:bulletEnabled val="1"/>
        </dgm:presLayoutVars>
      </dgm:prSet>
      <dgm:spPr/>
    </dgm:pt>
    <dgm:pt modelId="{E523F17C-3CAF-4CB7-8535-EE1F51E29A06}" type="pres">
      <dgm:prSet presAssocID="{F51706BC-AC65-4B69-9333-AD77DEE60B82}" presName="sibTrans" presStyleLbl="sibTrans2D1" presStyleIdx="0" presStyleCnt="3"/>
      <dgm:spPr/>
    </dgm:pt>
    <dgm:pt modelId="{EAD1591C-5FC6-44BB-B123-F541C22768F4}" type="pres">
      <dgm:prSet presAssocID="{F51706BC-AC65-4B69-9333-AD77DEE60B82}" presName="connectorText" presStyleLbl="sibTrans2D1" presStyleIdx="0" presStyleCnt="3"/>
      <dgm:spPr/>
    </dgm:pt>
    <dgm:pt modelId="{32161E1D-77E2-44A5-9393-F0AF607310F6}" type="pres">
      <dgm:prSet presAssocID="{788D0A33-8355-477B-8ECA-98938CE2C6DD}" presName="node" presStyleLbl="node1" presStyleIdx="1" presStyleCnt="4">
        <dgm:presLayoutVars>
          <dgm:bulletEnabled val="1"/>
        </dgm:presLayoutVars>
      </dgm:prSet>
      <dgm:spPr/>
    </dgm:pt>
    <dgm:pt modelId="{51E428E2-682D-427F-94EE-32E3C403B4C0}" type="pres">
      <dgm:prSet presAssocID="{08A93DBD-5767-461F-9B9D-976223729E42}" presName="sibTrans" presStyleLbl="sibTrans2D1" presStyleIdx="1" presStyleCnt="3"/>
      <dgm:spPr/>
    </dgm:pt>
    <dgm:pt modelId="{1CBC7489-4D39-497B-91C5-39BF5B43F23C}" type="pres">
      <dgm:prSet presAssocID="{08A93DBD-5767-461F-9B9D-976223729E42}" presName="connectorText" presStyleLbl="sibTrans2D1" presStyleIdx="1" presStyleCnt="3"/>
      <dgm:spPr/>
    </dgm:pt>
    <dgm:pt modelId="{2914A429-8661-4ADC-A716-5EA535200F83}" type="pres">
      <dgm:prSet presAssocID="{90522364-B0B0-4E6B-B4C8-DC9A9458FF51}" presName="node" presStyleLbl="node1" presStyleIdx="2" presStyleCnt="4">
        <dgm:presLayoutVars>
          <dgm:bulletEnabled val="1"/>
        </dgm:presLayoutVars>
      </dgm:prSet>
      <dgm:spPr/>
    </dgm:pt>
    <dgm:pt modelId="{8728D2AC-D631-4138-9D11-85F5A82CD2E3}" type="pres">
      <dgm:prSet presAssocID="{BFD7F4D0-E048-4623-8374-FC1E41C41BC7}" presName="sibTrans" presStyleLbl="sibTrans2D1" presStyleIdx="2" presStyleCnt="3"/>
      <dgm:spPr/>
    </dgm:pt>
    <dgm:pt modelId="{8FA3E226-C319-4880-A6F1-F1B517DB857F}" type="pres">
      <dgm:prSet presAssocID="{BFD7F4D0-E048-4623-8374-FC1E41C41BC7}" presName="connectorText" presStyleLbl="sibTrans2D1" presStyleIdx="2" presStyleCnt="3"/>
      <dgm:spPr/>
    </dgm:pt>
    <dgm:pt modelId="{E292AEB0-97B7-47F0-A9FB-9C70EC84C7E2}" type="pres">
      <dgm:prSet presAssocID="{D4370E00-D350-4DBB-90DC-AD8AE73AEAE0}" presName="node" presStyleLbl="node1" presStyleIdx="3" presStyleCnt="4">
        <dgm:presLayoutVars>
          <dgm:bulletEnabled val="1"/>
        </dgm:presLayoutVars>
      </dgm:prSet>
      <dgm:spPr/>
    </dgm:pt>
  </dgm:ptLst>
  <dgm:cxnLst>
    <dgm:cxn modelId="{9744160B-DC70-40B3-A157-94D68910F554}" srcId="{9EEDEF0E-F3F6-4D8A-9386-BC6F1C31E77D}" destId="{788D0A33-8355-477B-8ECA-98938CE2C6DD}" srcOrd="1" destOrd="0" parTransId="{7FACF426-C587-43A9-AF36-4F0EA6F7410C}" sibTransId="{08A93DBD-5767-461F-9B9D-976223729E42}"/>
    <dgm:cxn modelId="{72E77D13-D029-40C7-9CD5-8A52F9759354}" type="presOf" srcId="{BFD7F4D0-E048-4623-8374-FC1E41C41BC7}" destId="{8FA3E226-C319-4880-A6F1-F1B517DB857F}" srcOrd="1" destOrd="0" presId="urn:microsoft.com/office/officeart/2005/8/layout/process1"/>
    <dgm:cxn modelId="{6AE52F1A-6C45-4BC6-BB24-DC0F133B3514}" type="presOf" srcId="{08A93DBD-5767-461F-9B9D-976223729E42}" destId="{1CBC7489-4D39-497B-91C5-39BF5B43F23C}" srcOrd="1" destOrd="0" presId="urn:microsoft.com/office/officeart/2005/8/layout/process1"/>
    <dgm:cxn modelId="{6AEAAA1C-B784-4DCB-97D2-B7F28EEED2B4}" type="presOf" srcId="{F51706BC-AC65-4B69-9333-AD77DEE60B82}" destId="{E523F17C-3CAF-4CB7-8535-EE1F51E29A06}" srcOrd="0" destOrd="0" presId="urn:microsoft.com/office/officeart/2005/8/layout/process1"/>
    <dgm:cxn modelId="{AC839E3F-0484-4463-98AE-E3EE75F7BA6E}" type="presOf" srcId="{788D0A33-8355-477B-8ECA-98938CE2C6DD}" destId="{32161E1D-77E2-44A5-9393-F0AF607310F6}" srcOrd="0" destOrd="0" presId="urn:microsoft.com/office/officeart/2005/8/layout/process1"/>
    <dgm:cxn modelId="{F7FEC546-22BB-4F51-8C96-9C685FADB4FB}" type="presOf" srcId="{BFD7F4D0-E048-4623-8374-FC1E41C41BC7}" destId="{8728D2AC-D631-4138-9D11-85F5A82CD2E3}" srcOrd="0" destOrd="0" presId="urn:microsoft.com/office/officeart/2005/8/layout/process1"/>
    <dgm:cxn modelId="{C1710A6D-8116-4720-84FB-F62BE3575F26}" type="presOf" srcId="{90522364-B0B0-4E6B-B4C8-DC9A9458FF51}" destId="{2914A429-8661-4ADC-A716-5EA535200F83}" srcOrd="0" destOrd="0" presId="urn:microsoft.com/office/officeart/2005/8/layout/process1"/>
    <dgm:cxn modelId="{3D6B2F51-E62C-423E-8CA1-2FB05F709A33}" type="presOf" srcId="{FAC3C65F-5E5A-4C1E-86CE-0ED020B1BC56}" destId="{6F466EE8-B739-46B8-8812-C742F4E78443}" srcOrd="0" destOrd="0" presId="urn:microsoft.com/office/officeart/2005/8/layout/process1"/>
    <dgm:cxn modelId="{B547D27A-9988-4708-B4C6-48135CC22DC7}" srcId="{9EEDEF0E-F3F6-4D8A-9386-BC6F1C31E77D}" destId="{D4370E00-D350-4DBB-90DC-AD8AE73AEAE0}" srcOrd="3" destOrd="0" parTransId="{8443F3D1-1618-4EAE-B7DC-5B08A0ABE15B}" sibTransId="{68E026E0-06EF-4A2F-B8AA-881E6EA48ECB}"/>
    <dgm:cxn modelId="{E43C8C80-14CC-4CB8-99BC-78AEC4AB0B1B}" type="presOf" srcId="{08A93DBD-5767-461F-9B9D-976223729E42}" destId="{51E428E2-682D-427F-94EE-32E3C403B4C0}" srcOrd="0" destOrd="0" presId="urn:microsoft.com/office/officeart/2005/8/layout/process1"/>
    <dgm:cxn modelId="{276A6293-B8AE-4FE6-84FC-56567BD9122B}" type="presOf" srcId="{D4370E00-D350-4DBB-90DC-AD8AE73AEAE0}" destId="{E292AEB0-97B7-47F0-A9FB-9C70EC84C7E2}" srcOrd="0" destOrd="0" presId="urn:microsoft.com/office/officeart/2005/8/layout/process1"/>
    <dgm:cxn modelId="{701DBB9D-2D40-4E0E-9299-9F001F4E45FE}" srcId="{9EEDEF0E-F3F6-4D8A-9386-BC6F1C31E77D}" destId="{FAC3C65F-5E5A-4C1E-86CE-0ED020B1BC56}" srcOrd="0" destOrd="0" parTransId="{CB32317A-D97E-437C-B50D-C89084C0DA06}" sibTransId="{F51706BC-AC65-4B69-9333-AD77DEE60B82}"/>
    <dgm:cxn modelId="{C09409C0-446D-4B41-A3BA-90D14AF921E3}" srcId="{9EEDEF0E-F3F6-4D8A-9386-BC6F1C31E77D}" destId="{90522364-B0B0-4E6B-B4C8-DC9A9458FF51}" srcOrd="2" destOrd="0" parTransId="{D660CC8F-C343-425F-AD28-52577B9DAB30}" sibTransId="{BFD7F4D0-E048-4623-8374-FC1E41C41BC7}"/>
    <dgm:cxn modelId="{E9DE2BC4-ED7C-475E-A70F-F599922073CC}" type="presOf" srcId="{F51706BC-AC65-4B69-9333-AD77DEE60B82}" destId="{EAD1591C-5FC6-44BB-B123-F541C22768F4}" srcOrd="1" destOrd="0" presId="urn:microsoft.com/office/officeart/2005/8/layout/process1"/>
    <dgm:cxn modelId="{0EFC98EE-BEFB-45E0-AC55-3BD276E1D52E}" type="presOf" srcId="{9EEDEF0E-F3F6-4D8A-9386-BC6F1C31E77D}" destId="{BF2CE33F-128E-4916-8E19-447AE08C507A}" srcOrd="0" destOrd="0" presId="urn:microsoft.com/office/officeart/2005/8/layout/process1"/>
    <dgm:cxn modelId="{AB3F0D30-8E05-41D3-BBF4-412DD4F6EA83}" type="presParOf" srcId="{BF2CE33F-128E-4916-8E19-447AE08C507A}" destId="{6F466EE8-B739-46B8-8812-C742F4E78443}" srcOrd="0" destOrd="0" presId="urn:microsoft.com/office/officeart/2005/8/layout/process1"/>
    <dgm:cxn modelId="{374FE4F1-503F-4EE7-B46D-1C8FB7A4C473}" type="presParOf" srcId="{BF2CE33F-128E-4916-8E19-447AE08C507A}" destId="{E523F17C-3CAF-4CB7-8535-EE1F51E29A06}" srcOrd="1" destOrd="0" presId="urn:microsoft.com/office/officeart/2005/8/layout/process1"/>
    <dgm:cxn modelId="{457B5AC8-F8C6-4635-9242-2AE3C5AADE73}" type="presParOf" srcId="{E523F17C-3CAF-4CB7-8535-EE1F51E29A06}" destId="{EAD1591C-5FC6-44BB-B123-F541C22768F4}" srcOrd="0" destOrd="0" presId="urn:microsoft.com/office/officeart/2005/8/layout/process1"/>
    <dgm:cxn modelId="{1C937EDD-9651-4772-ABFD-E18A45B4C394}" type="presParOf" srcId="{BF2CE33F-128E-4916-8E19-447AE08C507A}" destId="{32161E1D-77E2-44A5-9393-F0AF607310F6}" srcOrd="2" destOrd="0" presId="urn:microsoft.com/office/officeart/2005/8/layout/process1"/>
    <dgm:cxn modelId="{EF259A2E-23B3-4120-A95B-A026B0BED855}" type="presParOf" srcId="{BF2CE33F-128E-4916-8E19-447AE08C507A}" destId="{51E428E2-682D-427F-94EE-32E3C403B4C0}" srcOrd="3" destOrd="0" presId="urn:microsoft.com/office/officeart/2005/8/layout/process1"/>
    <dgm:cxn modelId="{8088C82E-9356-4653-A054-E4A9902CB4C2}" type="presParOf" srcId="{51E428E2-682D-427F-94EE-32E3C403B4C0}" destId="{1CBC7489-4D39-497B-91C5-39BF5B43F23C}" srcOrd="0" destOrd="0" presId="urn:microsoft.com/office/officeart/2005/8/layout/process1"/>
    <dgm:cxn modelId="{4FDBD2EA-CC29-47AC-856E-C60F068E3095}" type="presParOf" srcId="{BF2CE33F-128E-4916-8E19-447AE08C507A}" destId="{2914A429-8661-4ADC-A716-5EA535200F83}" srcOrd="4" destOrd="0" presId="urn:microsoft.com/office/officeart/2005/8/layout/process1"/>
    <dgm:cxn modelId="{A4311A93-A3BC-4536-A951-93DACD3A51AB}" type="presParOf" srcId="{BF2CE33F-128E-4916-8E19-447AE08C507A}" destId="{8728D2AC-D631-4138-9D11-85F5A82CD2E3}" srcOrd="5" destOrd="0" presId="urn:microsoft.com/office/officeart/2005/8/layout/process1"/>
    <dgm:cxn modelId="{EDCC063D-2DB7-4501-96A7-6A536D2C428F}" type="presParOf" srcId="{8728D2AC-D631-4138-9D11-85F5A82CD2E3}" destId="{8FA3E226-C319-4880-A6F1-F1B517DB857F}" srcOrd="0" destOrd="0" presId="urn:microsoft.com/office/officeart/2005/8/layout/process1"/>
    <dgm:cxn modelId="{841153B5-665C-49F3-8770-E933DEC6B1C0}" type="presParOf" srcId="{BF2CE33F-128E-4916-8E19-447AE08C507A}" destId="{E292AEB0-97B7-47F0-A9FB-9C70EC84C7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CEB3-0C96-46F7-8B01-342A0F0D7A94}">
      <dsp:nvSpPr>
        <dsp:cNvPr id="0" name=""/>
        <dsp:cNvSpPr/>
      </dsp:nvSpPr>
      <dsp:spPr>
        <a:xfrm>
          <a:off x="0" y="30293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1. Actor </a:t>
          </a:r>
          <a:r>
            <a:rPr lang="de-DE" sz="1800" kern="1200" dirty="0" err="1"/>
            <a:t>indicates</a:t>
          </a:r>
          <a:r>
            <a:rPr lang="de-DE" sz="1800" kern="1200" dirty="0"/>
            <a:t> he </a:t>
          </a:r>
          <a:r>
            <a:rPr lang="de-DE" sz="1800" kern="1200" dirty="0" err="1"/>
            <a:t>wants</a:t>
          </a:r>
          <a:r>
            <a:rPr lang="de-DE" sz="1800" kern="1200" dirty="0"/>
            <a:t>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look</a:t>
          </a:r>
          <a:r>
            <a:rPr lang="de-DE" sz="1800" kern="1200" dirty="0"/>
            <a:t> </a:t>
          </a:r>
          <a:r>
            <a:rPr lang="de-DE" sz="1800" kern="1200" dirty="0" err="1"/>
            <a:t>up</a:t>
          </a:r>
          <a:r>
            <a:rPr lang="de-DE" sz="1800" kern="1200" dirty="0"/>
            <a:t> a </a:t>
          </a:r>
          <a:r>
            <a:rPr lang="de-DE" sz="1800" kern="1200" dirty="0" err="1"/>
            <a:t>specific</a:t>
          </a:r>
          <a:r>
            <a:rPr lang="de-DE" sz="1800" kern="1200" dirty="0"/>
            <a:t> </a:t>
          </a:r>
          <a:r>
            <a:rPr lang="de-DE" sz="1800" kern="1200" dirty="0" err="1"/>
            <a:t>flight</a:t>
          </a:r>
          <a:endParaRPr lang="de-DE" sz="1800" kern="1200" dirty="0"/>
        </a:p>
      </dsp:txBody>
      <dsp:txXfrm>
        <a:off x="43514" y="73807"/>
        <a:ext cx="1845579" cy="1398664"/>
      </dsp:txXfrm>
    </dsp:sp>
    <dsp:sp modelId="{B626DB8C-ECAC-4540-AE3C-1964C9274108}">
      <dsp:nvSpPr>
        <dsp:cNvPr id="0" name=""/>
        <dsp:cNvSpPr/>
      </dsp:nvSpPr>
      <dsp:spPr>
        <a:xfrm rot="3675">
          <a:off x="2126973" y="534957"/>
          <a:ext cx="412055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126973" y="630748"/>
        <a:ext cx="288439" cy="287572"/>
      </dsp:txXfrm>
    </dsp:sp>
    <dsp:sp modelId="{115B43C1-21BA-4393-8139-2EDDA1BE3BB3}">
      <dsp:nvSpPr>
        <dsp:cNvPr id="0" name=""/>
        <dsp:cNvSpPr/>
      </dsp:nvSpPr>
      <dsp:spPr>
        <a:xfrm>
          <a:off x="2710070" y="33190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2. System </a:t>
          </a:r>
          <a:r>
            <a:rPr lang="de-DE" sz="1800" kern="1200" dirty="0" err="1"/>
            <a:t>asks</a:t>
          </a:r>
          <a:r>
            <a:rPr lang="de-DE" sz="1800" kern="1200" dirty="0"/>
            <a:t> </a:t>
          </a:r>
          <a:r>
            <a:rPr lang="de-DE" sz="1800" kern="1200" dirty="0" err="1"/>
            <a:t>for</a:t>
          </a:r>
          <a:r>
            <a:rPr lang="de-DE" sz="1800" kern="1200" dirty="0"/>
            <a:t> a </a:t>
          </a:r>
          <a:r>
            <a:rPr lang="de-DE" sz="1800" kern="1200" dirty="0" err="1"/>
            <a:t>unique</a:t>
          </a:r>
          <a:r>
            <a:rPr lang="de-DE" sz="1800" kern="1200" dirty="0"/>
            <a:t> </a:t>
          </a:r>
          <a:r>
            <a:rPr lang="de-DE" sz="1800" kern="1200" dirty="0" err="1"/>
            <a:t>flight</a:t>
          </a:r>
          <a:r>
            <a:rPr lang="de-DE" sz="1800" kern="1200" dirty="0"/>
            <a:t> ID</a:t>
          </a:r>
        </a:p>
      </dsp:txBody>
      <dsp:txXfrm>
        <a:off x="2753584" y="76704"/>
        <a:ext cx="1845579" cy="1398664"/>
      </dsp:txXfrm>
    </dsp:sp>
    <dsp:sp modelId="{55A2C039-6DAD-4A2B-BFE1-F4E1ACD58099}">
      <dsp:nvSpPr>
        <dsp:cNvPr id="0" name=""/>
        <dsp:cNvSpPr/>
      </dsp:nvSpPr>
      <dsp:spPr>
        <a:xfrm>
          <a:off x="4835939" y="536393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835939" y="632250"/>
        <a:ext cx="286798" cy="287572"/>
      </dsp:txXfrm>
    </dsp:sp>
    <dsp:sp modelId="{240DC044-5D6F-4987-875D-A0121EB01868}">
      <dsp:nvSpPr>
        <dsp:cNvPr id="0" name=""/>
        <dsp:cNvSpPr/>
      </dsp:nvSpPr>
      <dsp:spPr>
        <a:xfrm>
          <a:off x="5415721" y="33190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3. Actor </a:t>
          </a:r>
          <a:r>
            <a:rPr lang="de-DE" sz="1800" kern="1200" dirty="0" err="1"/>
            <a:t>provides</a:t>
          </a:r>
          <a:r>
            <a:rPr lang="de-DE" sz="1800" kern="1200" dirty="0"/>
            <a:t> the </a:t>
          </a:r>
          <a:r>
            <a:rPr lang="de-DE" sz="1800" kern="1200" dirty="0" err="1"/>
            <a:t>information</a:t>
          </a:r>
          <a:r>
            <a:rPr lang="de-DE" sz="1800" kern="1200" dirty="0"/>
            <a:t> </a:t>
          </a:r>
          <a:r>
            <a:rPr lang="de-DE" sz="1800" kern="1200" dirty="0" err="1"/>
            <a:t>asked</a:t>
          </a:r>
          <a:r>
            <a:rPr lang="de-DE" sz="1800" kern="1200" dirty="0"/>
            <a:t> </a:t>
          </a:r>
          <a:r>
            <a:rPr lang="de-DE" sz="1800" kern="1200" dirty="0" err="1"/>
            <a:t>for</a:t>
          </a:r>
          <a:endParaRPr lang="de-DE" sz="1800" kern="1200" dirty="0"/>
        </a:p>
      </dsp:txBody>
      <dsp:txXfrm>
        <a:off x="5459235" y="76704"/>
        <a:ext cx="1845579" cy="1398664"/>
      </dsp:txXfrm>
    </dsp:sp>
    <dsp:sp modelId="{D33DD17F-91D3-4AE8-B1B4-679CB7506F6C}">
      <dsp:nvSpPr>
        <dsp:cNvPr id="0" name=""/>
        <dsp:cNvSpPr/>
      </dsp:nvSpPr>
      <dsp:spPr>
        <a:xfrm>
          <a:off x="7541589" y="536393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7541589" y="632250"/>
        <a:ext cx="286798" cy="287572"/>
      </dsp:txXfrm>
    </dsp:sp>
    <dsp:sp modelId="{FCC994FB-D09B-47E7-9713-A1F66E2D7F0C}">
      <dsp:nvSpPr>
        <dsp:cNvPr id="0" name=""/>
        <dsp:cNvSpPr/>
      </dsp:nvSpPr>
      <dsp:spPr>
        <a:xfrm>
          <a:off x="8121372" y="33190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4. System </a:t>
          </a:r>
          <a:r>
            <a:rPr lang="de-DE" sz="1800" kern="1200" dirty="0" err="1"/>
            <a:t>displays</a:t>
          </a:r>
          <a:r>
            <a:rPr lang="de-DE" sz="1800" kern="1200" dirty="0"/>
            <a:t> the </a:t>
          </a:r>
          <a:r>
            <a:rPr lang="de-DE" sz="1800" kern="1200" dirty="0" err="1"/>
            <a:t>flight</a:t>
          </a:r>
          <a:r>
            <a:rPr lang="de-DE" sz="1800" kern="1200" dirty="0"/>
            <a:t> and all </a:t>
          </a:r>
          <a:r>
            <a:rPr lang="de-DE" sz="1800" kern="1200" dirty="0" err="1"/>
            <a:t>information</a:t>
          </a:r>
          <a:r>
            <a:rPr lang="de-DE" sz="1800" kern="1200" dirty="0"/>
            <a:t> </a:t>
          </a:r>
          <a:r>
            <a:rPr lang="de-DE" sz="1800" kern="1200" dirty="0" err="1"/>
            <a:t>regarding</a:t>
          </a:r>
          <a:r>
            <a:rPr lang="de-DE" sz="1800" kern="1200" dirty="0"/>
            <a:t> the </a:t>
          </a:r>
          <a:r>
            <a:rPr lang="de-DE" sz="1800" kern="1200" dirty="0" err="1"/>
            <a:t>flight</a:t>
          </a:r>
          <a:endParaRPr lang="de-DE" sz="1800" kern="1200" dirty="0"/>
        </a:p>
      </dsp:txBody>
      <dsp:txXfrm>
        <a:off x="8164886" y="76704"/>
        <a:ext cx="1845579" cy="1398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CEB3-0C96-46F7-8B01-342A0F0D7A94}">
      <dsp:nvSpPr>
        <dsp:cNvPr id="0" name=""/>
        <dsp:cNvSpPr/>
      </dsp:nvSpPr>
      <dsp:spPr>
        <a:xfrm>
          <a:off x="0" y="279126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Actor (#30) </a:t>
          </a:r>
          <a:r>
            <a:rPr lang="de-DE" sz="1700" kern="1200" dirty="0" err="1"/>
            <a:t>indicates</a:t>
          </a:r>
          <a:r>
            <a:rPr lang="de-DE" sz="1700" kern="1200" dirty="0"/>
            <a:t> he </a:t>
          </a:r>
          <a:r>
            <a:rPr lang="de-DE" sz="1700" kern="1200" dirty="0" err="1"/>
            <a:t>wants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</a:t>
          </a:r>
          <a:r>
            <a:rPr lang="de-DE" sz="1700" kern="1200" dirty="0" err="1"/>
            <a:t>look</a:t>
          </a:r>
          <a:r>
            <a:rPr lang="de-DE" sz="1700" kern="1200" dirty="0"/>
            <a:t> </a:t>
          </a:r>
          <a:r>
            <a:rPr lang="de-DE" sz="1700" kern="1200" dirty="0" err="1"/>
            <a:t>up</a:t>
          </a:r>
          <a:r>
            <a:rPr lang="de-DE" sz="1700" kern="1200" dirty="0"/>
            <a:t> a </a:t>
          </a:r>
          <a:r>
            <a:rPr lang="de-DE" sz="1700" kern="1200" dirty="0" err="1"/>
            <a:t>flight</a:t>
          </a:r>
          <a:endParaRPr lang="de-DE" sz="1700" kern="1200" dirty="0"/>
        </a:p>
      </dsp:txBody>
      <dsp:txXfrm>
        <a:off x="33962" y="313088"/>
        <a:ext cx="1864683" cy="1091640"/>
      </dsp:txXfrm>
    </dsp:sp>
    <dsp:sp modelId="{B626DB8C-ECAC-4540-AE3C-1964C9274108}">
      <dsp:nvSpPr>
        <dsp:cNvPr id="0" name=""/>
        <dsp:cNvSpPr/>
      </dsp:nvSpPr>
      <dsp:spPr>
        <a:xfrm rot="2868">
          <a:off x="2126973" y="620405"/>
          <a:ext cx="412055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126973" y="716210"/>
        <a:ext cx="288439" cy="287572"/>
      </dsp:txXfrm>
    </dsp:sp>
    <dsp:sp modelId="{115B43C1-21BA-4393-8139-2EDDA1BE3BB3}">
      <dsp:nvSpPr>
        <dsp:cNvPr id="0" name=""/>
        <dsp:cNvSpPr/>
      </dsp:nvSpPr>
      <dsp:spPr>
        <a:xfrm>
          <a:off x="2710070" y="28138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System </a:t>
          </a:r>
          <a:r>
            <a:rPr lang="de-DE" sz="1700" kern="1200" dirty="0" err="1"/>
            <a:t>asks</a:t>
          </a:r>
          <a:r>
            <a:rPr lang="de-DE" sz="1700" kern="1200" dirty="0"/>
            <a:t> </a:t>
          </a:r>
          <a:r>
            <a:rPr lang="de-DE" sz="1700" kern="1200" dirty="0" err="1"/>
            <a:t>for</a:t>
          </a:r>
          <a:r>
            <a:rPr lang="de-DE" sz="1700" kern="1200" dirty="0"/>
            <a:t> the </a:t>
          </a:r>
          <a:r>
            <a:rPr lang="de-DE" sz="1700" kern="1200" dirty="0" err="1"/>
            <a:t>flight</a:t>
          </a:r>
          <a:r>
            <a:rPr lang="de-DE" sz="1700" kern="1200" dirty="0"/>
            <a:t> ID</a:t>
          </a:r>
        </a:p>
      </dsp:txBody>
      <dsp:txXfrm>
        <a:off x="2744032" y="315349"/>
        <a:ext cx="1864683" cy="1091640"/>
      </dsp:txXfrm>
    </dsp:sp>
    <dsp:sp modelId="{55A2C039-6DAD-4A2B-BFE1-F4E1ACD58099}">
      <dsp:nvSpPr>
        <dsp:cNvPr id="0" name=""/>
        <dsp:cNvSpPr/>
      </dsp:nvSpPr>
      <dsp:spPr>
        <a:xfrm>
          <a:off x="4835939" y="621526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835939" y="717383"/>
        <a:ext cx="286798" cy="287572"/>
      </dsp:txXfrm>
    </dsp:sp>
    <dsp:sp modelId="{240DC044-5D6F-4987-875D-A0121EB01868}">
      <dsp:nvSpPr>
        <dsp:cNvPr id="0" name=""/>
        <dsp:cNvSpPr/>
      </dsp:nvSpPr>
      <dsp:spPr>
        <a:xfrm>
          <a:off x="5415721" y="28138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3. Actor </a:t>
          </a:r>
          <a:r>
            <a:rPr lang="de-DE" sz="1700" kern="1200" dirty="0" err="1"/>
            <a:t>provides</a:t>
          </a:r>
          <a:r>
            <a:rPr lang="de-DE" sz="1700" kern="1200" dirty="0"/>
            <a:t> the </a:t>
          </a:r>
          <a:r>
            <a:rPr lang="de-DE" sz="1700" kern="1200" dirty="0" err="1"/>
            <a:t>flight</a:t>
          </a:r>
          <a:r>
            <a:rPr lang="de-DE" sz="1700" kern="1200" dirty="0"/>
            <a:t> ID: FA123</a:t>
          </a:r>
        </a:p>
      </dsp:txBody>
      <dsp:txXfrm>
        <a:off x="5449683" y="315349"/>
        <a:ext cx="1864683" cy="1091640"/>
      </dsp:txXfrm>
    </dsp:sp>
    <dsp:sp modelId="{D33DD17F-91D3-4AE8-B1B4-679CB7506F6C}">
      <dsp:nvSpPr>
        <dsp:cNvPr id="0" name=""/>
        <dsp:cNvSpPr/>
      </dsp:nvSpPr>
      <dsp:spPr>
        <a:xfrm>
          <a:off x="7541589" y="621526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7541589" y="717383"/>
        <a:ext cx="286798" cy="287572"/>
      </dsp:txXfrm>
    </dsp:sp>
    <dsp:sp modelId="{FCC994FB-D09B-47E7-9713-A1F66E2D7F0C}">
      <dsp:nvSpPr>
        <dsp:cNvPr id="0" name=""/>
        <dsp:cNvSpPr/>
      </dsp:nvSpPr>
      <dsp:spPr>
        <a:xfrm>
          <a:off x="8121372" y="28138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4. System </a:t>
          </a:r>
          <a:r>
            <a:rPr lang="de-DE" sz="1700" kern="1200" dirty="0" err="1"/>
            <a:t>displays</a:t>
          </a:r>
          <a:r>
            <a:rPr lang="de-DE" sz="1700" kern="1200" dirty="0"/>
            <a:t> the </a:t>
          </a:r>
          <a:r>
            <a:rPr lang="de-DE" sz="1700" kern="1200" dirty="0" err="1"/>
            <a:t>flight</a:t>
          </a:r>
          <a:r>
            <a:rPr lang="de-DE" sz="1700" kern="1200" dirty="0"/>
            <a:t> FA123 and all </a:t>
          </a:r>
          <a:r>
            <a:rPr lang="de-DE" sz="1700" kern="1200" dirty="0" err="1"/>
            <a:t>information</a:t>
          </a:r>
          <a:r>
            <a:rPr lang="de-DE" sz="1700" kern="1200" dirty="0"/>
            <a:t> </a:t>
          </a:r>
          <a:r>
            <a:rPr lang="de-DE" sz="1700" kern="1200" dirty="0" err="1"/>
            <a:t>regarding</a:t>
          </a:r>
          <a:r>
            <a:rPr lang="de-DE" sz="1700" kern="1200" dirty="0"/>
            <a:t> the </a:t>
          </a:r>
          <a:r>
            <a:rPr lang="de-DE" sz="1700" kern="1200" dirty="0" err="1"/>
            <a:t>flight</a:t>
          </a:r>
          <a:endParaRPr lang="de-DE" sz="1700" kern="1200" dirty="0"/>
        </a:p>
      </dsp:txBody>
      <dsp:txXfrm>
        <a:off x="8155334" y="315349"/>
        <a:ext cx="1864683" cy="1091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6EE8-B739-46B8-8812-C742F4E78443}">
      <dsp:nvSpPr>
        <dsp:cNvPr id="0" name=""/>
        <dsp:cNvSpPr/>
      </dsp:nvSpPr>
      <dsp:spPr>
        <a:xfrm>
          <a:off x="0" y="28197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1. Actor </a:t>
          </a:r>
          <a:r>
            <a:rPr lang="de-DE" sz="1800" kern="1200" dirty="0" err="1"/>
            <a:t>indicates</a:t>
          </a:r>
          <a:r>
            <a:rPr lang="de-DE" sz="1800" kern="1200" dirty="0"/>
            <a:t> he </a:t>
          </a:r>
          <a:r>
            <a:rPr lang="de-DE" sz="1800" kern="1200" dirty="0" err="1"/>
            <a:t>wants</a:t>
          </a:r>
          <a:r>
            <a:rPr lang="de-DE" sz="1800" kern="1200" dirty="0"/>
            <a:t>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look</a:t>
          </a:r>
          <a:r>
            <a:rPr lang="de-DE" sz="1800" kern="1200" dirty="0"/>
            <a:t> </a:t>
          </a:r>
          <a:r>
            <a:rPr lang="de-DE" sz="1800" kern="1200" dirty="0" err="1"/>
            <a:t>up</a:t>
          </a:r>
          <a:r>
            <a:rPr lang="de-DE" sz="1800" kern="1200" dirty="0"/>
            <a:t> a </a:t>
          </a:r>
          <a:r>
            <a:rPr lang="de-DE" sz="1800" kern="1200" dirty="0" err="1"/>
            <a:t>specific</a:t>
          </a:r>
          <a:r>
            <a:rPr lang="de-DE" sz="1800" kern="1200" dirty="0"/>
            <a:t> </a:t>
          </a:r>
          <a:r>
            <a:rPr lang="de-DE" sz="1800" kern="1200" dirty="0" err="1"/>
            <a:t>flight</a:t>
          </a:r>
          <a:endParaRPr lang="de-DE" sz="1800" kern="1200" dirty="0"/>
        </a:p>
      </dsp:txBody>
      <dsp:txXfrm>
        <a:off x="43514" y="71711"/>
        <a:ext cx="1845579" cy="1398664"/>
      </dsp:txXfrm>
    </dsp:sp>
    <dsp:sp modelId="{E523F17C-3CAF-4CB7-8535-EE1F51E29A06}">
      <dsp:nvSpPr>
        <dsp:cNvPr id="0" name=""/>
        <dsp:cNvSpPr/>
      </dsp:nvSpPr>
      <dsp:spPr>
        <a:xfrm rot="3675">
          <a:off x="2126973" y="532861"/>
          <a:ext cx="412055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126973" y="628652"/>
        <a:ext cx="288439" cy="287572"/>
      </dsp:txXfrm>
    </dsp:sp>
    <dsp:sp modelId="{32161E1D-77E2-44A5-9393-F0AF607310F6}">
      <dsp:nvSpPr>
        <dsp:cNvPr id="0" name=""/>
        <dsp:cNvSpPr/>
      </dsp:nvSpPr>
      <dsp:spPr>
        <a:xfrm>
          <a:off x="2710070" y="31094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2. System </a:t>
          </a:r>
          <a:r>
            <a:rPr lang="de-DE" sz="1800" kern="1200" dirty="0" err="1"/>
            <a:t>asks</a:t>
          </a:r>
          <a:r>
            <a:rPr lang="de-DE" sz="1800" kern="1200" dirty="0"/>
            <a:t> </a:t>
          </a:r>
          <a:r>
            <a:rPr lang="de-DE" sz="1800" kern="1200" dirty="0" err="1"/>
            <a:t>for</a:t>
          </a:r>
          <a:r>
            <a:rPr lang="de-DE" sz="1800" kern="1200" dirty="0"/>
            <a:t> a </a:t>
          </a:r>
          <a:r>
            <a:rPr lang="de-DE" sz="1800" kern="1200" dirty="0" err="1"/>
            <a:t>unique</a:t>
          </a:r>
          <a:r>
            <a:rPr lang="de-DE" sz="1800" kern="1200" dirty="0"/>
            <a:t> </a:t>
          </a:r>
          <a:r>
            <a:rPr lang="de-DE" sz="1800" kern="1200" dirty="0" err="1"/>
            <a:t>flight</a:t>
          </a:r>
          <a:r>
            <a:rPr lang="de-DE" sz="1800" kern="1200" dirty="0"/>
            <a:t> ID</a:t>
          </a:r>
        </a:p>
      </dsp:txBody>
      <dsp:txXfrm>
        <a:off x="2753584" y="74608"/>
        <a:ext cx="1845579" cy="1398664"/>
      </dsp:txXfrm>
    </dsp:sp>
    <dsp:sp modelId="{51E428E2-682D-427F-94EE-32E3C403B4C0}">
      <dsp:nvSpPr>
        <dsp:cNvPr id="0" name=""/>
        <dsp:cNvSpPr/>
      </dsp:nvSpPr>
      <dsp:spPr>
        <a:xfrm>
          <a:off x="4835939" y="534297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835939" y="630154"/>
        <a:ext cx="286798" cy="287572"/>
      </dsp:txXfrm>
    </dsp:sp>
    <dsp:sp modelId="{2914A429-8661-4ADC-A716-5EA535200F83}">
      <dsp:nvSpPr>
        <dsp:cNvPr id="0" name=""/>
        <dsp:cNvSpPr/>
      </dsp:nvSpPr>
      <dsp:spPr>
        <a:xfrm>
          <a:off x="5415721" y="31094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3. Actor </a:t>
          </a:r>
          <a:r>
            <a:rPr lang="de-DE" sz="1800" kern="1200" dirty="0" err="1"/>
            <a:t>provides</a:t>
          </a:r>
          <a:r>
            <a:rPr lang="de-DE" sz="1800" kern="1200" dirty="0"/>
            <a:t> the </a:t>
          </a:r>
          <a:r>
            <a:rPr lang="de-DE" sz="1800" kern="1200" dirty="0" err="1"/>
            <a:t>information</a:t>
          </a:r>
          <a:r>
            <a:rPr lang="de-DE" sz="1800" kern="1200" dirty="0"/>
            <a:t> </a:t>
          </a:r>
          <a:r>
            <a:rPr lang="de-DE" sz="1800" kern="1200" dirty="0" err="1"/>
            <a:t>asked</a:t>
          </a:r>
          <a:r>
            <a:rPr lang="de-DE" sz="1800" kern="1200" dirty="0"/>
            <a:t> </a:t>
          </a:r>
          <a:r>
            <a:rPr lang="de-DE" sz="1800" kern="1200" dirty="0" err="1"/>
            <a:t>for</a:t>
          </a:r>
          <a:endParaRPr lang="de-DE" sz="1800" kern="1200" dirty="0"/>
        </a:p>
      </dsp:txBody>
      <dsp:txXfrm>
        <a:off x="5459235" y="74608"/>
        <a:ext cx="1845579" cy="1398664"/>
      </dsp:txXfrm>
    </dsp:sp>
    <dsp:sp modelId="{8728D2AC-D631-4138-9D11-85F5A82CD2E3}">
      <dsp:nvSpPr>
        <dsp:cNvPr id="0" name=""/>
        <dsp:cNvSpPr/>
      </dsp:nvSpPr>
      <dsp:spPr>
        <a:xfrm>
          <a:off x="7541589" y="534297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7541589" y="630154"/>
        <a:ext cx="286798" cy="287572"/>
      </dsp:txXfrm>
    </dsp:sp>
    <dsp:sp modelId="{E292AEB0-97B7-47F0-A9FB-9C70EC84C7E2}">
      <dsp:nvSpPr>
        <dsp:cNvPr id="0" name=""/>
        <dsp:cNvSpPr/>
      </dsp:nvSpPr>
      <dsp:spPr>
        <a:xfrm>
          <a:off x="8121372" y="31094"/>
          <a:ext cx="1932607" cy="14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4. System </a:t>
          </a:r>
          <a:r>
            <a:rPr lang="de-DE" sz="1800" kern="1200" dirty="0" err="1"/>
            <a:t>informs</a:t>
          </a:r>
          <a:r>
            <a:rPr lang="de-DE" sz="1800" kern="1200" dirty="0"/>
            <a:t> </a:t>
          </a:r>
          <a:r>
            <a:rPr lang="de-DE" sz="1800" kern="1200" dirty="0" err="1"/>
            <a:t>actor</a:t>
          </a:r>
          <a:r>
            <a:rPr lang="de-DE" sz="1800" kern="1200" dirty="0"/>
            <a:t> </a:t>
          </a:r>
          <a:r>
            <a:rPr lang="de-DE" sz="1800" kern="1200" dirty="0" err="1"/>
            <a:t>about</a:t>
          </a:r>
          <a:r>
            <a:rPr lang="de-DE" sz="1800" kern="1200" dirty="0"/>
            <a:t> </a:t>
          </a:r>
          <a:r>
            <a:rPr lang="de-DE" sz="1800" kern="1200" dirty="0" err="1"/>
            <a:t>unavailability</a:t>
          </a:r>
          <a:r>
            <a:rPr lang="de-DE" sz="1800" kern="1200" dirty="0"/>
            <a:t> of the </a:t>
          </a:r>
          <a:r>
            <a:rPr lang="de-DE" sz="1800" kern="1200" dirty="0" err="1"/>
            <a:t>flight</a:t>
          </a:r>
          <a:r>
            <a:rPr lang="de-DE" sz="1800" kern="1200" dirty="0"/>
            <a:t> </a:t>
          </a:r>
          <a:r>
            <a:rPr lang="de-DE" sz="1800" kern="1200" dirty="0" err="1"/>
            <a:t>for</a:t>
          </a:r>
          <a:r>
            <a:rPr lang="de-DE" sz="1800" kern="1200" dirty="0"/>
            <a:t> the </a:t>
          </a:r>
          <a:r>
            <a:rPr lang="de-DE" sz="1800" kern="1200" dirty="0" err="1"/>
            <a:t>inputted</a:t>
          </a:r>
          <a:r>
            <a:rPr lang="de-DE" sz="1800" kern="1200" dirty="0"/>
            <a:t> </a:t>
          </a:r>
          <a:r>
            <a:rPr lang="de-DE" sz="1800" kern="1200" dirty="0" err="1"/>
            <a:t>flight</a:t>
          </a:r>
          <a:r>
            <a:rPr lang="de-DE" sz="1800" kern="1200" dirty="0"/>
            <a:t> ID</a:t>
          </a:r>
        </a:p>
      </dsp:txBody>
      <dsp:txXfrm>
        <a:off x="8164886" y="74608"/>
        <a:ext cx="1845579" cy="1398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6EE8-B739-46B8-8812-C742F4E78443}">
      <dsp:nvSpPr>
        <dsp:cNvPr id="0" name=""/>
        <dsp:cNvSpPr/>
      </dsp:nvSpPr>
      <dsp:spPr>
        <a:xfrm>
          <a:off x="0" y="191897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1. Actor (#56) </a:t>
          </a:r>
          <a:r>
            <a:rPr lang="de-DE" sz="1800" kern="1200" dirty="0" err="1"/>
            <a:t>indicates</a:t>
          </a:r>
          <a:r>
            <a:rPr lang="de-DE" sz="1800" kern="1200" dirty="0"/>
            <a:t> he </a:t>
          </a:r>
          <a:r>
            <a:rPr lang="de-DE" sz="1800" kern="1200" dirty="0" err="1"/>
            <a:t>wants</a:t>
          </a:r>
          <a:r>
            <a:rPr lang="de-DE" sz="1800" kern="1200" dirty="0"/>
            <a:t>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look</a:t>
          </a:r>
          <a:r>
            <a:rPr lang="de-DE" sz="1800" kern="1200" dirty="0"/>
            <a:t> </a:t>
          </a:r>
          <a:r>
            <a:rPr lang="de-DE" sz="1800" kern="1200" dirty="0" err="1"/>
            <a:t>up</a:t>
          </a:r>
          <a:r>
            <a:rPr lang="de-DE" sz="1800" kern="1200" dirty="0"/>
            <a:t> a </a:t>
          </a:r>
          <a:r>
            <a:rPr lang="de-DE" sz="1800" kern="1200" dirty="0" err="1"/>
            <a:t>flight</a:t>
          </a:r>
          <a:endParaRPr lang="de-DE" sz="1800" kern="1200" dirty="0"/>
        </a:p>
      </dsp:txBody>
      <dsp:txXfrm>
        <a:off x="33962" y="225859"/>
        <a:ext cx="1864683" cy="1091640"/>
      </dsp:txXfrm>
    </dsp:sp>
    <dsp:sp modelId="{E523F17C-3CAF-4CB7-8535-EE1F51E29A06}">
      <dsp:nvSpPr>
        <dsp:cNvPr id="0" name=""/>
        <dsp:cNvSpPr/>
      </dsp:nvSpPr>
      <dsp:spPr>
        <a:xfrm rot="2868">
          <a:off x="2126973" y="533176"/>
          <a:ext cx="412055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126973" y="628981"/>
        <a:ext cx="288439" cy="287572"/>
      </dsp:txXfrm>
    </dsp:sp>
    <dsp:sp modelId="{32161E1D-77E2-44A5-9393-F0AF607310F6}">
      <dsp:nvSpPr>
        <dsp:cNvPr id="0" name=""/>
        <dsp:cNvSpPr/>
      </dsp:nvSpPr>
      <dsp:spPr>
        <a:xfrm>
          <a:off x="2710070" y="194158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2. System </a:t>
          </a:r>
          <a:r>
            <a:rPr lang="de-DE" sz="1800" kern="1200" dirty="0" err="1"/>
            <a:t>asks</a:t>
          </a:r>
          <a:r>
            <a:rPr lang="de-DE" sz="1800" kern="1200" dirty="0"/>
            <a:t> </a:t>
          </a:r>
          <a:r>
            <a:rPr lang="de-DE" sz="1800" kern="1200" dirty="0" err="1"/>
            <a:t>for</a:t>
          </a:r>
          <a:r>
            <a:rPr lang="de-DE" sz="1800" kern="1200" dirty="0"/>
            <a:t> the </a:t>
          </a:r>
          <a:r>
            <a:rPr lang="de-DE" sz="1800" kern="1200" dirty="0" err="1"/>
            <a:t>flight</a:t>
          </a:r>
          <a:r>
            <a:rPr lang="de-DE" sz="1800" kern="1200" dirty="0"/>
            <a:t> ID</a:t>
          </a:r>
        </a:p>
      </dsp:txBody>
      <dsp:txXfrm>
        <a:off x="2744032" y="228120"/>
        <a:ext cx="1864683" cy="1091640"/>
      </dsp:txXfrm>
    </dsp:sp>
    <dsp:sp modelId="{51E428E2-682D-427F-94EE-32E3C403B4C0}">
      <dsp:nvSpPr>
        <dsp:cNvPr id="0" name=""/>
        <dsp:cNvSpPr/>
      </dsp:nvSpPr>
      <dsp:spPr>
        <a:xfrm>
          <a:off x="4835939" y="534297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835939" y="630154"/>
        <a:ext cx="286798" cy="287572"/>
      </dsp:txXfrm>
    </dsp:sp>
    <dsp:sp modelId="{2914A429-8661-4ADC-A716-5EA535200F83}">
      <dsp:nvSpPr>
        <dsp:cNvPr id="0" name=""/>
        <dsp:cNvSpPr/>
      </dsp:nvSpPr>
      <dsp:spPr>
        <a:xfrm>
          <a:off x="5415721" y="194158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3. Actor </a:t>
          </a:r>
          <a:r>
            <a:rPr lang="de-DE" sz="1800" kern="1200" dirty="0" err="1"/>
            <a:t>provides</a:t>
          </a:r>
          <a:r>
            <a:rPr lang="de-DE" sz="1800" kern="1200" dirty="0"/>
            <a:t> the </a:t>
          </a:r>
          <a:r>
            <a:rPr lang="de-DE" sz="1800" kern="1200" dirty="0" err="1"/>
            <a:t>flight</a:t>
          </a:r>
          <a:r>
            <a:rPr lang="de-DE" sz="1800" kern="1200" dirty="0"/>
            <a:t> ID: UIS23</a:t>
          </a:r>
        </a:p>
      </dsp:txBody>
      <dsp:txXfrm>
        <a:off x="5449683" y="228120"/>
        <a:ext cx="1864683" cy="1091640"/>
      </dsp:txXfrm>
    </dsp:sp>
    <dsp:sp modelId="{8728D2AC-D631-4138-9D11-85F5A82CD2E3}">
      <dsp:nvSpPr>
        <dsp:cNvPr id="0" name=""/>
        <dsp:cNvSpPr/>
      </dsp:nvSpPr>
      <dsp:spPr>
        <a:xfrm>
          <a:off x="7541589" y="534297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7541589" y="630154"/>
        <a:ext cx="286798" cy="287572"/>
      </dsp:txXfrm>
    </dsp:sp>
    <dsp:sp modelId="{E292AEB0-97B7-47F0-A9FB-9C70EC84C7E2}">
      <dsp:nvSpPr>
        <dsp:cNvPr id="0" name=""/>
        <dsp:cNvSpPr/>
      </dsp:nvSpPr>
      <dsp:spPr>
        <a:xfrm>
          <a:off x="8121372" y="194158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4. System </a:t>
          </a:r>
          <a:r>
            <a:rPr lang="de-DE" sz="1800" kern="1200" dirty="0" err="1"/>
            <a:t>displays</a:t>
          </a:r>
          <a:r>
            <a:rPr lang="de-DE" sz="1800" kern="1200" dirty="0"/>
            <a:t> </a:t>
          </a:r>
          <a:r>
            <a:rPr lang="de-DE" sz="1800" kern="1200" dirty="0" err="1"/>
            <a:t>that</a:t>
          </a:r>
          <a:r>
            <a:rPr lang="de-DE" sz="1800" kern="1200" dirty="0"/>
            <a:t> the </a:t>
          </a:r>
          <a:r>
            <a:rPr lang="de-DE" sz="1800" kern="1200" dirty="0" err="1"/>
            <a:t>flight</a:t>
          </a:r>
          <a:r>
            <a:rPr lang="de-DE" sz="1800" kern="1200" dirty="0"/>
            <a:t> was not </a:t>
          </a:r>
          <a:r>
            <a:rPr lang="de-DE" sz="1800" kern="1200" dirty="0" err="1"/>
            <a:t>found</a:t>
          </a:r>
          <a:endParaRPr lang="de-DE" sz="1800" kern="1200" dirty="0"/>
        </a:p>
      </dsp:txBody>
      <dsp:txXfrm>
        <a:off x="8155334" y="228120"/>
        <a:ext cx="1864683" cy="109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BA77D-B741-4F61-88D5-A8BBF7EFC603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C03A9-A209-4854-8369-6B3F6BAE24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75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Hello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jan</a:t>
            </a:r>
            <a:r>
              <a:rPr lang="de-DE" dirty="0"/>
              <a:t> </a:t>
            </a:r>
            <a:r>
              <a:rPr lang="de-DE" dirty="0" err="1"/>
              <a:t>pinto</a:t>
            </a:r>
            <a:r>
              <a:rPr lang="de-DE" dirty="0"/>
              <a:t> </a:t>
            </a:r>
            <a:r>
              <a:rPr lang="de-DE" dirty="0" err="1"/>
              <a:t>strohhäusl</a:t>
            </a:r>
            <a:r>
              <a:rPr lang="de-DE" dirty="0"/>
              <a:t>, im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2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173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This was </a:t>
            </a:r>
            <a:r>
              <a:rPr lang="de-DE" dirty="0" err="1"/>
              <a:t>it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Looking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1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First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Agile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Sprint </a:t>
            </a:r>
            <a:r>
              <a:rPr lang="de-DE" dirty="0" err="1"/>
              <a:t>for</a:t>
            </a:r>
            <a:r>
              <a:rPr lang="de-DE" dirty="0"/>
              <a:t> 2 – 3 </a:t>
            </a:r>
            <a:r>
              <a:rPr lang="de-DE" dirty="0" err="1"/>
              <a:t>weeks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the </a:t>
            </a:r>
            <a:r>
              <a:rPr lang="de-DE" dirty="0" err="1"/>
              <a:t>tasks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Meeting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left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Pair </a:t>
            </a:r>
            <a:r>
              <a:rPr lang="de-DE" dirty="0" err="1"/>
              <a:t>programming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, </a:t>
            </a:r>
            <a:r>
              <a:rPr lang="de-DE" dirty="0" err="1"/>
              <a:t>helped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divide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87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Lets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the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Created</a:t>
            </a:r>
            <a:r>
              <a:rPr lang="de-DE" dirty="0"/>
              <a:t> Data </a:t>
            </a:r>
            <a:r>
              <a:rPr lang="de-DE" dirty="0" err="1"/>
              <a:t>dictionary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Definition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86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Domain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Relations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dictionary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3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Three user groups: sales employee, sales officer and sales manager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Employee: responsible for booking, creating, cancelling, interacting with customers on phone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Officer: handling flights, create, update, cancel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Manager: statistics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Use cases in this use case diagram we created showing these divisions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7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flight</a:t>
            </a:r>
            <a:r>
              <a:rPr lang="de-DE" dirty="0"/>
              <a:t>, </a:t>
            </a:r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2.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the </a:t>
            </a:r>
            <a:r>
              <a:rPr lang="de-DE" dirty="0" err="1"/>
              <a:t>fligh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belonging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</a:t>
            </a:r>
            <a:r>
              <a:rPr lang="de-DE" dirty="0" err="1"/>
              <a:t>flight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Test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actor</a:t>
            </a:r>
            <a:r>
              <a:rPr lang="de-DE" dirty="0"/>
              <a:t> and </a:t>
            </a:r>
            <a:r>
              <a:rPr lang="de-DE" dirty="0" err="1"/>
              <a:t>flight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492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Also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: </a:t>
            </a:r>
            <a:r>
              <a:rPr lang="de-DE" dirty="0" err="1"/>
              <a:t>flight</a:t>
            </a:r>
            <a:r>
              <a:rPr lang="de-DE" dirty="0"/>
              <a:t>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exist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Return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  <a:p>
            <a:pPr marL="171450" indent="-171450">
              <a:buFontTx/>
              <a:buChar char="-"/>
            </a:pPr>
            <a:r>
              <a:rPr lang="de-DE" dirty="0"/>
              <a:t>Also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5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diagrams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manage </a:t>
            </a:r>
            <a:r>
              <a:rPr lang="de-DE" dirty="0" err="1"/>
              <a:t>flights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*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vorstellen*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70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Last </a:t>
            </a:r>
            <a:r>
              <a:rPr lang="de-DE" dirty="0" err="1"/>
              <a:t>one</a:t>
            </a:r>
            <a:r>
              <a:rPr lang="de-DE" dirty="0"/>
              <a:t> design: class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See all </a:t>
            </a:r>
            <a:r>
              <a:rPr lang="de-DE" dirty="0" err="1"/>
              <a:t>classes</a:t>
            </a:r>
            <a:r>
              <a:rPr lang="de-DE" dirty="0"/>
              <a:t> and </a:t>
            </a:r>
            <a:r>
              <a:rPr lang="de-DE" dirty="0" err="1"/>
              <a:t>interfaces</a:t>
            </a:r>
            <a:r>
              <a:rPr lang="de-DE" dirty="0"/>
              <a:t> in different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*wenn zu wenig zeit: erkläre die verschiedenen </a:t>
            </a:r>
            <a:r>
              <a:rPr lang="de-DE" dirty="0" err="1"/>
              <a:t>layers</a:t>
            </a:r>
            <a:r>
              <a:rPr lang="de-DE" dirty="0"/>
              <a:t>*</a:t>
            </a:r>
          </a:p>
          <a:p>
            <a:pPr marL="171450" indent="-171450">
              <a:buFontTx/>
              <a:buChar char="-"/>
            </a:pPr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gui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the </a:t>
            </a:r>
            <a:r>
              <a:rPr lang="de-DE" dirty="0" err="1"/>
              <a:t>gui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64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38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4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BE665A-9D72-4BBE-963B-6ED88F379B5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A92221-596D-4B04-8C24-1390E183750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5A7A2-24FE-4F79-8E96-E18909361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2 – AIS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CD1E9DD9-F057-4339-A03A-5CC42F26FE96}"/>
              </a:ext>
            </a:extLst>
          </p:cNvPr>
          <p:cNvSpPr txBox="1">
            <a:spLocks/>
          </p:cNvSpPr>
          <p:nvPr/>
        </p:nvSpPr>
        <p:spPr>
          <a:xfrm>
            <a:off x="1097280" y="4435828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By Jan Pinto Strohhäusl</a:t>
            </a:r>
          </a:p>
        </p:txBody>
      </p:sp>
    </p:spTree>
    <p:extLst>
      <p:ext uri="{BB962C8B-B14F-4D97-AF65-F5344CB8AC3E}">
        <p14:creationId xmlns:p14="http://schemas.microsoft.com/office/powerpoint/2010/main" val="93394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810A4-F4CD-4623-BA63-03BD2D21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 for your attention!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A23390-A2A3-4DCD-BEB8-F19ECE7C3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cap="none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368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A1696-6B69-4607-9169-53953053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44D484-4E7D-4E5A-8948-00C99BC4C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en-GB" dirty="0"/>
              <a:t>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Scrum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Pair Programming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C36A09-1321-4854-92F7-AC293E7E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66" y="374552"/>
            <a:ext cx="10547268" cy="57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196CF-9339-4B07-8F82-3AD372BC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– Data Related Artefacts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2E69D5E-5BD4-4ABD-AF81-81A4423A3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9823" y="0"/>
            <a:ext cx="5952353" cy="63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D69840A-F903-4982-8F40-8BAFFD2D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3806" y="171673"/>
            <a:ext cx="8444388" cy="60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C0BF0-F238-4122-82AB-6276F65B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– User Related Artefacts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4F99C3-01D0-4065-A8D3-E0F68FA51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4134" y="1737360"/>
            <a:ext cx="7325713" cy="4584309"/>
          </a:xfrm>
        </p:spPr>
      </p:pic>
    </p:spTree>
    <p:extLst>
      <p:ext uri="{BB962C8B-B14F-4D97-AF65-F5344CB8AC3E}">
        <p14:creationId xmlns:p14="http://schemas.microsoft.com/office/powerpoint/2010/main" val="7342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8628E-8C90-4952-A677-570DAABF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– User Related Artefacts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C67792-0A49-4E35-B81E-7277E175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891271"/>
              </p:ext>
            </p:extLst>
          </p:nvPr>
        </p:nvGraphicFramePr>
        <p:xfrm>
          <a:off x="1097280" y="3258734"/>
          <a:ext cx="10058400" cy="155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956E6B5-0F58-423B-B5E4-3044700FCBEE}"/>
              </a:ext>
            </a:extLst>
          </p:cNvPr>
          <p:cNvSpPr txBox="1"/>
          <p:nvPr/>
        </p:nvSpPr>
        <p:spPr>
          <a:xfrm>
            <a:off x="1097280" y="2889402"/>
            <a:ext cx="304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Case: Looking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flight</a:t>
            </a:r>
            <a:endParaRPr lang="de-DE" dirty="0"/>
          </a:p>
        </p:txBody>
      </p:sp>
      <p:graphicFrame>
        <p:nvGraphicFramePr>
          <p:cNvPr id="10" name="Inhaltsplatzhalter 3">
            <a:extLst>
              <a:ext uri="{FF2B5EF4-FFF2-40B4-BE49-F238E27FC236}">
                <a16:creationId xmlns:a16="http://schemas.microsoft.com/office/drawing/2014/main" id="{1199A88A-0639-400E-AD50-1E3AC364C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656900"/>
              </p:ext>
            </p:extLst>
          </p:nvPr>
        </p:nvGraphicFramePr>
        <p:xfrm>
          <a:off x="1097280" y="3258734"/>
          <a:ext cx="10058400" cy="172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1ED78F9-077F-4979-8349-D86B1E976C84}"/>
              </a:ext>
            </a:extLst>
          </p:cNvPr>
          <p:cNvSpPr txBox="1"/>
          <p:nvPr/>
        </p:nvSpPr>
        <p:spPr>
          <a:xfrm>
            <a:off x="1066800" y="2889402"/>
            <a:ext cx="32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 Scenario: Looking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flight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588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Graphic spid="10" grpId="0">
        <p:bldAsOne/>
      </p:bldGraphic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EB854-D958-416E-99BD-BBD160C7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– User Related Artefacts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B79D67-3719-4F85-850B-007D783531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2" y="2311294"/>
            <a:ext cx="43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Case Exception: </a:t>
            </a:r>
            <a:r>
              <a:rPr lang="de-DE" dirty="0" err="1"/>
              <a:t>flight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exist</a:t>
            </a:r>
            <a:endParaRPr 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2E8EE3E-5CA6-4AD6-BB00-90882723C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427439"/>
              </p:ext>
            </p:extLst>
          </p:nvPr>
        </p:nvGraphicFramePr>
        <p:xfrm>
          <a:off x="1097280" y="2680626"/>
          <a:ext cx="10058400" cy="154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F8F2EBCA-0A17-43E8-A214-0A4B8A94F6E2}"/>
              </a:ext>
            </a:extLst>
          </p:cNvPr>
          <p:cNvSpPr/>
          <p:nvPr/>
        </p:nvSpPr>
        <p:spPr>
          <a:xfrm>
            <a:off x="9926053" y="4271211"/>
            <a:ext cx="571500" cy="529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66C15B-885E-4A86-B001-EC0D4BAD1406}"/>
              </a:ext>
            </a:extLst>
          </p:cNvPr>
          <p:cNvGrpSpPr/>
          <p:nvPr/>
        </p:nvGrpSpPr>
        <p:grpSpPr>
          <a:xfrm>
            <a:off x="9446912" y="4843303"/>
            <a:ext cx="1529782" cy="1064202"/>
            <a:chOff x="0" y="28197"/>
            <a:chExt cx="1932607" cy="148569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64EA017-2F26-498B-AC71-E71C7EF6EC3F}"/>
                </a:ext>
              </a:extLst>
            </p:cNvPr>
            <p:cNvSpPr/>
            <p:nvPr/>
          </p:nvSpPr>
          <p:spPr>
            <a:xfrm>
              <a:off x="0" y="28197"/>
              <a:ext cx="1932607" cy="14856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hteck: abgerundete Ecken 4">
              <a:extLst>
                <a:ext uri="{FF2B5EF4-FFF2-40B4-BE49-F238E27FC236}">
                  <a16:creationId xmlns:a16="http://schemas.microsoft.com/office/drawing/2014/main" id="{7DFC0413-F503-4079-9108-1616650B189A}"/>
                </a:ext>
              </a:extLst>
            </p:cNvPr>
            <p:cNvSpPr txBox="1"/>
            <p:nvPr/>
          </p:nvSpPr>
          <p:spPr>
            <a:xfrm>
              <a:off x="43514" y="71711"/>
              <a:ext cx="1845579" cy="1398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/>
                <a:t>4.1 Return </a:t>
              </a:r>
              <a:r>
                <a:rPr lang="de-DE" sz="1800" kern="1200" dirty="0" err="1"/>
                <a:t>to</a:t>
              </a:r>
              <a:r>
                <a:rPr lang="de-DE" sz="1800" kern="1200" dirty="0"/>
                <a:t> </a:t>
              </a:r>
              <a:r>
                <a:rPr lang="de-DE" sz="1800" kern="1200" dirty="0" err="1"/>
                <a:t>step</a:t>
              </a:r>
              <a:r>
                <a:rPr lang="de-DE" sz="1800" kern="1200" dirty="0"/>
                <a:t> 2</a:t>
              </a:r>
            </a:p>
          </p:txBody>
        </p:sp>
      </p:grp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09EB8B6-F71D-4549-9C13-561A3399DA31}"/>
              </a:ext>
            </a:extLst>
          </p:cNvPr>
          <p:cNvSpPr txBox="1">
            <a:spLocks/>
          </p:cNvSpPr>
          <p:nvPr/>
        </p:nvSpPr>
        <p:spPr>
          <a:xfrm>
            <a:off x="1096962" y="2308566"/>
            <a:ext cx="4736348" cy="369332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 Scenario Exception: </a:t>
            </a:r>
            <a:r>
              <a:rPr lang="de-DE" dirty="0" err="1"/>
              <a:t>flight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exist</a:t>
            </a:r>
            <a:endParaRPr lang="de-DE" dirty="0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8F5AD55A-BE66-4997-BE6F-CE675A538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922596"/>
              </p:ext>
            </p:extLst>
          </p:nvPr>
        </p:nvGraphicFramePr>
        <p:xfrm>
          <a:off x="1096962" y="2655059"/>
          <a:ext cx="10058400" cy="154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860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AsOne/>
      </p:bldGraphic>
      <p:bldP spid="12" grpId="0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49CD6-D98E-4B85-AD88-B404B6B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– Task Related Artefacts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4ABCC6-AF16-49F5-BC17-C69578B50580}"/>
              </a:ext>
            </a:extLst>
          </p:cNvPr>
          <p:cNvSpPr txBox="1"/>
          <p:nvPr/>
        </p:nvSpPr>
        <p:spPr>
          <a:xfrm>
            <a:off x="1097279" y="2183732"/>
            <a:ext cx="41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: Manage </a:t>
            </a:r>
            <a:r>
              <a:rPr lang="de-DE" dirty="0" err="1"/>
              <a:t>Flights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BDBCAF-33AD-4B0D-ACF7-A3AD86CE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79" y="2553064"/>
            <a:ext cx="8963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2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92CC-D3E3-44D2-BCCB-FACDC8FC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– Class </a:t>
            </a:r>
            <a:r>
              <a:rPr lang="en-AU" dirty="0"/>
              <a:t>Diagram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F6A664-154C-40AA-8481-5C7285B5F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616" y="0"/>
            <a:ext cx="9402768" cy="6328611"/>
          </a:xfrm>
        </p:spPr>
      </p:pic>
    </p:spTree>
    <p:extLst>
      <p:ext uri="{BB962C8B-B14F-4D97-AF65-F5344CB8AC3E}">
        <p14:creationId xmlns:p14="http://schemas.microsoft.com/office/powerpoint/2010/main" val="38873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548</Words>
  <Application>Microsoft Office PowerPoint</Application>
  <PresentationFormat>Breitbild</PresentationFormat>
  <Paragraphs>83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Project 2 – AIS</vt:lpstr>
      <vt:lpstr>Project Management</vt:lpstr>
      <vt:lpstr>Analysis – Data Related Artefacts</vt:lpstr>
      <vt:lpstr>PowerPoint-Präsentation</vt:lpstr>
      <vt:lpstr>Analysis – User Related Artefacts</vt:lpstr>
      <vt:lpstr>Analysis – User Related Artefacts</vt:lpstr>
      <vt:lpstr>Analysis – User Related Artefacts</vt:lpstr>
      <vt:lpstr>Analysis – Task Related Artefacts</vt:lpstr>
      <vt:lpstr>Design – Class Diagram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</dc:creator>
  <cp:lastModifiedBy>Jan S</cp:lastModifiedBy>
  <cp:revision>23</cp:revision>
  <dcterms:created xsi:type="dcterms:W3CDTF">2022-04-07T08:43:52Z</dcterms:created>
  <dcterms:modified xsi:type="dcterms:W3CDTF">2022-04-12T11:28:03Z</dcterms:modified>
</cp:coreProperties>
</file>