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4362" autoAdjust="0"/>
  </p:normalViewPr>
  <p:slideViewPr>
    <p:cSldViewPr snapToGrid="0">
      <p:cViewPr varScale="1">
        <p:scale>
          <a:sx n="137" d="100"/>
          <a:sy n="137" d="100"/>
        </p:scale>
        <p:origin x="198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3C65E-9339-4F31-87F3-BF15991DABCC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AEFF0-56B7-4EE8-B138-6C62445E1F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hello</a:t>
            </a:r>
            <a:r>
              <a:rPr lang="de-DE" dirty="0"/>
              <a:t> and </a:t>
            </a:r>
            <a:r>
              <a:rPr lang="de-DE" dirty="0" err="1"/>
              <a:t>welcome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jan</a:t>
            </a:r>
            <a:r>
              <a:rPr lang="de-DE" dirty="0"/>
              <a:t> </a:t>
            </a:r>
            <a:r>
              <a:rPr lang="de-DE" dirty="0" err="1"/>
              <a:t>pinto</a:t>
            </a:r>
            <a:r>
              <a:rPr lang="de-DE" dirty="0"/>
              <a:t> </a:t>
            </a:r>
            <a:r>
              <a:rPr lang="de-DE" dirty="0" err="1"/>
              <a:t>strohhäusl</a:t>
            </a:r>
            <a:r>
              <a:rPr lang="de-DE" dirty="0"/>
              <a:t>, im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2</a:t>
            </a:r>
          </a:p>
          <a:p>
            <a:r>
              <a:rPr lang="de-DE" dirty="0"/>
              <a:t>-   This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of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on </a:t>
            </a:r>
            <a:r>
              <a:rPr lang="de-DE" dirty="0" err="1"/>
              <a:t>project</a:t>
            </a:r>
            <a:r>
              <a:rPr lang="de-DE"/>
              <a:t>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AEFF0-56B7-4EE8-B138-6C62445E1F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483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agile approach with scrum</a:t>
            </a:r>
          </a:p>
          <a:p>
            <a:r>
              <a:rPr lang="en-US" dirty="0"/>
              <a:t>-   sprint for 2-3 weeks</a:t>
            </a:r>
          </a:p>
          <a:p>
            <a:r>
              <a:rPr lang="en-US" dirty="0"/>
              <a:t>-   meeting every week to discuss what is done and what is still left</a:t>
            </a:r>
          </a:p>
          <a:p>
            <a:r>
              <a:rPr lang="en-US" dirty="0"/>
              <a:t>-   weekly meeting with tutor to check if errors we did not notice</a:t>
            </a:r>
          </a:p>
          <a:p>
            <a:r>
              <a:rPr lang="en-US" dirty="0"/>
              <a:t>-   created task board to divide tasks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AEFF0-56B7-4EE8-B138-6C62445E1F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479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focus on register a new flight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every use case a use case description with extensions and exceptions 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 scenario</a:t>
            </a:r>
          </a:p>
          <a:p>
            <a:r>
              <a:rPr lang="en-US" dirty="0"/>
              <a:t>-   created data dictionary to have better understanding for each object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AEFF0-56B7-4EE8-B138-6C62445E1F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255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created domain model based on data dictionary to understand the relations between the objects better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created class diagram for use cases to set relations more in a context of a specific use case 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created sequence diagram to better understand a complex method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AEFF0-56B7-4EE8-B138-6C62445E1F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43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created tests based on test scenarios</a:t>
            </a:r>
          </a:p>
          <a:p>
            <a:r>
              <a:rPr lang="en-US" dirty="0"/>
              <a:t>-   help us keep the implementation in line with analysis/design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testing </a:t>
            </a:r>
            <a:r>
              <a:rPr lang="en-US" dirty="0" err="1"/>
              <a:t>flightdata</a:t>
            </a:r>
            <a:r>
              <a:rPr lang="en-US" dirty="0"/>
              <a:t> valid and invalid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testing manager passing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mocking </a:t>
            </a:r>
            <a:r>
              <a:rPr lang="en-US" dirty="0" err="1"/>
              <a:t>db</a:t>
            </a:r>
            <a:r>
              <a:rPr lang="en-US" dirty="0"/>
              <a:t> to test independent from </a:t>
            </a:r>
            <a:r>
              <a:rPr lang="en-US" dirty="0" err="1"/>
              <a:t>db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AEFF0-56B7-4EE8-B138-6C62445E1F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now to implemented code</a:t>
            </a:r>
          </a:p>
          <a:p>
            <a:pPr marL="171450" indent="-171450">
              <a:buFontTx/>
              <a:buChar char="-"/>
            </a:pPr>
            <a:r>
              <a:rPr lang="de-DE" dirty="0"/>
              <a:t>initial </a:t>
            </a:r>
            <a:r>
              <a:rPr lang="de-DE" dirty="0" err="1"/>
              <a:t>view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Initalize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, </a:t>
            </a:r>
            <a:r>
              <a:rPr lang="de-DE" dirty="0" err="1"/>
              <a:t>filling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down </a:t>
            </a:r>
            <a:r>
              <a:rPr lang="de-DE" dirty="0" err="1"/>
              <a:t>menus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dep</a:t>
            </a:r>
            <a:r>
              <a:rPr lang="de-DE" dirty="0"/>
              <a:t> </a:t>
            </a:r>
            <a:r>
              <a:rPr lang="de-DE" dirty="0" err="1"/>
              <a:t>ap</a:t>
            </a:r>
            <a:r>
              <a:rPr lang="de-DE" dirty="0"/>
              <a:t>, </a:t>
            </a:r>
            <a:r>
              <a:rPr lang="de-DE" dirty="0" err="1"/>
              <a:t>arr</a:t>
            </a:r>
            <a:r>
              <a:rPr lang="de-DE" dirty="0"/>
              <a:t> </a:t>
            </a:r>
            <a:r>
              <a:rPr lang="de-DE" dirty="0" err="1"/>
              <a:t>ap</a:t>
            </a:r>
            <a:r>
              <a:rPr lang="de-DE" dirty="0"/>
              <a:t> and </a:t>
            </a:r>
            <a:r>
              <a:rPr lang="de-DE" dirty="0" err="1"/>
              <a:t>airplane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(</a:t>
            </a:r>
            <a:r>
              <a:rPr lang="de-DE" dirty="0" err="1"/>
              <a:t>docker</a:t>
            </a:r>
            <a:r>
              <a:rPr lang="de-DE" dirty="0"/>
              <a:t>), </a:t>
            </a:r>
            <a:r>
              <a:rPr lang="de-DE" dirty="0" err="1"/>
              <a:t>databaseexception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save </a:t>
            </a:r>
            <a:r>
              <a:rPr lang="de-DE" dirty="0" err="1">
                <a:sym typeface="Wingdings" panose="05000000000000000000" pitchFamily="2" charset="2"/>
              </a:rPr>
              <a:t>button</a:t>
            </a:r>
            <a:r>
              <a:rPr lang="de-DE" dirty="0">
                <a:sym typeface="Wingdings" panose="05000000000000000000" pitchFamily="2" charset="2"/>
              </a:rPr>
              <a:t> invisible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Save </a:t>
            </a:r>
            <a:r>
              <a:rPr lang="de-DE" dirty="0" err="1">
                <a:sym typeface="Wingdings" panose="05000000000000000000" pitchFamily="2" charset="2"/>
              </a:rPr>
              <a:t>button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insertdata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method</a:t>
            </a: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First 2 </a:t>
            </a:r>
            <a:r>
              <a:rPr lang="de-DE" dirty="0" err="1">
                <a:sym typeface="Wingdings" panose="05000000000000000000" pitchFamily="2" charset="2"/>
              </a:rPr>
              <a:t>lines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important</a:t>
            </a: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Throwing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illegalargumentexception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error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message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values</a:t>
            </a:r>
            <a:r>
              <a:rPr lang="de-DE" dirty="0">
                <a:sym typeface="Wingdings" panose="05000000000000000000" pitchFamily="2" charset="2"/>
              </a:rPr>
              <a:t> invalid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AEFF0-56B7-4EE8-B138-6C62445E1F5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469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This was </a:t>
            </a:r>
            <a:r>
              <a:rPr lang="de-DE" dirty="0" err="1"/>
              <a:t>it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Looking </a:t>
            </a:r>
            <a:r>
              <a:rPr lang="de-DE" dirty="0" err="1"/>
              <a:t>forward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C03A9-A209-4854-8369-6B3F6BAE247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11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6718-6D01-4120-B888-E455F830DD55}" type="datetime1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0942-6121-4941-A8AA-D78B5202A3E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55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EC9A-B68D-45E8-86C0-434A3514D4A3}" type="datetime1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0942-6121-4941-A8AA-D78B5202A3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9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0CFD-62A3-4C0D-B10D-07A1211E0F35}" type="datetime1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0942-6121-4941-A8AA-D78B5202A3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27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FC12-DCAF-4E0B-9735-2503F094DD40}" type="datetime1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0942-6121-4941-A8AA-D78B5202A3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92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2B92-FFC5-4E5C-90ED-719BDACE8D5E}" type="datetime1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0942-6121-4941-A8AA-D78B5202A3E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2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A247-F86C-45D8-AA3C-AB8D6A9073A9}" type="datetime1">
              <a:rPr lang="de-DE" smtClean="0"/>
              <a:t>14.06.2022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0942-6121-4941-A8AA-D78B5202A3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54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63D4-B726-4DD3-893C-6B33CABE0B28}" type="datetime1">
              <a:rPr lang="de-DE" smtClean="0"/>
              <a:t>14.06.2022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0942-6121-4941-A8AA-D78B5202A3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28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E725-6ED9-44D6-82AC-35F870270AD0}" type="datetime1">
              <a:rPr lang="de-DE" smtClean="0"/>
              <a:t>14.06.2022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0942-6121-4941-A8AA-D78B5202A3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3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18E8D-B13B-4F40-A786-FABDB9AA052F}" type="datetime1">
              <a:rPr lang="de-DE" smtClean="0"/>
              <a:t>14.06.2022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0942-6121-4941-A8AA-D78B5202A3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38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830AD9-B063-4014-AF2E-09D254242212}" type="datetime1">
              <a:rPr lang="de-DE" smtClean="0"/>
              <a:t>14.06.2022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DC0942-6121-4941-A8AA-D78B5202A3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43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CEC-B2E1-4947-AA31-5EE7B150079C}" type="datetime1">
              <a:rPr lang="de-DE" smtClean="0"/>
              <a:t>14.06.2022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0942-6121-4941-A8AA-D78B5202A3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00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DE1B47-1A71-4172-8C37-92ECDEDF2D19}" type="datetime1">
              <a:rPr lang="de-DE" smtClean="0"/>
              <a:t>14.06.2022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DC0942-6121-4941-A8AA-D78B5202A3E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51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2DE65-BFCA-45C4-A67A-290E8CFCC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2 – AIS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023B06-FC79-4BB7-8A5E-AF904738A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cap="none" dirty="0"/>
              <a:t>By Jan Pinto Strohhäusl, Group 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A9472B-C254-4CB9-924D-2B50D59C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0942-6121-4941-A8AA-D78B5202A3E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46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BA84D-EAD9-4AE1-9439-0A789852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84317D-FED5-4C62-B7A4-76662D35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Agile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scrum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2 – 3 </a:t>
            </a:r>
            <a:r>
              <a:rPr lang="de-DE" dirty="0" err="1"/>
              <a:t>week</a:t>
            </a:r>
            <a:r>
              <a:rPr lang="de-DE" dirty="0"/>
              <a:t> Sprints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Meeting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tutor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0375EA-7A65-4D97-A04B-9CF1AA00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0942-6121-4941-A8AA-D78B5202A3E3}" type="slidenum">
              <a:rPr lang="de-DE" smtClean="0"/>
              <a:t>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8C4EF2-8ADC-4FDC-A78B-331B377A8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2" y="64147"/>
            <a:ext cx="11940715" cy="65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5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A78C4-2E52-4B5F-9142-6F27B636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78C42-81F4-436F-8F48-0FFAD7CC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FC301F6-964A-4420-BF8B-85509DB1E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059" y="5028"/>
            <a:ext cx="7607881" cy="68580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A883BF-9BCC-49F2-9D41-96B8EC1E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0942-6121-4941-A8AA-D78B5202A3E3}" type="slidenum">
              <a:rPr lang="de-DE" smtClean="0"/>
              <a:t>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2AEC8E-9A42-4A52-8EC4-3C7854021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036" y="5028"/>
            <a:ext cx="8714887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7E40872-7955-4B5C-977A-94F22B596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036" y="0"/>
            <a:ext cx="6637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6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131A3-2B00-42B6-A354-7A3B9BC5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8EC9C6-2245-4C91-B861-C906DCAB0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45509C-B683-4AEF-BFA9-12AD4A19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0942-6121-4941-A8AA-D78B5202A3E3}" type="slidenum">
              <a:rPr lang="de-DE" smtClean="0"/>
              <a:t>4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4B0A608-1499-4994-9A7C-B490FB72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573" y="0"/>
            <a:ext cx="9763812" cy="6858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9351226-F707-4498-B9AE-03430A53B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929" y="0"/>
            <a:ext cx="7817101" cy="6858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631045F-6288-430A-927C-F72603688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3463" y="0"/>
            <a:ext cx="6286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0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B015F-F8D1-4FD3-A1DD-58A8D13D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Tests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B14ED2-709F-4382-AECB-1BE1B619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0942-6121-4941-A8AA-D78B5202A3E3}" type="slidenum">
              <a:rPr lang="de-DE" smtClean="0"/>
              <a:t>5</a:t>
            </a:fld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DAF3F19-08D6-4FAD-80A6-6F2BEF37E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BC611CD-15ED-45AE-A8EA-2BAAF3BCB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79" y="0"/>
            <a:ext cx="10792239" cy="685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82C9045-5B38-4C5A-9ACA-AD6F7DD0C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606" y="0"/>
            <a:ext cx="9148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8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49B16-94F1-4B3B-801E-64DAEE99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code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91A4CAB-A9F8-423F-90D5-A630DED0F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2663" y="1678465"/>
            <a:ext cx="4946673" cy="350107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659B14-4395-4573-B885-CC653139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0942-6121-4941-A8AA-D78B5202A3E3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EB8B60F-EA7A-4360-B502-146E7626C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118" y="0"/>
            <a:ext cx="7091882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0009AF4-1475-463A-A53F-6A58214A8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417" y="0"/>
            <a:ext cx="8271164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FCC68A-C29A-4075-9595-11119B07E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1702" y="1403250"/>
            <a:ext cx="6211167" cy="437258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A3B31E5-C6EA-44B7-9C89-D4A6FBF75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94570"/>
            <a:ext cx="4946673" cy="34868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4D1AC97-A208-458C-B2AA-43081BE302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1702" y="1393723"/>
            <a:ext cx="6211167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0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59 -0.00139 L -0.29466 -0.00069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04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810A4-F4CD-4623-BA63-03BD2D21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Thank you for your attention!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A23390-A2A3-4DCD-BEB8-F19ECE7C3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cap="none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03686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305</Words>
  <Application>Microsoft Office PowerPoint</Application>
  <PresentationFormat>Breitbild</PresentationFormat>
  <Paragraphs>57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Rückblick</vt:lpstr>
      <vt:lpstr>Project 2 – AIS</vt:lpstr>
      <vt:lpstr>Project Management</vt:lpstr>
      <vt:lpstr>Analysis</vt:lpstr>
      <vt:lpstr>Design</vt:lpstr>
      <vt:lpstr>Implementation – Tests</vt:lpstr>
      <vt:lpstr>Implementation – code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– AIS</dc:title>
  <dc:creator>Jan S</dc:creator>
  <cp:lastModifiedBy>Jan S</cp:lastModifiedBy>
  <cp:revision>12</cp:revision>
  <dcterms:created xsi:type="dcterms:W3CDTF">2022-06-12T14:04:44Z</dcterms:created>
  <dcterms:modified xsi:type="dcterms:W3CDTF">2022-06-14T12:34:11Z</dcterms:modified>
</cp:coreProperties>
</file>