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18"/>
  </p:notesMasterIdLst>
  <p:sldIdLst>
    <p:sldId id="260" r:id="rId3"/>
    <p:sldId id="280" r:id="rId4"/>
    <p:sldId id="278" r:id="rId5"/>
    <p:sldId id="267" r:id="rId6"/>
    <p:sldId id="270" r:id="rId7"/>
    <p:sldId id="269" r:id="rId8"/>
    <p:sldId id="268" r:id="rId9"/>
    <p:sldId id="273" r:id="rId10"/>
    <p:sldId id="272" r:id="rId11"/>
    <p:sldId id="271" r:id="rId12"/>
    <p:sldId id="275" r:id="rId13"/>
    <p:sldId id="274" r:id="rId14"/>
    <p:sldId id="276" r:id="rId15"/>
    <p:sldId id="277" r:id="rId16"/>
    <p:sldId id="265" r:id="rId1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4" d="100"/>
          <a:sy n="84" d="100"/>
        </p:scale>
        <p:origin x="7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take</a:t>
            </a:r>
            <a:r>
              <a:rPr lang="en-US" baseline="0" dirty="0" smtClean="0"/>
              <a:t> a brief opportunity and thank our platinum and gold sponsors. They have invested a lot of time and money into making That Conference the success it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9D261-3AB5-4D4B-A6B9-D184BC055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969"/>
            <a:ext cx="9144000" cy="514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deanotion.net/ideapress-has-launche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ine.com/dntdetail.php" TargetMode="External"/><Relationship Id="rId2" Type="http://schemas.openxmlformats.org/officeDocument/2006/relationships/hyperlink" Target="https://duckduckg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ptacek.com/2013/04/being-you-setting-up-wordpress-on-azure-websit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masters/tools/richsnippets" TargetMode="External"/><Relationship Id="rId2" Type="http://schemas.openxmlformats.org/officeDocument/2006/relationships/hyperlink" Target="https://plus.google.com/authorsh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ptacek.com/2013/02/configuring-dnsimple-for-azure-hosted-domains/" TargetMode="External"/><Relationship Id="rId2" Type="http://schemas.openxmlformats.org/officeDocument/2006/relationships/hyperlink" Target="https://dnsimple.com/r/b8a105607bde6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Being You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That Conference 2013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90800" y="2724150"/>
            <a:ext cx="4343400" cy="1066800"/>
          </a:xfrm>
        </p:spPr>
        <p:txBody>
          <a:bodyPr/>
          <a:lstStyle/>
          <a:p>
            <a:r>
              <a:rPr lang="en-US" dirty="0"/>
              <a:t>John Ptacek</a:t>
            </a:r>
          </a:p>
          <a:p>
            <a:r>
              <a:rPr lang="en-US" dirty="0"/>
              <a:t>@</a:t>
            </a:r>
            <a:r>
              <a:rPr lang="en-US" dirty="0" err="1"/>
              <a:t>jptacek</a:t>
            </a:r>
            <a:endParaRPr lang="en-US" dirty="0"/>
          </a:p>
          <a:p>
            <a:r>
              <a:rPr lang="en-US" dirty="0"/>
              <a:t>Jptacek@SkylineTechnologies.com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ideaNotion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http://ideanotion.net/ideapress-has-launched/</a:t>
            </a:r>
            <a:endParaRPr lang="en-US" dirty="0"/>
          </a:p>
          <a:p>
            <a:r>
              <a:rPr lang="en-US" dirty="0"/>
              <a:t>http://ideapress.me/</a:t>
            </a:r>
          </a:p>
          <a:p>
            <a:r>
              <a:rPr lang="en-US" dirty="0"/>
              <a:t>Converts a </a:t>
            </a:r>
            <a:r>
              <a:rPr lang="en-US" dirty="0" err="1"/>
              <a:t>WordPress</a:t>
            </a:r>
            <a:r>
              <a:rPr lang="en-US" dirty="0"/>
              <a:t> Blog into Windows 8</a:t>
            </a:r>
          </a:p>
          <a:p>
            <a:r>
              <a:rPr lang="en-US" dirty="0"/>
              <a:t>Install JSON API</a:t>
            </a:r>
          </a:p>
          <a:p>
            <a:r>
              <a:rPr lang="en-US" dirty="0"/>
              <a:t>Run the wizard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8!</a:t>
            </a:r>
          </a:p>
        </p:txBody>
      </p:sp>
    </p:spTree>
    <p:extLst>
      <p:ext uri="{BB962C8B-B14F-4D97-AF65-F5344CB8AC3E}">
        <p14:creationId xmlns:p14="http://schemas.microsoft.com/office/powerpoint/2010/main" val="217974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Tinfoil hat</a:t>
            </a:r>
          </a:p>
        </p:txBody>
      </p:sp>
    </p:spTree>
    <p:extLst>
      <p:ext uri="{BB962C8B-B14F-4D97-AF65-F5344CB8AC3E}">
        <p14:creationId xmlns:p14="http://schemas.microsoft.com/office/powerpoint/2010/main" val="330109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Protect your identity</a:t>
            </a:r>
          </a:p>
          <a:p>
            <a:pPr lvl="1"/>
            <a:r>
              <a:rPr lang="en-US" dirty="0"/>
              <a:t>Passwords</a:t>
            </a:r>
          </a:p>
          <a:p>
            <a:r>
              <a:rPr lang="en-US" dirty="0"/>
              <a:t>Go Private</a:t>
            </a:r>
          </a:p>
          <a:p>
            <a:r>
              <a:rPr lang="en-US" sz="1400" dirty="0"/>
              <a:t>"C:\Program Files (x86)\Internet Explorer\iexplore.exe" -private</a:t>
            </a:r>
          </a:p>
          <a:p>
            <a:r>
              <a:rPr lang="en-US" sz="1400" dirty="0"/>
              <a:t>"C:\Program Files (x86)\Google\Chrome\Application\chrome.exe" -incognito</a:t>
            </a:r>
          </a:p>
          <a:p>
            <a:r>
              <a:rPr lang="en-US" sz="1400" dirty="0"/>
              <a:t>"C:\Program Files (x86)\Mozilla Firefox\firefox.exe" -private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watches the watchmen</a:t>
            </a:r>
          </a:p>
        </p:txBody>
      </p:sp>
    </p:spTree>
    <p:extLst>
      <p:ext uri="{BB962C8B-B14F-4D97-AF65-F5344CB8AC3E}">
        <p14:creationId xmlns:p14="http://schemas.microsoft.com/office/powerpoint/2010/main" val="358968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Duck, Duck, Go</a:t>
            </a:r>
          </a:p>
          <a:p>
            <a:pPr lvl="1"/>
            <a:r>
              <a:rPr lang="en-US" dirty="0">
                <a:hlinkClick r:id="rId2"/>
              </a:rPr>
              <a:t>https://duckduckgo.com/</a:t>
            </a:r>
            <a:endParaRPr lang="en-US" dirty="0"/>
          </a:p>
          <a:p>
            <a:r>
              <a:rPr lang="en-US" dirty="0"/>
              <a:t>Do Not Track Me</a:t>
            </a:r>
          </a:p>
          <a:p>
            <a:pPr lvl="1"/>
            <a:r>
              <a:rPr lang="en-US" dirty="0">
                <a:hlinkClick r:id="rId3"/>
              </a:rPr>
              <a:t>https://www.abine.com/dntdetail.php</a:t>
            </a:r>
            <a:endParaRPr lang="en-US" dirty="0"/>
          </a:p>
          <a:p>
            <a:r>
              <a:rPr lang="en-US" dirty="0"/>
              <a:t>Two </a:t>
            </a:r>
            <a:r>
              <a:rPr lang="en-US" dirty="0" smtClean="0"/>
              <a:t>Factor Authentication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watches the watchmen</a:t>
            </a:r>
          </a:p>
        </p:txBody>
      </p:sp>
    </p:spTree>
    <p:extLst>
      <p:ext uri="{BB962C8B-B14F-4D97-AF65-F5344CB8AC3E}">
        <p14:creationId xmlns:p14="http://schemas.microsoft.com/office/powerpoint/2010/main" val="191074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are Here</a:t>
            </a:r>
          </a:p>
          <a:p>
            <a:r>
              <a:rPr lang="en-US" dirty="0"/>
              <a:t>You are better than 90% of your peers</a:t>
            </a:r>
          </a:p>
          <a:p>
            <a:r>
              <a:rPr lang="en-US" dirty="0"/>
              <a:t>Companies Love You!</a:t>
            </a:r>
          </a:p>
          <a:p>
            <a:r>
              <a:rPr lang="en-US" dirty="0"/>
              <a:t>You won’t be where you are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Awesome</a:t>
            </a:r>
          </a:p>
        </p:txBody>
      </p:sp>
    </p:spTree>
    <p:extLst>
      <p:ext uri="{BB962C8B-B14F-4D97-AF65-F5344CB8AC3E}">
        <p14:creationId xmlns:p14="http://schemas.microsoft.com/office/powerpoint/2010/main" val="160016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14400" y="514350"/>
            <a:ext cx="7239000" cy="762000"/>
          </a:xfrm>
        </p:spPr>
        <p:txBody>
          <a:bodyPr/>
          <a:lstStyle/>
          <a:p>
            <a:r>
              <a:rPr lang="en-US" dirty="0" smtClean="0"/>
              <a:t>Thanks for attending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600" y="1352550"/>
            <a:ext cx="6248400" cy="1066800"/>
          </a:xfrm>
        </p:spPr>
        <p:txBody>
          <a:bodyPr/>
          <a:lstStyle/>
          <a:p>
            <a:r>
              <a:rPr lang="en-US" sz="2400" dirty="0" smtClean="0"/>
              <a:t>Visit Skyline’s booth for your chance </a:t>
            </a:r>
            <a:br>
              <a:rPr lang="en-US" sz="2400" dirty="0" smtClean="0"/>
            </a:br>
            <a:r>
              <a:rPr lang="en-US" sz="2400" dirty="0" smtClean="0"/>
              <a:t>to win a Surface Pro!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90800" y="2266950"/>
            <a:ext cx="4343400" cy="1219200"/>
          </a:xfrm>
        </p:spPr>
        <p:txBody>
          <a:bodyPr/>
          <a:lstStyle/>
          <a:p>
            <a:r>
              <a:rPr lang="en-US" dirty="0" smtClean="0"/>
              <a:t>My contact information:</a:t>
            </a:r>
          </a:p>
          <a:p>
            <a:r>
              <a:rPr lang="en-US" dirty="0"/>
              <a:t>@</a:t>
            </a:r>
            <a:r>
              <a:rPr lang="en-US" dirty="0" err="1"/>
              <a:t>Jptacek</a:t>
            </a:r>
            <a:endParaRPr lang="en-US" dirty="0"/>
          </a:p>
          <a:p>
            <a:r>
              <a:rPr lang="en-US" dirty="0"/>
              <a:t>Jptacek.com</a:t>
            </a:r>
          </a:p>
          <a:p>
            <a:r>
              <a:rPr lang="en-US" dirty="0"/>
              <a:t>Jptacek@SkylineTechnologies.com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41885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43000" y="308611"/>
            <a:ext cx="6858000" cy="58292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300" dirty="0"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  <a:endParaRPr lang="en-US" sz="3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8" y="1195864"/>
            <a:ext cx="2052918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70" y="1195864"/>
            <a:ext cx="2052918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62" y="1195864"/>
            <a:ext cx="2052918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55" y="1195864"/>
            <a:ext cx="2052917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46" y="3820478"/>
            <a:ext cx="1800225" cy="120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69" y="3820478"/>
            <a:ext cx="1800225" cy="1200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93" y="3820478"/>
            <a:ext cx="1800225" cy="1200150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1143000" y="3051810"/>
            <a:ext cx="6858000" cy="55721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>
                <a:latin typeface="Segoe UI" panose="020B0502040204020203" pitchFamily="34" charset="0"/>
                <a:cs typeface="Segoe UI" panose="020B0502040204020203" pitchFamily="34" charset="0"/>
              </a:rPr>
              <a:t>Gold Sponsors</a:t>
            </a:r>
            <a:endParaRPr lang="en-US" sz="3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0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8"/>
    </mc:Choice>
    <mc:Fallback>
      <p:transition spd="slow" advTm="22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Setting Up a Blog</a:t>
            </a:r>
          </a:p>
          <a:p>
            <a:r>
              <a:rPr lang="en-US" dirty="0" smtClean="0"/>
              <a:t>Making it Social</a:t>
            </a:r>
          </a:p>
          <a:p>
            <a:r>
              <a:rPr lang="en-US" dirty="0" smtClean="0"/>
              <a:t>Making it Discoverable</a:t>
            </a:r>
          </a:p>
          <a:p>
            <a:r>
              <a:rPr lang="en-US" dirty="0" smtClean="0"/>
              <a:t>Win 8 App</a:t>
            </a:r>
          </a:p>
          <a:p>
            <a:r>
              <a:rPr lang="en-US" dirty="0" smtClean="0"/>
              <a:t>Tinfoil Hat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are Here</a:t>
            </a:r>
          </a:p>
          <a:p>
            <a:r>
              <a:rPr lang="en-US" dirty="0"/>
              <a:t>You are better than 90% of your peers</a:t>
            </a:r>
          </a:p>
          <a:p>
            <a:r>
              <a:rPr lang="en-US" dirty="0"/>
              <a:t>Companies Love You!</a:t>
            </a:r>
          </a:p>
          <a:p>
            <a:r>
              <a:rPr lang="en-US" dirty="0"/>
              <a:t>You won’t be where you are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Awesome</a:t>
            </a:r>
          </a:p>
        </p:txBody>
      </p:sp>
    </p:spTree>
    <p:extLst>
      <p:ext uri="{BB962C8B-B14F-4D97-AF65-F5344CB8AC3E}">
        <p14:creationId xmlns:p14="http://schemas.microsoft.com/office/powerpoint/2010/main" val="119903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They Are Your Words </a:t>
            </a:r>
          </a:p>
          <a:p>
            <a:r>
              <a:rPr lang="en-US" dirty="0"/>
              <a:t>You Build Community</a:t>
            </a:r>
          </a:p>
          <a:p>
            <a:r>
              <a:rPr lang="en-US" dirty="0"/>
              <a:t>You become discoverable</a:t>
            </a:r>
          </a:p>
          <a:p>
            <a:r>
              <a:rPr lang="en-US" dirty="0"/>
              <a:t>Your Blog is a better resume than LinkedIn</a:t>
            </a:r>
          </a:p>
          <a:p>
            <a:r>
              <a:rPr lang="en-US" dirty="0"/>
              <a:t>Share your passion</a:t>
            </a:r>
          </a:p>
          <a:p>
            <a:r>
              <a:rPr lang="en-US" dirty="0"/>
              <a:t>Blog what you do</a:t>
            </a:r>
          </a:p>
          <a:p>
            <a:r>
              <a:rPr lang="en-US" dirty="0"/>
              <a:t>Blog what you WANT to 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Blog</a:t>
            </a:r>
          </a:p>
        </p:txBody>
      </p:sp>
    </p:spTree>
    <p:extLst>
      <p:ext uri="{BB962C8B-B14F-4D97-AF65-F5344CB8AC3E}">
        <p14:creationId xmlns:p14="http://schemas.microsoft.com/office/powerpoint/2010/main" val="101890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Websites are AWESOME</a:t>
            </a:r>
          </a:p>
          <a:p>
            <a:r>
              <a:rPr lang="en-US" dirty="0"/>
              <a:t>Let us Make a </a:t>
            </a:r>
            <a:r>
              <a:rPr lang="en-US" dirty="0" smtClean="0"/>
              <a:t>Blog</a:t>
            </a:r>
          </a:p>
          <a:p>
            <a:pPr lvl="1"/>
            <a:r>
              <a:rPr lang="en-US" dirty="0">
                <a:hlinkClick r:id="rId2"/>
              </a:rPr>
              <a:t>http://www.jptacek.com/2013/04/being-you-setting-up-wordpress-on-azure-websites/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 on Azure</a:t>
            </a:r>
          </a:p>
        </p:txBody>
      </p:sp>
    </p:spTree>
    <p:extLst>
      <p:ext uri="{BB962C8B-B14F-4D97-AF65-F5344CB8AC3E}">
        <p14:creationId xmlns:p14="http://schemas.microsoft.com/office/powerpoint/2010/main" val="20815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little </a:t>
            </a:r>
            <a:r>
              <a:rPr lang="en-US" dirty="0" err="1"/>
              <a:t>Javascript</a:t>
            </a:r>
            <a:r>
              <a:rPr lang="en-US" dirty="0"/>
              <a:t> goes a LONG way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Appearance -&gt; Editor -&gt; Twenty Twelve -&gt; Footer</a:t>
            </a:r>
          </a:p>
          <a:p>
            <a:r>
              <a:rPr lang="en-US" dirty="0"/>
              <a:t>Appearance -&gt; Editor -&gt; Twenty Twelve -&gt; Header</a:t>
            </a:r>
          </a:p>
          <a:p>
            <a:r>
              <a:rPr lang="en-US" dirty="0"/>
              <a:t>Appearance -&gt; Editor -&gt; Twenty Twelve -&gt;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social</a:t>
            </a:r>
          </a:p>
        </p:txBody>
      </p:sp>
    </p:spTree>
    <p:extLst>
      <p:ext uri="{BB962C8B-B14F-4D97-AF65-F5344CB8AC3E}">
        <p14:creationId xmlns:p14="http://schemas.microsoft.com/office/powerpoint/2010/main" val="313716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/>
              <a:t>Bing</a:t>
            </a:r>
          </a:p>
          <a:p>
            <a:r>
              <a:rPr lang="en-US" dirty="0"/>
              <a:t>Author Markup</a:t>
            </a:r>
          </a:p>
          <a:p>
            <a:pPr lvl="1"/>
            <a:r>
              <a:rPr lang="en-US" dirty="0">
                <a:hlinkClick r:id="rId2"/>
              </a:rPr>
              <a:t>https://plus.google.com/authorship</a:t>
            </a:r>
            <a:endParaRPr lang="en-US" dirty="0"/>
          </a:p>
          <a:p>
            <a:pPr lvl="1"/>
            <a:r>
              <a:rPr lang="en-US" dirty="0"/>
              <a:t>Setup a Google+ Profile</a:t>
            </a:r>
          </a:p>
          <a:p>
            <a:pPr lvl="1"/>
            <a:r>
              <a:rPr lang="en-US" dirty="0"/>
              <a:t>Take a Pretty Picture</a:t>
            </a:r>
          </a:p>
          <a:p>
            <a:r>
              <a:rPr lang="en-US" dirty="0"/>
              <a:t>Trust But Verify</a:t>
            </a:r>
          </a:p>
          <a:p>
            <a:pPr lvl="1"/>
            <a:r>
              <a:rPr lang="en-US" sz="1600" dirty="0">
                <a:hlinkClick r:id="rId3"/>
              </a:rPr>
              <a:t>http://www.google.com/webmasters/tools/richsnippets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discoverable</a:t>
            </a:r>
          </a:p>
        </p:txBody>
      </p:sp>
    </p:spTree>
    <p:extLst>
      <p:ext uri="{BB962C8B-B14F-4D97-AF65-F5344CB8AC3E}">
        <p14:creationId xmlns:p14="http://schemas.microsoft.com/office/powerpoint/2010/main" val="246787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DNSimple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dnsimple.com/r/b8a105607bde67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www.jptacek.com/2013/02/configuring-dnsimple-for-azure-hosted-domains/</a:t>
            </a:r>
            <a:endParaRPr lang="en-US" dirty="0"/>
          </a:p>
          <a:p>
            <a:r>
              <a:rPr lang="en-US" dirty="0" smtClean="0"/>
              <a:t>Google </a:t>
            </a:r>
            <a:r>
              <a:rPr lang="en-US" dirty="0"/>
              <a:t>Analytics</a:t>
            </a:r>
          </a:p>
          <a:p>
            <a:r>
              <a:rPr lang="en-US" dirty="0"/>
              <a:t>TFS In the Cloud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</p:spTree>
    <p:extLst>
      <p:ext uri="{BB962C8B-B14F-4D97-AF65-F5344CB8AC3E}">
        <p14:creationId xmlns:p14="http://schemas.microsoft.com/office/powerpoint/2010/main" val="2458176594"/>
      </p:ext>
    </p:extLst>
  </p:cSld>
  <p:clrMapOvr>
    <a:masterClrMapping/>
  </p:clrMapOvr>
</p:sld>
</file>

<file path=ppt/theme/theme1.xml><?xml version="1.0" encoding="utf-8"?>
<a:theme xmlns:a="http://schemas.openxmlformats.org/drawingml/2006/main" name="Skyline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SkylineThatConference</Template>
  <TotalTime>145</TotalTime>
  <Words>420</Words>
  <Application>Microsoft Office PowerPoint</Application>
  <PresentationFormat>On-screen Show (16:9)</PresentationFormat>
  <Paragraphs>93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Segoe UI</vt:lpstr>
      <vt:lpstr>Skyline PowerPoint Template</vt:lpstr>
      <vt:lpstr>Office Theme</vt:lpstr>
      <vt:lpstr>PowerPoint Presentation</vt:lpstr>
      <vt:lpstr>PowerPoint Presentation</vt:lpstr>
      <vt:lpstr>Agenda</vt:lpstr>
      <vt:lpstr>You are Awesome</vt:lpstr>
      <vt:lpstr>Why Blog</vt:lpstr>
      <vt:lpstr>Wordpress on Azure</vt:lpstr>
      <vt:lpstr>Be social</vt:lpstr>
      <vt:lpstr>Be discoverable</vt:lpstr>
      <vt:lpstr>Other Things</vt:lpstr>
      <vt:lpstr>Windows 8!</vt:lpstr>
      <vt:lpstr>Tinfoil hat</vt:lpstr>
      <vt:lpstr>Who watches the watchmen</vt:lpstr>
      <vt:lpstr>Who watches the watchmen</vt:lpstr>
      <vt:lpstr>You are Awesome</vt:lpstr>
      <vt:lpstr>PowerPoint Presentation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Ptacek</dc:creator>
  <cp:lastModifiedBy>John Ptacek</cp:lastModifiedBy>
  <cp:revision>6</cp:revision>
  <cp:lastPrinted>2013-02-22T16:36:11Z</cp:lastPrinted>
  <dcterms:created xsi:type="dcterms:W3CDTF">2013-08-06T10:58:37Z</dcterms:created>
  <dcterms:modified xsi:type="dcterms:W3CDTF">2013-08-12T15:38:18Z</dcterms:modified>
</cp:coreProperties>
</file>