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5"/>
    <p:sldMasterId id="2147483648" r:id="rId6"/>
  </p:sldMasterIdLst>
  <p:notesMasterIdLst>
    <p:notesMasterId r:id="rId24"/>
  </p:notesMasterIdLst>
  <p:sldIdLst>
    <p:sldId id="260" r:id="rId7"/>
    <p:sldId id="264" r:id="rId8"/>
    <p:sldId id="278" r:id="rId9"/>
    <p:sldId id="265" r:id="rId10"/>
    <p:sldId id="266" r:id="rId11"/>
    <p:sldId id="268" r:id="rId12"/>
    <p:sldId id="269" r:id="rId13"/>
    <p:sldId id="270" r:id="rId14"/>
    <p:sldId id="279" r:id="rId15"/>
    <p:sldId id="272" r:id="rId16"/>
    <p:sldId id="276" r:id="rId17"/>
    <p:sldId id="273" r:id="rId18"/>
    <p:sldId id="280" r:id="rId19"/>
    <p:sldId id="274" r:id="rId20"/>
    <p:sldId id="275" r:id="rId21"/>
    <p:sldId id="267" r:id="rId22"/>
    <p:sldId id="277" r:id="rId23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DEA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103" d="100"/>
          <a:sy n="103" d="100"/>
        </p:scale>
        <p:origin x="45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5135B-B541-411A-8615-EEF133DB8D97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14CB4-B2E9-43E5-8534-841FE795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7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cover slide only, do not use for internal pages. Presenter email, Twitter</a:t>
            </a:r>
            <a:r>
              <a:rPr lang="en-US" baseline="0" dirty="0" smtClean="0"/>
              <a:t> handle or other info can be added beneath the name if desired.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3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276350"/>
            <a:ext cx="723900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2114550"/>
            <a:ext cx="62484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i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 dirty="0" smtClean="0"/>
              <a:t>Place your subhead here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2724150"/>
            <a:ext cx="37338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Email address</a:t>
            </a:r>
          </a:p>
          <a:p>
            <a:pPr lvl="0"/>
            <a:r>
              <a:rPr lang="en-US" dirty="0" smtClean="0"/>
              <a:t>Twitter handle (or other)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31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47750"/>
            <a:ext cx="7620000" cy="3886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Bullet Points and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 algn="ctr">
              <a:defRPr sz="4000" b="1" cap="all" baseline="0">
                <a:solidFill>
                  <a:srgbClr val="338DEA"/>
                </a:solidFill>
              </a:defRPr>
            </a:lvl1pPr>
          </a:lstStyle>
          <a:p>
            <a:r>
              <a:rPr lang="en-US" dirty="0" smtClean="0"/>
              <a:t>Slide 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5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4000" b="1" cap="all" baseline="0">
                <a:solidFill>
                  <a:srgbClr val="338DEA"/>
                </a:solidFill>
              </a:defRPr>
            </a:lvl1pPr>
          </a:lstStyle>
          <a:p>
            <a:r>
              <a:rPr lang="en-US" dirty="0" smtClean="0"/>
              <a:t>Slide headline here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8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1933-6E70-4AFA-AB04-85E43741FC5F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1005-C096-4EEA-A0A3-286155A54AB3}" type="slidenum">
              <a:rPr lang="en-US" smtClean="0"/>
              <a:t>‹#›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254" y="3875150"/>
            <a:ext cx="2288746" cy="11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9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BE830-22A8-47E2-9905-719E7398CD17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1661-5E09-4490-8B7E-42ED2483042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63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ptacek@SkylineTechnologie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api/ng.directive:ngHide" TargetMode="External"/><Relationship Id="rId2" Type="http://schemas.openxmlformats.org/officeDocument/2006/relationships/hyperlink" Target="http://docs.angularjs.org/api/ng.directive:ngShow#!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angularjs.org/api/" TargetMode="External"/><Relationship Id="rId4" Type="http://schemas.openxmlformats.org/officeDocument/2006/relationships/hyperlink" Target="http://docs.angularjs.org/api/ng.directive:ngClick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api/ng.$q" TargetMode="External"/><Relationship Id="rId2" Type="http://schemas.openxmlformats.org/officeDocument/2006/relationships/hyperlink" Target="http://docs.angularjs.org/guide/dev_guide.services.creating_servic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alicialiu.net/leveling-up-angular-talk/#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ngularjs.org/api/ng#fil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ngularjs.org/api/ng.$controll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api/ng.directive:ngRepeat" TargetMode="External"/><Relationship Id="rId2" Type="http://schemas.openxmlformats.org/officeDocument/2006/relationships/hyperlink" Target="http://docs.angularjs.org/guide/directiv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api/ng.filter:orderBy" TargetMode="External"/><Relationship Id="rId2" Type="http://schemas.openxmlformats.org/officeDocument/2006/relationships/hyperlink" Target="http://docs.angularjs.org/api/ng.filter:fil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Gentle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447800" y="2724150"/>
            <a:ext cx="5867400" cy="1066800"/>
          </a:xfrm>
        </p:spPr>
        <p:txBody>
          <a:bodyPr/>
          <a:lstStyle/>
          <a:p>
            <a:r>
              <a:rPr lang="en-US" dirty="0" smtClean="0"/>
              <a:t>John Ptacek/@</a:t>
            </a:r>
            <a:r>
              <a:rPr lang="en-US" dirty="0" err="1" smtClean="0"/>
              <a:t>jptacek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jptacek@SkylineTechnologies.com</a:t>
            </a:r>
            <a:endParaRPr lang="en-US" dirty="0" smtClean="0"/>
          </a:p>
          <a:p>
            <a:r>
              <a:rPr lang="en-US" dirty="0" smtClean="0"/>
              <a:t>Madison .NET User Group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Custom Logic</a:t>
            </a:r>
          </a:p>
          <a:p>
            <a:r>
              <a:rPr lang="en-US" dirty="0" smtClean="0"/>
              <a:t>Custom Filter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 –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Ng-show/</a:t>
            </a:r>
            <a:r>
              <a:rPr lang="en-US" dirty="0" err="1" smtClean="0"/>
              <a:t>ng</a:t>
            </a:r>
            <a:r>
              <a:rPr lang="en-US" dirty="0" smtClean="0"/>
              <a:t>-hide</a:t>
            </a:r>
          </a:p>
          <a:p>
            <a:pPr lvl="1"/>
            <a:r>
              <a:rPr lang="en-US" dirty="0">
                <a:hlinkClick r:id="rId2"/>
              </a:rPr>
              <a:t>http://docs.angularjs.org/api/ng.directive:ngShow</a:t>
            </a:r>
            <a:r>
              <a:rPr lang="en-US" dirty="0" smtClean="0">
                <a:hlinkClick r:id="rId2"/>
              </a:rPr>
              <a:t>#!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http://docs.angularjs.org/api/ng.directive:ngHide</a:t>
            </a:r>
            <a:endParaRPr lang="en-US" dirty="0" smtClean="0"/>
          </a:p>
          <a:p>
            <a:r>
              <a:rPr lang="en-US" dirty="0" smtClean="0"/>
              <a:t>Ng-click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docs.angularjs.org/api/ng.directive:ngClick</a:t>
            </a:r>
            <a:endParaRPr lang="en-US" dirty="0" smtClean="0"/>
          </a:p>
          <a:p>
            <a:r>
              <a:rPr lang="en-US" dirty="0" smtClean="0"/>
              <a:t>Directives</a:t>
            </a:r>
          </a:p>
          <a:p>
            <a:pPr lvl="1"/>
            <a:r>
              <a:rPr lang="en-US" dirty="0">
                <a:hlinkClick r:id="rId5"/>
              </a:rPr>
              <a:t>http://docs.angularjs.org/api/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6 - Directives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7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Binding Images</a:t>
            </a:r>
          </a:p>
          <a:p>
            <a:r>
              <a:rPr lang="en-US" dirty="0" smtClean="0"/>
              <a:t>And something really cool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Lou – A brief Interlude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7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Enable controlling of UX</a:t>
            </a:r>
          </a:p>
          <a:p>
            <a:r>
              <a:rPr lang="en-US" dirty="0" smtClean="0"/>
              <a:t>Separate work large products</a:t>
            </a:r>
          </a:p>
          <a:p>
            <a:r>
              <a:rPr lang="en-US"/>
              <a:t>http://docs.angularjs.org/guide/templates#!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8 –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0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62000" y="1047750"/>
            <a:ext cx="7620000" cy="3886200"/>
          </a:xfrm>
        </p:spPr>
        <p:txBody>
          <a:bodyPr/>
          <a:lstStyle/>
          <a:p>
            <a:r>
              <a:rPr lang="en-US" dirty="0" smtClean="0"/>
              <a:t>Encapsulate logic</a:t>
            </a:r>
          </a:p>
          <a:p>
            <a:pPr lvl="1"/>
            <a:r>
              <a:rPr lang="en-US" dirty="0" smtClean="0"/>
              <a:t>Linked together via Dependency injection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docs.angularjs.org/guide/dev_guide.services.creating_services</a:t>
            </a:r>
            <a:endParaRPr lang="en-US" dirty="0" smtClean="0"/>
          </a:p>
          <a:p>
            <a:r>
              <a:rPr lang="en-US" dirty="0" smtClean="0"/>
              <a:t>Promises - $q</a:t>
            </a:r>
          </a:p>
          <a:p>
            <a:pPr lvl="1"/>
            <a:r>
              <a:rPr lang="en-US" dirty="0">
                <a:hlinkClick r:id="rId3"/>
              </a:rPr>
              <a:t>http://docs.angularjs.org/api/ng.$q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9 -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Create new elements!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10 </a:t>
            </a:r>
            <a:r>
              <a:rPr lang="en-US" dirty="0" smtClean="0"/>
              <a:t>– 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6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John Ptacek</a:t>
            </a:r>
          </a:p>
          <a:p>
            <a:pPr marL="0" indent="0" algn="ctr">
              <a:buNone/>
            </a:pPr>
            <a:r>
              <a:rPr lang="en-US" sz="2800" dirty="0" smtClean="0"/>
              <a:t>Skyline Technologies www.SkylineTechnologies.com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jptacek@SkylineTechnologies.com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@</a:t>
            </a:r>
            <a:r>
              <a:rPr lang="en-US" sz="2800" dirty="0" err="1"/>
              <a:t>jptacek</a:t>
            </a:r>
            <a:r>
              <a:rPr lang="en-US" sz="2800" dirty="0"/>
              <a:t> / </a:t>
            </a:r>
            <a:r>
              <a:rPr lang="en-US" sz="2800" dirty="0" smtClean="0"/>
              <a:t>www.jptacek.com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Overview</a:t>
            </a:r>
          </a:p>
          <a:p>
            <a:r>
              <a:rPr lang="en-US" dirty="0" smtClean="0"/>
              <a:t>Demos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0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http://alicialiu.net/leveling-up-angular-talk</a:t>
            </a:r>
            <a:r>
              <a:rPr lang="en-US" dirty="0" smtClean="0">
                <a:hlinkClick r:id="rId2"/>
              </a:rPr>
              <a:t>/#/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504950"/>
            <a:ext cx="6724650" cy="347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0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Framework. NOT a Library</a:t>
            </a:r>
          </a:p>
          <a:p>
            <a:pPr marL="457200" lvl="1" indent="0">
              <a:buNone/>
            </a:pPr>
            <a:r>
              <a:rPr lang="en-US" dirty="0" smtClean="0"/>
              <a:t>-Contains everything you need for SPA</a:t>
            </a:r>
            <a:endParaRPr lang="en-US" dirty="0"/>
          </a:p>
          <a:p>
            <a:pPr marL="400050"/>
            <a:r>
              <a:rPr lang="en-US" dirty="0" smtClean="0"/>
              <a:t>Broken into components</a:t>
            </a:r>
          </a:p>
          <a:p>
            <a:pPr marL="800100" lvl="1"/>
            <a:r>
              <a:rPr lang="en-US" dirty="0" smtClean="0"/>
              <a:t>Controllers, view, models, services,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400050"/>
            <a:r>
              <a:rPr lang="en-US" dirty="0" smtClean="0"/>
              <a:t>MVC/MVVM Framework</a:t>
            </a:r>
          </a:p>
          <a:p>
            <a:pPr marL="400050"/>
            <a:r>
              <a:rPr lang="en-US" dirty="0" smtClean="0"/>
              <a:t>Two Way Data binding</a:t>
            </a:r>
          </a:p>
          <a:p>
            <a:pPr marL="400050"/>
            <a:r>
              <a:rPr lang="en-US" dirty="0" smtClean="0"/>
              <a:t>Enables test friendly code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– The 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>
              <a:buFontTx/>
              <a:buChar char="-"/>
            </a:pPr>
            <a:r>
              <a:rPr lang="en-US" dirty="0" smtClean="0"/>
              <a:t>Framework not a library</a:t>
            </a:r>
          </a:p>
          <a:p>
            <a:pPr lvl="1">
              <a:buFontTx/>
              <a:buChar char="-"/>
            </a:pPr>
            <a:r>
              <a:rPr lang="en-US" dirty="0" smtClean="0"/>
              <a:t>Functions, not computed properties</a:t>
            </a:r>
            <a:endParaRPr lang="en-US" dirty="0"/>
          </a:p>
          <a:p>
            <a:pPr marL="400050"/>
            <a:r>
              <a:rPr lang="en-US" dirty="0" smtClean="0"/>
              <a:t>Directives</a:t>
            </a:r>
          </a:p>
          <a:p>
            <a:pPr marL="800100" lvl="1"/>
            <a:r>
              <a:rPr lang="en-US" dirty="0" smtClean="0"/>
              <a:t>Powerful, not always intuitive</a:t>
            </a:r>
          </a:p>
          <a:p>
            <a:pPr marL="400050"/>
            <a:r>
              <a:rPr lang="en-US" dirty="0" smtClean="0"/>
              <a:t>Documentation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– The why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5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Ng-app, </a:t>
            </a:r>
            <a:r>
              <a:rPr lang="en-US" dirty="0" err="1" smtClean="0"/>
              <a:t>ng</a:t>
            </a:r>
            <a:r>
              <a:rPr lang="en-US" dirty="0" smtClean="0"/>
              <a:t>-model</a:t>
            </a:r>
          </a:p>
          <a:p>
            <a:r>
              <a:rPr lang="en-US" dirty="0" smtClean="0"/>
              <a:t>Magical {{}}</a:t>
            </a:r>
          </a:p>
          <a:p>
            <a:r>
              <a:rPr lang="en-US" dirty="0" smtClean="0"/>
              <a:t>Filters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docs.angularjs.org/api/ng#filter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1 - Intro/Data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Ng-controller</a:t>
            </a:r>
          </a:p>
          <a:p>
            <a:pPr lvl="1"/>
            <a:r>
              <a:rPr lang="en-US" dirty="0">
                <a:hlinkClick r:id="rId2"/>
              </a:rPr>
              <a:t>http://docs.angularjs.org/api/ng.$</a:t>
            </a:r>
            <a:r>
              <a:rPr lang="en-US" dirty="0" smtClean="0">
                <a:hlinkClick r:id="rId2"/>
              </a:rPr>
              <a:t>controller</a:t>
            </a:r>
            <a:endParaRPr lang="en-US" dirty="0" smtClean="0"/>
          </a:p>
          <a:p>
            <a:r>
              <a:rPr lang="en-US" dirty="0" smtClean="0"/>
              <a:t>Magical $scope</a:t>
            </a:r>
          </a:p>
          <a:p>
            <a:pPr lvl="1"/>
            <a:r>
              <a:rPr lang="en-US" dirty="0" smtClean="0"/>
              <a:t>View model</a:t>
            </a:r>
          </a:p>
          <a:p>
            <a:pPr lvl="1"/>
            <a:r>
              <a:rPr lang="en-US" dirty="0" smtClean="0"/>
              <a:t>Object context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2 -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HTML Dom markers (attributes, </a:t>
            </a:r>
            <a:r>
              <a:rPr lang="en-US" dirty="0" err="1" smtClean="0"/>
              <a:t>css</a:t>
            </a:r>
            <a:r>
              <a:rPr lang="en-US" dirty="0" smtClean="0"/>
              <a:t> class,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docs.angularjs.org/guide/directive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Ng-repeat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docs.angularjs.org/api/ng.directive:ngRepeat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–</a:t>
            </a:r>
            <a:r>
              <a:rPr lang="en-US" dirty="0" err="1" smtClean="0"/>
              <a:t>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0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Ng-filter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docs.angularjs.org/api/ng.filter:filter</a:t>
            </a:r>
            <a:endParaRPr lang="en-US" dirty="0" smtClean="0"/>
          </a:p>
          <a:p>
            <a:r>
              <a:rPr lang="en-US" dirty="0" smtClean="0"/>
              <a:t>Order </a:t>
            </a:r>
            <a:r>
              <a:rPr lang="en-US" dirty="0"/>
              <a:t>By</a:t>
            </a:r>
          </a:p>
          <a:p>
            <a:pPr lvl="1"/>
            <a:r>
              <a:rPr lang="en-US" dirty="0">
                <a:hlinkClick r:id="rId3"/>
              </a:rPr>
              <a:t>http://docs.angularjs.org/api/ng.filter:orderBy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 –Filter and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yline PowerPoint Template.potx [Read-Only]" id="{4713DEA1-AD47-4469-B65F-70ECBBD3FD87}" vid="{21F1DA78-877D-4CC7-9FBE-D45C0C3E4B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yline PowerPoint Template.potx [Read-Only]" id="{4713DEA1-AD47-4469-B65F-70ECBBD3FD87}" vid="{E1ED6C5C-44C7-4F8C-B660-19475AC4268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e37aee8-73ad-441e-bced-8b530ad9291b" xsi:nil="true"/>
    <_dlc_DocId xmlns="52ad97b0-86c1-49b5-b544-c488bf38e7c0">SAZVWXQSR7YH-3011-15</_dlc_DocId>
    <_dlc_DocIdUrl xmlns="52ad97b0-86c1-49b5-b544-c488bf38e7c0">
      <Url>https://my.skylinetechnologies.com/Support/SalesMarketingCenter/branding/_layouts/15/DocIdRedir.aspx?ID=SAZVWXQSR7YH-3011-15</Url>
      <Description>SAZVWXQSR7YH-3011-15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2E750987EE2543B234B3A674D6BE3D" ma:contentTypeVersion="105" ma:contentTypeDescription="Create a new document." ma:contentTypeScope="" ma:versionID="21dfcedbdd96fddb0fe2e2937c236050">
  <xsd:schema xmlns:xsd="http://www.w3.org/2001/XMLSchema" xmlns:xs="http://www.w3.org/2001/XMLSchema" xmlns:p="http://schemas.microsoft.com/office/2006/metadata/properties" xmlns:ns2="1e37aee8-73ad-441e-bced-8b530ad9291b" xmlns:ns3="52ad97b0-86c1-49b5-b544-c488bf38e7c0" targetNamespace="http://schemas.microsoft.com/office/2006/metadata/properties" ma:root="true" ma:fieldsID="a123537ca58bcc10f3198159b6343971" ns2:_="" ns3:_="">
    <xsd:import namespace="1e37aee8-73ad-441e-bced-8b530ad9291b"/>
    <xsd:import namespace="52ad97b0-86c1-49b5-b544-c488bf38e7c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7aee8-73ad-441e-bced-8b530ad9291b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d97b0-86c1-49b5-b544-c488bf38e7c0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DB4CE3-4EB9-4C5B-AB3E-621993C78A6D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52ad97b0-86c1-49b5-b544-c488bf38e7c0"/>
    <ds:schemaRef ds:uri="1e37aee8-73ad-441e-bced-8b530ad9291b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46EF77C-DAFD-4807-921E-74A4BB4FB1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37aee8-73ad-441e-bced-8b530ad9291b"/>
    <ds:schemaRef ds:uri="52ad97b0-86c1-49b5-b544-c488bf38e7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B308FA-87CC-4CE5-96AF-CCE6818F8A0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53893B7-1751-4C4F-BDF8-1E8C6C10D5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1850</TotalTime>
  <Words>290</Words>
  <Application>Microsoft Office PowerPoint</Application>
  <PresentationFormat>On-screen Show (16:9)</PresentationFormat>
  <Paragraphs>84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Georgia</vt:lpstr>
      <vt:lpstr>Custom Design</vt:lpstr>
      <vt:lpstr>Office Theme</vt:lpstr>
      <vt:lpstr>PowerPoint Presentation</vt:lpstr>
      <vt:lpstr>Agenda</vt:lpstr>
      <vt:lpstr>Overview</vt:lpstr>
      <vt:lpstr>AngularJS – The why</vt:lpstr>
      <vt:lpstr>AngularJS – The why NOT</vt:lpstr>
      <vt:lpstr>Demo 1 - Intro/Data Binding</vt:lpstr>
      <vt:lpstr>Demo 2 - Controllers</vt:lpstr>
      <vt:lpstr>Demo 3 –RepeaT</vt:lpstr>
      <vt:lpstr>Demo 4 –Filter and order</vt:lpstr>
      <vt:lpstr>Demo 5 – Functions</vt:lpstr>
      <vt:lpstr>Demo 6 - Directives </vt:lpstr>
      <vt:lpstr>Demo Lou – A brief Interlude</vt:lpstr>
      <vt:lpstr>Demo 8 – Templates</vt:lpstr>
      <vt:lpstr>Demo 9 - Services</vt:lpstr>
      <vt:lpstr>Demo 10 – Data binding</vt:lpstr>
      <vt:lpstr>Questions</vt:lpstr>
      <vt:lpstr>Thank you!!</vt:lpstr>
    </vt:vector>
  </TitlesOfParts>
  <Company>Skyline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Yahr, Michele</dc:creator>
  <cp:lastModifiedBy>John Ptacek</cp:lastModifiedBy>
  <cp:revision>52</cp:revision>
  <cp:lastPrinted>2013-02-22T16:36:11Z</cp:lastPrinted>
  <dcterms:created xsi:type="dcterms:W3CDTF">2013-02-22T15:05:42Z</dcterms:created>
  <dcterms:modified xsi:type="dcterms:W3CDTF">2014-05-06T11:07:54Z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0x0101004D2E750987EE2543B234B3A674D6BE3D</vt:lpwstr>
  </property>
  <property fmtid="{D5CDD505-2E9C-101B-9397-08002B2CF9AE}" pid="3" name="_dlc_DocIdItemGuid">
    <vt:lpwstr>f3bda16d-9d80-40e7-88b7-f9e973ba2a62</vt:lpwstr>
  </property>
</Properties>
</file>