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</p:sldMasterIdLst>
  <p:notesMasterIdLst>
    <p:notesMasterId r:id="rId17"/>
  </p:notesMasterIdLst>
  <p:sldIdLst>
    <p:sldId id="260" r:id="rId3"/>
    <p:sldId id="264" r:id="rId4"/>
    <p:sldId id="266" r:id="rId5"/>
    <p:sldId id="269" r:id="rId6"/>
    <p:sldId id="268" r:id="rId7"/>
    <p:sldId id="273" r:id="rId8"/>
    <p:sldId id="274" r:id="rId9"/>
    <p:sldId id="281" r:id="rId10"/>
    <p:sldId id="271" r:id="rId11"/>
    <p:sldId id="278" r:id="rId12"/>
    <p:sldId id="279" r:id="rId13"/>
    <p:sldId id="282" r:id="rId14"/>
    <p:sldId id="276" r:id="rId15"/>
    <p:sldId id="283" r:id="rId16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DEA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>
      <p:cViewPr varScale="1">
        <p:scale>
          <a:sx n="103" d="100"/>
          <a:sy n="103" d="100"/>
        </p:scale>
        <p:origin x="5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5135B-B541-411A-8615-EEF133DB8D97}" type="datetimeFigureOut">
              <a:rPr lang="en-US" smtClean="0"/>
              <a:t>5/4/2013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14CB4-B2E9-43E5-8534-841FE795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7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cover slide only, do not use for internal pages. Presenter email, Twitter</a:t>
            </a:r>
            <a:r>
              <a:rPr lang="en-US" baseline="0" dirty="0" smtClean="0"/>
              <a:t> handle or other info can be added beneath the name if desired.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3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276350"/>
            <a:ext cx="723900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2114550"/>
            <a:ext cx="62484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i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en-US" dirty="0" smtClean="0"/>
              <a:t>Place your subhead here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2724150"/>
            <a:ext cx="37338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Email address</a:t>
            </a:r>
          </a:p>
          <a:p>
            <a:pPr lvl="0"/>
            <a:r>
              <a:rPr lang="en-US" dirty="0" smtClean="0"/>
              <a:t>Twitter handle (or other)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31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47750"/>
            <a:ext cx="7620000" cy="3886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Bullet Points and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 algn="ctr">
              <a:defRPr sz="4000" b="1" cap="all" baseline="0">
                <a:solidFill>
                  <a:srgbClr val="338DEA"/>
                </a:solidFill>
              </a:defRPr>
            </a:lvl1pPr>
          </a:lstStyle>
          <a:p>
            <a:r>
              <a:rPr lang="en-US" dirty="0" smtClean="0"/>
              <a:t>Slide headline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5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4000" b="1" cap="all" baseline="0">
                <a:solidFill>
                  <a:srgbClr val="338DEA"/>
                </a:solidFill>
              </a:defRPr>
            </a:lvl1pPr>
          </a:lstStyle>
          <a:p>
            <a:r>
              <a:rPr lang="en-US" dirty="0" smtClean="0"/>
              <a:t>Slide headline here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8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1933-6E70-4AFA-AB04-85E43741FC5F}" type="datetimeFigureOut">
              <a:rPr lang="en-US" smtClean="0"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1005-C096-4EEA-A0A3-286155A54AB3}" type="slidenum">
              <a:rPr lang="en-US" smtClean="0"/>
              <a:t>‹#›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254" y="3875150"/>
            <a:ext cx="2288746" cy="11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9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BE830-22A8-47E2-9905-719E7398CD17}" type="datetimeFigureOut">
              <a:rPr lang="en-US" smtClean="0"/>
              <a:t>5/4/2013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1661-5E09-4490-8B7E-42ED2483042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63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ine.com/dntdetail.php" TargetMode="External"/><Relationship Id="rId2" Type="http://schemas.openxmlformats.org/officeDocument/2006/relationships/hyperlink" Target="https://duckduckgo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webmasters/tools/richsnippets" TargetMode="External"/><Relationship Id="rId2" Type="http://schemas.openxmlformats.org/officeDocument/2006/relationships/hyperlink" Target="https://plus.google.com/authorshi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nsimple.com/r/b8a105607bde6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ideanotion.net/ideapress-has-launche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Being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Fox Valley Day of .NET – 2013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09800" y="2724150"/>
            <a:ext cx="4419600" cy="1066800"/>
          </a:xfrm>
        </p:spPr>
        <p:txBody>
          <a:bodyPr/>
          <a:lstStyle/>
          <a:p>
            <a:r>
              <a:rPr lang="en-US" dirty="0" smtClean="0"/>
              <a:t>John </a:t>
            </a:r>
            <a:r>
              <a:rPr lang="en-US" dirty="0"/>
              <a:t>Ptacek</a:t>
            </a:r>
          </a:p>
          <a:p>
            <a:r>
              <a:rPr lang="en-US" dirty="0"/>
              <a:t>@</a:t>
            </a:r>
            <a:r>
              <a:rPr lang="en-US" dirty="0" err="1"/>
              <a:t>jptacek</a:t>
            </a:r>
            <a:endParaRPr lang="en-US" dirty="0"/>
          </a:p>
          <a:p>
            <a:r>
              <a:rPr lang="en-US" dirty="0"/>
              <a:t>Jptacek@SkylineTechnologies.com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26534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Tinfoil 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67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Protect your identity</a:t>
            </a:r>
          </a:p>
          <a:p>
            <a:pPr lvl="1"/>
            <a:r>
              <a:rPr lang="en-US" dirty="0" smtClean="0"/>
              <a:t>Passwords</a:t>
            </a:r>
          </a:p>
          <a:p>
            <a:r>
              <a:rPr lang="en-US" dirty="0" smtClean="0"/>
              <a:t>Go Private</a:t>
            </a:r>
          </a:p>
          <a:p>
            <a:r>
              <a:rPr lang="en-US" sz="1400" dirty="0"/>
              <a:t>"C:\Program Files (x86)\Internet Explorer\iexplore.exe" -private</a:t>
            </a:r>
          </a:p>
          <a:p>
            <a:r>
              <a:rPr lang="en-US" sz="1400" dirty="0"/>
              <a:t>"C:\Program Files (x86)\Google\Chrome\Application\chrome.exe" -incognito</a:t>
            </a:r>
          </a:p>
          <a:p>
            <a:r>
              <a:rPr lang="en-US" sz="1400" dirty="0"/>
              <a:t>"C:\Program Files (x86)\Mozilla Firefox\firefox.exe" -private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watches the watchmen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80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Duck, Duck, Go</a:t>
            </a:r>
          </a:p>
          <a:p>
            <a:pPr lvl="1"/>
            <a:r>
              <a:rPr lang="en-US" dirty="0">
                <a:hlinkClick r:id="rId2"/>
              </a:rPr>
              <a:t>https://duckduckgo.com/</a:t>
            </a:r>
            <a:endParaRPr lang="en-US" dirty="0" smtClean="0"/>
          </a:p>
          <a:p>
            <a:r>
              <a:rPr lang="en-US" dirty="0" smtClean="0"/>
              <a:t>Do Not Track Me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www.abine.com/dntdetail.php</a:t>
            </a:r>
            <a:endParaRPr lang="en-US" dirty="0" smtClean="0"/>
          </a:p>
          <a:p>
            <a:r>
              <a:rPr lang="en-US" dirty="0" smtClean="0"/>
              <a:t>Two Factor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watches the watchmen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3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It is a Saturday</a:t>
            </a:r>
          </a:p>
          <a:p>
            <a:r>
              <a:rPr lang="en-US" dirty="0"/>
              <a:t>You are Here</a:t>
            </a:r>
          </a:p>
          <a:p>
            <a:r>
              <a:rPr lang="en-US" dirty="0"/>
              <a:t>You are better than 90% of your peers</a:t>
            </a:r>
          </a:p>
          <a:p>
            <a:r>
              <a:rPr lang="en-US" dirty="0"/>
              <a:t>Companies Love You!</a:t>
            </a:r>
          </a:p>
          <a:p>
            <a:r>
              <a:rPr lang="en-US" dirty="0"/>
              <a:t>You won’t be where you are forever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Awesome</a:t>
            </a:r>
          </a:p>
        </p:txBody>
      </p:sp>
    </p:spTree>
    <p:extLst>
      <p:ext uri="{BB962C8B-B14F-4D97-AF65-F5344CB8AC3E}">
        <p14:creationId xmlns:p14="http://schemas.microsoft.com/office/powerpoint/2010/main" val="2820053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Questions?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John Ptacek</a:t>
            </a:r>
          </a:p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Jptacek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Jptacek.com</a:t>
            </a:r>
          </a:p>
          <a:p>
            <a:pPr marL="0" indent="0" algn="ctr">
              <a:buNone/>
            </a:pPr>
            <a:r>
              <a:rPr lang="en-US" dirty="0" smtClean="0"/>
              <a:t>Jptacek@SkylineTechnologies.com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Setting Up a Blog</a:t>
            </a:r>
          </a:p>
          <a:p>
            <a:r>
              <a:rPr lang="en-US" dirty="0"/>
              <a:t>Making it Social</a:t>
            </a:r>
          </a:p>
          <a:p>
            <a:r>
              <a:rPr lang="en-US" dirty="0"/>
              <a:t>Making it Discoverable</a:t>
            </a:r>
          </a:p>
          <a:p>
            <a:r>
              <a:rPr lang="en-US" dirty="0"/>
              <a:t>Win 8 App</a:t>
            </a:r>
          </a:p>
          <a:p>
            <a:r>
              <a:rPr lang="en-US" dirty="0"/>
              <a:t>Tinfoil Hat time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3310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It is a Saturday</a:t>
            </a:r>
          </a:p>
          <a:p>
            <a:r>
              <a:rPr lang="en-US" dirty="0"/>
              <a:t>You are Here</a:t>
            </a:r>
          </a:p>
          <a:p>
            <a:r>
              <a:rPr lang="en-US" dirty="0"/>
              <a:t>You are better than 90% of your peers</a:t>
            </a:r>
          </a:p>
          <a:p>
            <a:r>
              <a:rPr lang="en-US" dirty="0"/>
              <a:t>Companies Love You!</a:t>
            </a:r>
          </a:p>
          <a:p>
            <a:r>
              <a:rPr lang="en-US" dirty="0"/>
              <a:t>You won’t be where you are forever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Awesome</a:t>
            </a:r>
          </a:p>
        </p:txBody>
      </p:sp>
    </p:spTree>
    <p:extLst>
      <p:ext uri="{BB962C8B-B14F-4D97-AF65-F5344CB8AC3E}">
        <p14:creationId xmlns:p14="http://schemas.microsoft.com/office/powerpoint/2010/main" val="355932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They Are </a:t>
            </a:r>
            <a:r>
              <a:rPr lang="en-US" dirty="0"/>
              <a:t>Your Words </a:t>
            </a:r>
          </a:p>
          <a:p>
            <a:r>
              <a:rPr lang="en-US" dirty="0"/>
              <a:t>You </a:t>
            </a:r>
            <a:r>
              <a:rPr lang="en-US" dirty="0" smtClean="0"/>
              <a:t>Build Community</a:t>
            </a:r>
            <a:endParaRPr lang="en-US" dirty="0"/>
          </a:p>
          <a:p>
            <a:r>
              <a:rPr lang="en-US" dirty="0"/>
              <a:t>You become discoverable</a:t>
            </a:r>
          </a:p>
          <a:p>
            <a:r>
              <a:rPr lang="en-US" dirty="0"/>
              <a:t>Your Blog is a better resume than LinkedIn</a:t>
            </a:r>
          </a:p>
          <a:p>
            <a:r>
              <a:rPr lang="en-US" dirty="0"/>
              <a:t>Share your passion</a:t>
            </a:r>
          </a:p>
          <a:p>
            <a:r>
              <a:rPr lang="en-US" dirty="0"/>
              <a:t>Blog what you do</a:t>
            </a:r>
          </a:p>
          <a:p>
            <a:r>
              <a:rPr lang="en-US" dirty="0"/>
              <a:t>Blog what you WANT to do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Blog</a:t>
            </a:r>
          </a:p>
        </p:txBody>
      </p:sp>
    </p:spTree>
    <p:extLst>
      <p:ext uri="{BB962C8B-B14F-4D97-AF65-F5344CB8AC3E}">
        <p14:creationId xmlns:p14="http://schemas.microsoft.com/office/powerpoint/2010/main" val="170337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Azure Websites are AWESOME</a:t>
            </a:r>
          </a:p>
          <a:p>
            <a:r>
              <a:rPr lang="en-US" dirty="0" smtClean="0"/>
              <a:t>Let us Make a Blog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Wordpress</a:t>
            </a:r>
            <a:r>
              <a:rPr lang="en-US" dirty="0" smtClean="0"/>
              <a:t> on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Javascript</a:t>
            </a:r>
            <a:r>
              <a:rPr lang="en-US" dirty="0" smtClean="0"/>
              <a:t> goes a LONG way</a:t>
            </a:r>
          </a:p>
          <a:p>
            <a:r>
              <a:rPr lang="en-US" dirty="0" smtClean="0"/>
              <a:t>Google</a:t>
            </a:r>
          </a:p>
          <a:p>
            <a:r>
              <a:rPr lang="en-US" dirty="0" smtClean="0"/>
              <a:t>Facebook</a:t>
            </a:r>
          </a:p>
          <a:p>
            <a:r>
              <a:rPr lang="en-US" dirty="0" smtClean="0"/>
              <a:t>LinkedIn</a:t>
            </a:r>
          </a:p>
          <a:p>
            <a:r>
              <a:rPr lang="en-US" dirty="0" smtClean="0"/>
              <a:t>Twitter</a:t>
            </a:r>
          </a:p>
          <a:p>
            <a:r>
              <a:rPr lang="en-US" dirty="0"/>
              <a:t>Appearance -&gt; Editor -&gt; Twenty Twelve -&gt; Footer</a:t>
            </a:r>
          </a:p>
          <a:p>
            <a:r>
              <a:rPr lang="en-US" dirty="0" smtClean="0"/>
              <a:t>Appearance -&gt; Editor -&gt; Twenty Twelve -&gt; Header</a:t>
            </a:r>
          </a:p>
          <a:p>
            <a:r>
              <a:rPr lang="en-US" dirty="0"/>
              <a:t>Appearance -&gt; Editor -&gt; Twenty Twelve -&gt;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social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1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Google</a:t>
            </a:r>
          </a:p>
          <a:p>
            <a:r>
              <a:rPr lang="en-US" dirty="0" smtClean="0"/>
              <a:t>Bing</a:t>
            </a:r>
          </a:p>
          <a:p>
            <a:r>
              <a:rPr lang="en-US" dirty="0" smtClean="0"/>
              <a:t>Author Markup</a:t>
            </a:r>
          </a:p>
          <a:p>
            <a:pPr lvl="1"/>
            <a:r>
              <a:rPr lang="en-US" dirty="0">
                <a:hlinkClick r:id="rId2"/>
              </a:rPr>
              <a:t>https://plus.google.com/authorship</a:t>
            </a:r>
            <a:endParaRPr lang="en-US" dirty="0"/>
          </a:p>
          <a:p>
            <a:pPr lvl="1"/>
            <a:r>
              <a:rPr lang="en-US" dirty="0" smtClean="0"/>
              <a:t>Setup a Google+ Profile</a:t>
            </a:r>
          </a:p>
          <a:p>
            <a:pPr lvl="1"/>
            <a:r>
              <a:rPr lang="en-US" dirty="0" smtClean="0"/>
              <a:t>Take a Pretty Picture</a:t>
            </a:r>
          </a:p>
          <a:p>
            <a:r>
              <a:rPr lang="en-US" dirty="0" smtClean="0"/>
              <a:t>Trust But Verify</a:t>
            </a:r>
          </a:p>
          <a:p>
            <a:pPr lvl="1"/>
            <a:r>
              <a:rPr lang="en-US" sz="1600" dirty="0">
                <a:hlinkClick r:id="rId3"/>
              </a:rPr>
              <a:t>http://www.google.com/webmasters/tools/richsnippets</a:t>
            </a:r>
            <a:endParaRPr lang="en-US" sz="16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discoverable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28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DNSimple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dnsimple.com/r/b8a105607bde67</a:t>
            </a:r>
            <a:endParaRPr lang="en-US" dirty="0" smtClean="0"/>
          </a:p>
          <a:p>
            <a:r>
              <a:rPr lang="en-US" dirty="0" smtClean="0"/>
              <a:t>Google </a:t>
            </a:r>
            <a:r>
              <a:rPr lang="en-US" dirty="0" smtClean="0"/>
              <a:t>Analytics</a:t>
            </a:r>
          </a:p>
          <a:p>
            <a:r>
              <a:rPr lang="en-US" dirty="0" smtClean="0"/>
              <a:t>TFS In the Cloud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5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ideaNotion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http://ideanotion.net/ideapress-has-launched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http://ideapress.me/</a:t>
            </a:r>
          </a:p>
          <a:p>
            <a:r>
              <a:rPr lang="en-US" dirty="0" smtClean="0"/>
              <a:t>Converts a </a:t>
            </a:r>
            <a:r>
              <a:rPr lang="en-US" dirty="0" err="1" smtClean="0"/>
              <a:t>WordPress</a:t>
            </a:r>
            <a:r>
              <a:rPr lang="en-US" dirty="0" smtClean="0"/>
              <a:t> Blog into Windows 8</a:t>
            </a:r>
          </a:p>
          <a:p>
            <a:r>
              <a:rPr lang="en-US" dirty="0" smtClean="0"/>
              <a:t>Install JSON API</a:t>
            </a:r>
          </a:p>
          <a:p>
            <a:r>
              <a:rPr lang="en-US" dirty="0" smtClean="0"/>
              <a:t>Run </a:t>
            </a:r>
            <a:r>
              <a:rPr lang="en-US" smtClean="0"/>
              <a:t>the wizard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654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Skyline PowerPoint Template</Template>
  <TotalTime>747</TotalTime>
  <Words>350</Words>
  <Application>Microsoft Office PowerPoint</Application>
  <PresentationFormat>On-screen Show (16:9)</PresentationFormat>
  <Paragraphs>89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Georgia</vt:lpstr>
      <vt:lpstr>Custom Design</vt:lpstr>
      <vt:lpstr>Office Theme</vt:lpstr>
      <vt:lpstr>PowerPoint Presentation</vt:lpstr>
      <vt:lpstr>Agenda</vt:lpstr>
      <vt:lpstr>You are Awesome</vt:lpstr>
      <vt:lpstr>Why Blog</vt:lpstr>
      <vt:lpstr>Wordpress on Azure</vt:lpstr>
      <vt:lpstr>Be social</vt:lpstr>
      <vt:lpstr>Be discoverable</vt:lpstr>
      <vt:lpstr>Other Things</vt:lpstr>
      <vt:lpstr>Windows 8!</vt:lpstr>
      <vt:lpstr>Tinfoil hat</vt:lpstr>
      <vt:lpstr>Who watches the watchmen</vt:lpstr>
      <vt:lpstr>Who watches the watchmen</vt:lpstr>
      <vt:lpstr>You are Awesome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Ptacek, John</dc:creator>
  <cp:lastModifiedBy>John Ptacek</cp:lastModifiedBy>
  <cp:revision>22</cp:revision>
  <cp:lastPrinted>2013-02-22T16:36:11Z</cp:lastPrinted>
  <dcterms:created xsi:type="dcterms:W3CDTF">2013-05-03T14:41:00Z</dcterms:created>
  <dcterms:modified xsi:type="dcterms:W3CDTF">2013-05-04T12:00:10Z</dcterms:modified>
</cp:coreProperties>
</file>