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 id="2147483656" r:id="rId3"/>
  </p:sldMasterIdLst>
  <p:notesMasterIdLst>
    <p:notesMasterId r:id="rId24"/>
  </p:notesMasterIdLst>
  <p:sldIdLst>
    <p:sldId id="256" r:id="rId4"/>
    <p:sldId id="274" r:id="rId5"/>
    <p:sldId id="2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ndara" panose="020E050203030302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NTAJBBQNDlNtn7BpTEIQ2d9WW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34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8.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7.xml"/><Relationship Id="rId41"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19-12-08T06:11:54.42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3028 1207 410 0,'0'0'82'0,"0"0"-55"15,0 0 0-15,0 0 7 16,0 0 8-16,0 0 18 15,0 0-21-15,-9-14 4 16,9 12-7-16,0-1-7 16,-2 1-6-16,2 2 15 15,0-1-17-15,0 1-10 16,0 0 2-16,-1 0-8 16,1 0-4-16,0 0-1 0,0 0-1 15,-1 0-2-15,1 1-6 16,-1 6-3-16,-1 4 12 15,2 3 1-15,-4 2-1 16,1 1 3-16,1 0-1 16,0 0-2-16,2-1 3 15,0-2-3-15,0 1-1 16,0-2-9-16,0-2-15 16,2-1-4-16,3-3-13 15,1 1-27-15,-1-3-63 16,-5-4-27-16</inkml:trace>
  <inkml:trace contextRef="#ctx0" brushRef="#br0" timeOffset="487.625">2925 1234 29 0,'0'0'549'0,"0"0"-510"15,0 0-5-15,0 0 18 16,35-65-32-16,-15 54-3 16,-2 1-8-16,-1 3-5 15,-4 1-2-15,-4 2 3 16,0 2-2-16,-4 2-3 16,0 0 0-16,1 0-6 0,-1 1 3 15,-1 5-6-15,1 3 0 16,-3 1 9-16,2 3-3 15,-4-1 6-15,0 1-3 16,0 1 9-16,-1-1-5 16,-9 0 1-16,6-3 2 15,-3-2-5-15,3-2-1 16,1-2 3-16,-1-1-4 16,4-3 1-16,0 0 2 15,0 0 1-15,0 0-1 16,0 0-3-16,0 0-1 15,0 0 0-15,1 0-12 16,6 3 13-16,1 1-1 0,1 1 0 16,2 1 1-1,0 3 0-15,-2-1 0 0,3 0 1 16,-4 1-1-16,0 3-50 16,-4-1-50-16,1 1-8 15,-5-3-275-15</inkml:trace>
  <inkml:trace contextRef="#ctx0" brushRef="#br0" timeOffset="944.102">3232 1279 344 0,'0'0'241'15,"0"0"-199"-15,0 0 2 16,0 0-31-16,0 0-13 16,0 0-10-16,-2-4-34 15,11 4 38-15,1 0 6 16,1 0 0-16,-1 0-1 16,1-3 0-16,-3 0-1 15,2-2-10-15,-3-1-14 16,-1 0 20-16,-1 1 6 15,-5 1 0-15,0-1 19 0,0 1-6 16,0 2-7-16,-9 0 14 16,-2 2 28-16,-3 0-46 15,-2 3-2-15,-2 7-3 16,4 1-2-16,2-1 3 16,4 2 1-16,3-1-5 15,5 0 3-15,0-2-2 16,0 0 3-16,14-1 2 15,1 1-1-15,6-1 2 16,2-3-1-16,0-1 0 16,3-3 0-16,2-1-52 15,-3 0-64-15,0 0-237 16</inkml:trace>
  <inkml:trace contextRef="#ctx0" brushRef="#br0" timeOffset="1274.359">3470 1229 548 0,'0'0'81'16,"0"0"-31"-16,0 0 3 16,0 0-21-16,0 0-24 15,0 0-8-15,-5-4-3 16,4 4-1-16,-3 0-1 15,0 4-7-15,-3 7 12 16,0 1 0-16,1 3 0 0,1-2 0 16,5 0-1-16,0-2-1 15,0 0 1-15,2-2-2 16,8-1-4-16,0-1-26 16,4-1 27-16,2-1 2 15,4-4-1-15,1 0-7 16,0-1-22-16,1 0-21 15,-3 0-41-15,-2-5-145 16</inkml:trace>
  <inkml:trace contextRef="#ctx0" brushRef="#br0" timeOffset="2174.443">3631 1239 420 0,'0'0'152'0,"0"0"-125"15,0 0 9-15,0 0-1 16,0 0-18-16,0 0-17 16,-32-5-5-16,23 14 4 15,3 3-4-15,0 0 3 16,4 1 0-16,2-1 0 16,0 0-1-16,0-1 1 15,0 1 1-15,10-3 0 16,1 0 1-16,4-3-3 15,2-1 3-15,-1-4-1 0,-1 1-1 16,-1-2-2-16,-5 0-7 16,-2 0-5-16,-5-3-8 15,-2-5 21-15,0-3 2 16,0-2 2-16,-6 0 0 16,-3 0 0-16,-1 0 1 15,1 0 9-15,4 5 8 16,3 3-1-16,1 2-13 15,1 1-2-15,0 0-3 16,0 2-6-16,3 0-1 16,9 0 3-16,2 0 0 15,1 0 4-15,2 0-1 16,-3 3-1-16,0 2 0 16,-4 2 0-16,-3 1 2 0,-3 1 0 15,-4 0 3-15,0 2 4 16,0-1-2-16,-6 0 6 15,1-3-5-15,1-2-2 16,3-5-4-16,1 0 0 16,0 0 4-16,0 0 2 15,0 0 13-15,8-12 25 16,0-3-31-16,4-2-1 16,-3 0 5-16,0 0-12 15,-2 4-3-15,-3 4 1 16,3 2-3-16,-4 4 0 15,1 2-3-15,-1 1-1 16,1 0-2-16,1 0-1 0,1 8-1 16,1 2 6-16,-1 1 2 15,-3 1 0-15,0-2 1 16,-2-1 0-16,-1-3 0 16,1 1 3-16,-1-4-4 15,0-3 5-15,2 1-3 16,-2-1-2-16,2 0 3 15,1-1 4-15,3-10 3 16,5-7-2-16,1 0-8 16,-3 0 4-16,-2 2-3 15,2 8 0-15,-4 1-1 16,0 4-2-16,-1 2-1 0,0 1-1 16,3 0-2-16,0 0-1 15,2 7 3-15,-2 5 4 16,0-2 1-16,-3 3-1 15,2-2 2-15,-2 2-2 16,0-1-25-16,2 0-49 16,2-4-32-16</inkml:trace>
  <inkml:trace contextRef="#ctx0" brushRef="#br0" timeOffset="3336.265">4051 1177 207 0,'0'0'268'0,"0"0"-202"16,0 0-9-16,0 0 14 15,0 0-42-15,0 0-29 16,0-1-2-16,0 1-9 16,0 0-4-16,0 8 14 15,0 3 1-15,0 1 1 16,0 4 1-16,0-3-1 15,0 0-1-15,0 0 1 16,0-3 2-16,1-3-3 0,0-2 2 16,-1-4-2-16,0 1 0 15,0-2 2-15,0 0 2 16,0 0 6-16,0 0 8 16,0 0 2-16,0-12 22 15,0-4-41-15,3-2-1 16,0 0 0-16,1 1 0 15,0 6 0-15,-1 4 0 16,-1 3 0-16,0 4 0 16,-2 0-1-16,3 0-9 15,-1 0-4-15,3 5 4 16,1 6 7-16,1-3 3 0,0 2-2 16,0-2 2-16,-3 2-2 15,3-3 2-15,-4-1 0 16,-2-1 0-16,-1-3 2 15,0-1-2-15,0 0 1 16,0-1 5-16,0 0 0 16,0 0 7-16,0 0 3 15,0 0-2-15,-1-6-3 16,0-3-10-16,1-2 5 16,0-1-6-16,0 5-1 15,1 1 1-15,3 3 0 16,3 1-2-16,0 1-3 15,2 1-2-15,2 0 3 16,-1 0-2-16,1 4 0 16,0 5 4-16,2-3 1 0,-1 4 1 15,2 0 0-15,-1-1 1 16,-2-2 0-16,-1-3-1 16,1 0 2-16,-2-4 0 15,4 0-2-15,-3 0-17 16,-1 0-4-16,0-9-1 15,-5-2 9-15,-1-3 4 16,-3-1 7-16,0 0 2 16,0 0-3-16,-2 6 3 15,-3 2 1-15,-2 4 9 0,0 2 18 16,5 1-13 0,-4 0-15-16,1 3-1 0,0 5-4 15,0 3 0-15,4-1 3 16,1 0-2-16,0 1 0 15,0-3 1-15,0 1 0 16,6 0 2-16,4-1 1 16,1-1 0-16,7-2 3 15,-2-1-3-15,6-2-38 16,2-2-63-16,-4 0-289 16</inkml:trace>
  <inkml:trace contextRef="#ctx0" brushRef="#br0" timeOffset="3779.68">4459 1171 587 0,'0'0'80'0,"0"0"-40"16,0 0 14-16,0 0-32 16,0 0-22-16,0 0-7 15,0 0-9-15,-10-2 5 16,10 12 11-16,4-1 0 15,-3 3 2-15,1-2-2 16,1 0 0-16,-3 0 0 16,2-1 1-16,-2-1-1 15,0-3-7-15,2-3-18 16,0-2 9-16,-2 0 10 0,1 0 6 16,0 0 24-16,0-10 1 15,-1-2-25-15,0-2 0 16,2-1 0-16,-2 0 1 15,0 3-1-15,2 1 0 16,-1 4 0-16,1 3 0 16,0 4 0-16,1 0-1 15,1 0-9-15,3 0-5 16,2 1 7-16,2 7 4 16,-1 0 3-16,1 2 0 15,0 0 1-15,0-1 0 16,-2-1 2-16,0 2-2 15,-2-2-53-15,-2 0-40 0,-1-4-166 16</inkml:trace>
  <inkml:trace contextRef="#ctx0" brushRef="#br0" timeOffset="4341.535">4673 1111 599 0,'0'0'73'0,"0"0"-21"0,0 0-5 16,0 0-30 0,0 0-16-16,0 0-1 0,-31-5-7 15,21 17 5-15,-2 2 2 16,3-1-1-16,2 2 0 15,3-1-1-15,2-1-3 16,2-3 1-16,0-1 4 16,0-2-2-16,9-4-20 15,2-2 10-15,3-1 12 16,4 0 12-16,2-3-1 16,-2-10-1-16,-6-2 6 15,-1-3-5-15,-4-6-5 16,-7-4 2-16,0-8-5 15,0-7-1-15,-9-4 1 16,-5 2-3-16,1 7-2 0,-1 10 1 16,5 9 1-16,3 9 2 15,2 3 3-15,3 5 13 16,1 2 7-16,0 0-25 16,0 0-10-16,0 7-5 15,1 6 9-15,6 5 5 16,0 3 1-16,4 6 1 15,-3 2 0-15,1 3-1 16,0 4 3-16,2-2-2 16,-1-3-1-16,-1-4 3 15,-3-5-3-15,1-4-32 16,-3-1-37-16,-2-3-40 0,2-4-92 16</inkml:trace>
  <inkml:trace contextRef="#ctx0" brushRef="#br0" timeOffset="4813.264">4880 1047 393 0,'0'0'189'16,"0"0"-181"-16,0 0-4 15,0 0 2-15,0 0 2 16,0 0-3-16,-55 4-5 16,45 5 2-16,2-3 5 0,-1 4 11 15,2 0 0-15,2 0-16 16,1 1 0-16,4 0-2 16,0-2 0-16,0 2 1 15,7-4-1-15,6 0 3 16,3-4 1-16,2-2-3 15,1-1 1-15,-1 0-1 16,-2-4 1-16,-3-7 0 16,-6-2-1-16,-1-2 0 15,-6 0 3-15,0 4-2 0,0 3 1 16,-1 3 8 0,-4 4 27-16,3 0-15 0,0 1-21 15,2 0-2-15,-2 0-10 16,2 8-4-16,0 3 5 15,0-1 4-15,0 0 5 16,4-2 1-16,4 0-1 16,0-3-64-16,1-2-34 15,-2-3-219-15</inkml:trace>
  <inkml:trace contextRef="#ctx0" brushRef="#br0" timeOffset="5083.542">4970 835 765 0,'0'0'50'0,"0"0"-22"15,0 0-21-15,0 0-7 16,0 0-20-16,0 0 16 16,-2 33 4-16,5-14 1 15,3 4 0-15,1 4-1 16,0 2 0-16,0 0 2 15,0 0 0-15,-1-2-2 16,-1-2 0-16,1-4-8 16,-3-2-31-16,-3-4-39 15,0-3 6-15,0-3-5 16,0-5-73-16,0-2-216 0</inkml:trace>
  <inkml:trace contextRef="#ctx0" brushRef="#br0" timeOffset="5339.787">4975 1044 376 0,'0'0'71'0,"0"0"-9"16,0 0-34-16,0 0-26 15,53-56-2-15,-24 50 0 16,-2 3 0-16,3 1 1 16,-7 1-1-16,-4 1 0 15,-7 0-2-15,-7 2 2 16,-3 9-4-16,-2 4 4 15,0 2-2-15,0 2 4 0,0-2-2 16,-2-1 0-16,2-1 3 16,0-4 1-16,0 0 1 15,2-3-4-15,5 0 1 16,-2-5-2-16,3-3-81 16</inkml:trace>
  <inkml:trace contextRef="#ctx0" brushRef="#br0" timeOffset="5504.424">5160 894 435 0,'0'0'353'16,"0"0"-344"-16,0 0-9 0,0 0-5 15,0 0-50-15,0 0-62 16,-5 11-100-16</inkml:trace>
  <inkml:trace contextRef="#ctx0" brushRef="#br0" timeOffset="6214.888">5339 989 578 0,'0'0'11'0,"0"0"5"16,0 0 37-16,0 0-26 15,0 0-27-15,0 0-5 16,-23 5-1-16,14 7 5 15,3 1-1-15,1 1-2 16,3 2 3-16,2-3-1 16,0 1 2-16,0-2-1 15,0-4 2-15,7 0 2 16,-1-3 1-16,-1-2-4 0,2 0-5 16,-1-3-3-16,1 0-10 15,0 0 2-15,-2-6-8 16,-3-5 3-16,0 0 3 15,-2-6 11-15,0-1 7 16,0-2 0-16,0-2 1 16,0 6 29-16,0 4 4 15,0 6 18-15,0 1-7 16,0 4-32-16,1 1-13 16,5 0-19-16,7 0 13 15,2 8 0-15,2 2 6 16,-2 3 1-16,-2 0 0 15,-2 2 0-15,-6-2 0 0,-1-1-1 16,-2-2 1 0,-2-4 0-16,1-3-1 0,-1-1 2 15,2-2-1-15,-2 0 8 16,4-5 27-16,6-12 24 16,1-7-57-16,5-4-2 15,0 3-1-15,-1 1 0 16,-1 7 0-16,-3 7-5 15,-1 2 2-15,-4 7-5 16,4 1 0-16,-2 0-1 16,0 10-2-16,-2 3 4 15,1 2-11-15,-2 3-15 16,-3 1-16-16,0 0-16 16,-2-2-122-16</inkml:trace>
  <inkml:trace contextRef="#ctx0" brushRef="#br0" timeOffset="7102.135">5949 811 575 0,'0'0'42'0,"0"0"22"15,0 0 4-15,0 0-23 16,0 0-23-16,0 0-9 15,27-41 11-15,-26 38-9 0,0 1-7 16,-1 2 5-16,0 0 3 16,0 0-16-16,-7 0 0 15,-8 11 0-15,-6 4-4 16,-4 5 4-16,2 0 0 16,2 0-2-16,4-3 2 15,3-2-3-15,9-4 0 16,0-2 3-16,4-3-4 15,1-2-6-15,0-1 5 16,2-2 3-16,14 0 2 16,6-1 4-16,4 0 1 15,1 0-5-15,-2 0 1 16,-1 0-1-16,-7 0-4 16,-2 0 2-16,-7 1-1 0,-4 6-5 15,-4 0-4-15,0 2 3 16,0 3-2-16,-9 0 7 15,-1 0 4-15,-3-1 0 16,4-2 0-16,-2-2 0 16,2-2 1-16,-1-1 2 15,1-4-2-15,1 0 0 16,1 0-1-16,0 0-22 16,3 0-71-16,1-2-112 15</inkml:trace>
  <inkml:trace contextRef="#ctx0" brushRef="#br0" timeOffset="8031.597">6096 878 541 0,'0'0'71'15,"0"0"-41"-15,0 0 50 16,0 0-48-16,0 0-32 16,0 0-11-16,-15-5-9 15,15 11 15-15,0 1 4 16,0-1 0-16,0 2 1 0,0-1 4 16,2-2-2-16,2 0 4 15,3-2 3-15,2 1 7 16,3-3-8-16,1-1-1 15,4 0-1-15,-4 0-4 16,0-7-2-16,-3-2-13 16,-4-3-6-16,-3 1-25 15,-3 0 11-15,0 2 25 16,0 3 8-16,-5 1 10 16,1 4 21-16,3 1 3 15,0 0-23-15,-1 0-11 16,2 4-21-16,-1 4 15 15,1 4-2-15,0 2 8 0,0 3-2 16,4 2 2-16,0 3 0 16,-1 3 0-16,-3 2 3 15,0 3-1 1,0 0 1-16,0-2-3 0,-3-6-30 16,-3-6 16-16,2-4 9 15,3-4 4-15,-1-5-1 16,2-3 2-16,0 0 0 15,0 0 2-15,0 0 24 16,0-7 31-16,0-8-52 16,0-5-4-16,7-5-1 15,2-5 0-15,3-5 0 0,4-3-1 16,1 0 1 0,2 7-1-16,0 5 1 0,-1 6-12 15,0 5-4-15,-2 3 5 16,-7 2 8-16,0 4 2 15,-3 2 2-15,-3 2-1 16,-3 0 4-16,0 2 1 16,0 0-2-16,0 0-3 15,0 0-3-15,-3 0-11 16,-3 0 6-16,-3 4 8 16,4 2-2-16,1 0-5 15,1-2 2-15,3 2-1 16,0 1-1-16,0-1 5 15,1 2-4-15,7 1 2 16,6-1 3-16,0 0 0 0,2 1 1 16,-3 1 1-16,-4-3-1 15,-2 2 1-15,-4-2 2 16,-2-1-2-16,-1 1 3 16,0-2-1-16,0-1-3 15,-8-1 0-15,-1 0 0 16,-1-2 0-16,-3-1-1 15,2 0-19-15,2 0-37 16,2-5-54-16</inkml:trace>
  <inkml:trace contextRef="#ctx0" brushRef="#br0" timeOffset="8301.875">6478 723 743 0,'0'0'58'0,"0"0"-47"15,0 0-11-15,0 0-10 16,0 0-5-16,0 0 12 16,17 18 3-16,-11-5 0 15,4 2 1-15,-2 3-1 16,1 2 0-16,-2 1 1 15,2-3 0-15,-4 0-1 16,-1-1 0-16,-3-1-48 16,1-3-86-16,-2-1-29 0</inkml:trace>
  <inkml:trace contextRef="#ctx0" brushRef="#br0" timeOffset="8474.413">6519 837 484 0,'0'0'81'0,"0"0"-56"16,0 0 28-16,-9-58 22 16,12 53-62-16,11 1-13 15,3 2-5-15,2 1 3 0,3 1 0 16,-1 0-24 0,-1 0-53-16,-6 0-37 0</inkml:trace>
  <inkml:trace contextRef="#ctx0" brushRef="#br0" timeOffset="9809.843">6667 796 673 0,'0'0'37'0,"0"0"-14"16,0 0-3-16,0 0-20 15,0 0 0-15,0 0-2 16,61-9-4-16,-49 5-7 0,1 0 9 16,-3-1-8-16,-6-1-16 15,-1 1 5-15,-3 1 8 16,0-1-21-16,-2 3 17 16,-7 1-9-16,-5 1 25 15,2 0 3-15,-3 0-2 16,1 3 4-16,0 3 1 15,5 3 9-15,2 1-8 16,3-1-2-16,2 1-2 16,2 0 0-16,0 1 0 15,0 1 0-15,6-2 2 16,7 1 3-16,0-1-3 0,2-2 0 16,2-1 3-16,2-3-1 15,-2 0 0-15,-1-4 0 16,-1 0-4-16,-5 0-19 15,0-9-2-15,-4-3-5 16,-3-1 11-16,-2-4 15 16,-1 1 0-16,0-1 2 15,0 2 17-15,-2 5 3 16,-1 2 17-16,0 5 34 16,3 2-28-16,0 1-24 15,0 0-21-15,0 0-9 16,0 0-15-16,0 1 6 15,3 7 16-15,4 1 2 16,0 0-1-16,0 3 2 16,1 0-2-16,0-1 3 0,-2 1-1 15,-1-1 0-15,-2-1 2 16,-1 0 2-16,-2-2 1 16,0 0-2-16,0-4 0 15,0-1 0-15,0-3-3 16,0 0 1-16,0 0 12 15,0 0 7-15,0-9 55 16,0-3-66-16,2-4-8 16,-2 0-1-16,0-3-1 15,0 2 2-15,2 1-2 0,-2 3 0 16,3 5 0 0,-1 2-2-16,-1 3 0 0,0 3 0 15,1 0-22-15,3 0 1 16,1 2 15-16,2 5 4 15,1 1 2-15,2 2 0 16,-2 0 2-16,-2-1-3 16,-3-1 1-16,-1 1 2 15,-3-3 0-15,0-1-6 16,0-1 6-16,0-4 1 16,0 2 2-16,0-2-1 15,0 0 7-15,0 0 11 16,0-4 26-16,7-8-35 15,2-3-10-15,2-2-2 16,0 1 2-16,0 0-1 0,-1 3 0 16,-3 4 0-16,-3 4 1 15,0 2-3-15,-3 3 2 16,0 0-3-16,-1 0-9 16,3 0-9-16,0 5 17 15,2 4 4-15,1-2 0 16,-4 1 0-16,3-2 2 15,-1-1-5-15,1-1 3 16,1-1 0-16,-1 0 3 16,3-3-2-16,2 0 2 15,4 0 3-15,3-6-3 16,-2-5 4-16,1 1-7 0,-1-5 1 16,-5 3 2-1,-1-2-1-15,-6 3 2 0,-3 3-4 16,0 1 2-16,0 4-1 15,-7 2-1-15,-8 1-3 16,-3 0 3-16,2 2-2 16,4 7-4-16,5-1 4 15,4 3-11-15,3-1 3 16,0 0 6-16,5 2 4 16,8-2 0-16,1 1 0 15,2-2 0-15,-2-1-1 16,-3 0 1-16,-5-2 0 15,-3-1-1-15,-3-1 1 0,0 1 2 16,-9 2-2 0,-12 1-23-16,-3-1-98 0,-2-2-88 15</inkml:trace>
  <inkml:trace contextRef="#ctx0" brushRef="#br0" timeOffset="12510.269">2908 1712 458 0,'0'0'63'0,"0"0"-44"0,0 0 8 16,0 0 32-16,0 0-29 16,0 0 1-16,-5-3-12 15,5 3-11-15,0-1-5 16,0 1 4-16,0 0 6 15,0 0-7-15,0 0-3 16,0-1-3-16,0 0-2 16,7-2 1-16,7-2 1 15,6 0-2-15,5-2 0 16,4-2 4-16,4 0-2 16,5-3 0-16,5 0 0 0,9 1-2 15,9-1 3-15,5 0-2 16,5 2 1-16,-1-3 0 15,1 2-1-15,-2-2 1 16,1 2-1-16,-1-1 1 16,-2-1 0-16,4-1 1 15,-1-1-1-15,5 0 0 16,8-1 0-16,6 0 0 16,5-2 0-16,5 3 0 15,-4-2 1-15,0 1-1 16,-3 0 0-16,-5 2-1 15,-6-1 1-15,-4 2 0 16,-4-1 0-16,2 1 1 16,0-1 0-16,-2 4-1 0,2-3 0 15,-2 3-2-15,-2-1 2 16,-3 3 0-16,0 1 0 16,-4 1-1-16,-1 0 2 15,-4-1-1-15,0 1 2 16,-3 1-2-16,2-3 3 15,2 1-1-15,3 0 0 16,3-2 0-16,0 0 0 16,-2 1-1-16,-1-2-1 15,-3 1 0-15,-4 1 0 0,-4 2-3 16,-4-1 3 0,-4 0 3-16,-3 2-3 0,-1-1 0 15,-1 2 0-15,2 1 1 16,0 0-1-16,3 1 1 15,-2 0-1-15,0-1 1 16,-1 0-1-16,-1-1 1 16,-1 0-2-16,-2 2 2 15,-6-1-1-15,-1-1 0 16,-7 0 0-16,-1-3 0 16,-6 1 0-16,-2 1 0 15,-2-2 0-15,-1 1 1 16,-2 0 1-16,0 0-1 15,0 2-1-15,-2 1 0 16,0-1 0-16,-3 3 0 16,3-1 0-16,0 2-1 15,2 0-1-15,0 0 1 0,0 0 1 16,-2-1-2-16,-3 1 4 16,2 0-1-16,-2 0-1 15,0 0-1-15,1 0 0 16,-1 0-62-16,-4 0-158 15</inkml:trace>
  <inkml:trace contextRef="#ctx0" brushRef="#br0" timeOffset="18693.536">1891 2439 406 0,'0'0'116'15,"0"0"-97"1,0 0 18-16,0 0 36 0,0 0-29 16,0 0-38-16,0 0 15 15,0 0 37-15,11-15-9 16,-9 15-7-16,-2-2-5 16,0 2-18-16,0 0-9 15,0 0-5-15,0 0-3 16,0 0-2-16,3 0-6 15,6 0-3-15,9-2 2 16,9-3 6-16,7 0-1 16,5-3-29-16,0 1-42 15,-3-2-91-15,-6 0-311 0</inkml:trace>
  <inkml:trace contextRef="#ctx0" brushRef="#br0" timeOffset="19654.33">2475 2265 528 0,'0'0'113'0,"0"0"-83"16,0 0-13-16,0 0-4 0,0 0-13 15,0 0-13-15,-2-5-1 16,4 5 13-16,3 1-2 16,-1 5 0-16,3 1 3 15,0 3 0-15,2-1 0 16,-2 2 3-16,-2-1-3 15,-1 0 1-15,2-3 2 16,-3-2-1-16,-1-4-2 16,-1-1 2-16,-1 0-1 15,0 0 12-15,1-1 6 16,2-13 30-16,0-1-45 16,-1-4 0-16,-2-2-4 15,2 0 0-15,0 1-6 16,0 3-45-16,5 3-3 15,3 8 11-15,0 2-49 0,2 4-172 16</inkml:trace>
  <inkml:trace contextRef="#ctx0" brushRef="#br0" timeOffset="20104.686">2676 2266 138 0,'0'0'460'0,"0"0"-448"0,0 0 15 16,0 0-19-16,0 0-8 16,0 0 0-16,39-14-3 15,-26 8 3-15,2-2-4 16,-1 0 0-16,-2-1 1 15,0 1-6-15,-4 0-17 16,-1 3-6-16,-2 0-12 16,-5 1-59-16,0 2-26 15,-3 2 26-15,-6 0 103 16,-5 0 7-16,-1 6 50 16,-2 4 4-16,2-1 13 15,2 0-10-15,3 1-24 16,5-2-22-16,3-3-3 0,2 1-9 15,0-1-6 1,0-1 0-16,5 2 17 0,6-3 5 16,0 0 14-16,6-2-16 15,1-1-7-15,3 0-7 16,-1 0-6-16,2 0-29 16,-3 0-46-16,-1-2-252 15</inkml:trace>
  <inkml:trace contextRef="#ctx0" brushRef="#br0" timeOffset="20418.992">2946 2144 402 0,'0'0'260'16,"0"0"-257"-16,0 0-3 15,0 0 0-15,0 0-7 16,0 0 2-16,-43 24 2 16,38-16 3-16,3 1 0 15,2-2-2-15,-2 2 2 16,2 1 2-16,0-1 1 16,0 0-3-16,0-1 2 15,7 0 0-15,6-3 1 0,3-3 3 16,4-2 13-1,4 0-19-15,0 0-7 16,2-7-58-16,-6-2-46 0,-4-1-391 16</inkml:trace>
  <inkml:trace contextRef="#ctx0" brushRef="#br0" timeOffset="21266.534">3064 2139 511 0,'0'0'68'15,"0"0"-44"-15,0 0 6 16,0 0 2-16,0 0-31 16,-61 17 0-16,54-7 1 15,2 0-2-15,2-1 0 16,3 0-2-16,0-1 1 0,0 1 1 16,4-2 1-16,5-1 8 15,2-1 9-15,0-2-10 16,1-2-8-16,-1-1-2 15,-1 0-7-15,-3 0-13 16,-3 0-9-16,-2-3 17 16,-2-5 11-16,0-1 3 15,0-2-1-15,0-2 1 16,0 3 0-16,-5 0 1 16,3 3 5-16,0 2 8 15,0 2-10-15,1 3 2 16,1 0-6-16,0 0-2 0,0 0-4 15,0 0-2-15,0 0 6 16,3 0 2-16,4 4-3 16,2 4 3-16,2 0 0 15,-2 0 0-15,-2 1 0 16,2 0 0-16,-4-3 1 16,-1 1-1-16,-3-3 0 15,-1-1-1-15,0-2 0 16,0-1 1-16,0 0 1 15,0 0 6-15,0 0 6 16,0-4 18-16,0-8-26 16,0-4-5-16,0-1-1 0,0-1-12 15,0 3-6-15,0 3 4 16,0 4 10-16,6 1-1 16,2 5-7-16,0 2 5 15,5 0 4-15,-1 0 1 16,-3 4 2-16,3 4-3 15,-4 3 3-15,-1-1 1 16,0 0-3-16,-4 0 2 16,1-2-1-16,-4-3 0 15,0-1 2-15,0-3 0 16,0 0 4-16,0-1 7 16,0 0 5-16,0 0 21 15,2-1 28-15,-1-9-30 0,0-7-35 16,4 0-1-1,-2-1-42-15,3 1-4 0,1 5 22 16,-2 4 14-16,1 4-7 16,-1 2 12-16,-1 2-2 15,-1 0 2-15,4 6 1 16,0 3 5-16,-3 2-2 16,5-1 2-16,-2 2 0 15,0 0 1-15,0-1-1 16,-3 1 0-16,-1-2-31 15,-1-1-174-15</inkml:trace>
  <inkml:trace contextRef="#ctx0" brushRef="#br0" timeOffset="21986.602">3370 2062 621 0,'0'0'64'15,"0"0"-57"-15,0 0 8 16,0 0-15-16,0 0-16 16,0 0-1-16,2 5 15 15,3 4 2-15,-1 2 0 16,0 1 0-16,2-1 1 0,-3 1-1 15,0-1 1-15,-1-2-1 16,0-2 0-16,-2-2 2 16,0-2 0-16,0-2-1 15,0-1 0-15,0 0 4 16,0 0 8-16,0-2-13 16,0-8-16-16,0-2 13 15,0-3-7-15,-4-1-2 16,1 0 8-16,3 3-7 15,0 3 5-15,0 4-6 16,0 1 3-16,7 3 3 16,2 2 3-16,0 0-1 15,1 0 2-15,0 0-3 0,0 7 2 16,-1 0-1-16,0 3 4 16,-2 1-1-16,-4-1 0 15,-2 1 1-15,-1-2 1 16,0 0 1-16,0-3 9 15,0-3 2-15,-1 0 0 16,1-3 11-16,0 0-3 16,0 0 30-16,0-6 20 15,0-9-48-15,0-2-21 16,6-4-2-16,3 2 0 16,2 3-1-16,-2 5 1 15,-2 4-1-15,4 1 0 0,-5 5-4 16,0 1 0-1,-2 0-3-15,1 0-2 0,-3 10 8 16,3 1 2-16,-3 2 0 16,1 0 1-16,-3 0-1 15,4 0 0-15,0-1 1 16,1-3-1-16,0-1-34 16,4-3-41-16,-2-3-31 15,2-2-230-15</inkml:trace>
  <inkml:trace contextRef="#ctx0" brushRef="#br0" timeOffset="22406.677">3643 2056 653 0,'0'0'110'0,"0"0"-105"16,0 0-5-16,0 0-4 15,0 0-8-15,0 0-54 16,13-4 65-16,0 0-3 16,-1-2 2-16,1-1 1 15,-2 0 0-15,-1 0-16 16,-5 0 1-16,0 0 0 16,-4 1 2-16,-1 2-2 15,0 0-1-15,0 2-2 16,-6 2-8-16,-4 0 12 0,-1 0 3 15,-2 0 12 1,-1 6 16-16,2 3-9 0,4 0 14 16,2 1-11-16,5 0-8 15,1-3-2-15,0 2 0 16,0-1-2-16,11 1 2 16,0-2 2-16,3-1 5 15,4-3 22-15,1-1-16 16,1-2-7-16,-2 0 1 15,0 0-7-15,-1-2-39 16,-4-4-118-16</inkml:trace>
  <inkml:trace contextRef="#ctx0" brushRef="#br0" timeOffset="22835.976">3804 1965 582 0,'0'0'42'16,"0"0"1"-16,0 0-4 15,0 0-39-15,0 0-5 16,0 0-10-16,4 5 15 16,1 4-1-16,2 0 1 15,-2 2 1-15,1 1-1 16,1-2 2-16,-1 0-2 16,-3-3 0-16,-1-2 3 15,-2-1-2-15,0-3 0 0,0-1 1 16,0 0 2-1,0 0 8-15,0 0 20 0,0-3 42 16,0-7-54-16,0-7-18 16,0-2-2-16,0-4-6 15,3 3-17-15,1 3-4 16,0 5 21-16,1 4-2 16,0 5 1-16,1 2-2 15,-1 1-7-15,5 0 5 16,-2 8 5-16,4 2 3 15,-1 3 1-15,-2 0 1 16,-2-1 0-16,-2 1 2 16,-2 1-1-16,-2-1 4 15,-1-1-4-15,0 1-44 16,0-4-35-16,-4 1-58 0</inkml:trace>
  <inkml:trace contextRef="#ctx0" brushRef="#br0" timeOffset="23378.901">4043 1928 476 0,'0'0'48'0,"0"0"-45"16,0 0 12-16,0 0-10 0,0 0-3 15,0 0 0-15,-9-7-2 16,2 11 0-16,-1 4 9 16,-3 3 5-16,5 0 2 15,2-1-8-15,0 1-6 16,2-2-2-16,2 1 0 16,0-4-1-16,0-1-3 15,0-2 3-15,8-3 1 16,0 0 28-16,6 0 8 15,0-6-17-15,-3-8-9 16,1 0-2-16,-3-5-8 16,-5 0 0-16,1-2-4 0,-5-4-23 15,0-2 16 1,-5-1-7-16,-4 4-5 16,-2 6 18-16,-1 8 5 0,5 5 13 15,1 4 1-15,1 1-5 16,2 0-9-16,-1 1-2 15,2 6-3-15,0 3 4 16,-1 1 0-16,3 2-5 16,0 2 5-16,0-1-2 15,9 4 2-15,3 0 1 16,-1 1 1-16,3-2-1 16,-1-1 4-16,-1 0-1 15,1-2-3-15,-3-3-10 16,1-3-57-16,-2-4-299 15</inkml:trace>
  <inkml:trace contextRef="#ctx0" brushRef="#br0" timeOffset="23824.571">4198 1857 578 0,'0'0'42'0,"0"0"-40"15,0 0 14-15,0 0 1 16,0 0-17-16,0 0-5 16,-42-2 0-16,35 11-2 15,5 2 6-15,-2-1-1 0,0 0 2 16,1 0 0-16,3 0 0 16,0-2 0-16,0-2-1 15,0-2 2-15,0-1 0 16,9-2 39-16,2-1-18 15,1 0-5-15,1 0 1 16,1-8-8-16,-1-2-4 16,-3-4-6-16,-2 0-2 15,-3-2-2-15,-3 1 1 16,-2 4 3-16,0 6 1 16,0 1 1-16,0 4 3 15,0 0-5-15,-1 3 0 16,-2 6-16-16,3 0 13 0,0 2-2 15,0-2-3-15,0 0 5 16,4 0-2-16,4-3 4 16,3 0 1-16,2-3 0 15,-3-2-30-15,-1-1-82 16</inkml:trace>
  <inkml:trace contextRef="#ctx0" brushRef="#br0" timeOffset="24326.831">4274 1660 670 0,'0'0'73'16,"0"0"-73"-16,0 0-27 0,0 0 4 16,0 0 19-16,0 0 4 15,5 44 0-15,0-27 0 16,-1 3 2-16,2 2-2 15,-1-1 0-15,0 0 0 16,-2-1 1-16,1-1 0 16,-4-4 0-16,0-2 1 15,0-3 2-15,0-1-4 16,0-5 3-16,0-2-2 16,0-2 2-16,0 0 7 15,0 0 4-15,0-4-4 16,-5-8-3-16,0-3-3 15,2-4-2-15,3 1 11 0,0 2-11 16,0 4 1-16,0 4-3 16,6 2-3-16,1 2-2 15,4 2 1-15,3 2 1 16,-1 0-1-16,1 0 3 16,-2 0-2-16,-1 0-3 15,-2 0-3-15,-2 3 0 16,0 6 5-16,-1 2 1 15,-1 1 3-15,0 2 2 16,-1 2 2-16,1-4-2 16,-3 0-2-16,1-6-28 15,1-1-37-15,-4-5-12 0,3 0-254 16</inkml:trace>
  <inkml:trace contextRef="#ctx0" brushRef="#br0" timeOffset="24514.423">4406 1690 622 0,'0'0'101'0,"0"0"-101"16,0 0-5-16,0 0 0 16,0 0-8-16,0 0 9 15,-1 3 4-15,1 1 0 16,3 3-15-16,-2-2-66 0,3 2-144 15</inkml:trace>
  <inkml:trace contextRef="#ctx0" brushRef="#br0" timeOffset="25144.537">4634 1764 595 0,'0'0'28'0,"0"0"-16"16,0 0 4-16,0 0-1 0,0 0-12 15,0 0-3 1,-47-16-6-16,32 16 1 0,-1 3 4 16,2 6-1-16,1 3-3 15,2 2 1-15,4 3 1 16,2 0 0-16,5-1-2 15,0-3-2-15,0-3 5 16,3-2-1-16,6-3 3 16,2-4 1-16,2 1 2 15,0-2 7-15,0 0 4 16,-1-11-5-16,-1-4 0 16,-2-4-9-16,-3-1-11 15,-1-1 1-15,-2 1-1 16,-1 3-3-16,0 5 14 15,-2 3 0-15,2 5 0 0,-1 3 0 16,0 1-1-16,0 0-5 16,3 4-8-16,1 7 12 15,2 0 2-15,0 2 0 16,-1-2 3-16,-2-3 8 16,0 0 2-16,-3-5 1 15,-1-2-7-15,2-1-2 16,-2 0-1-16,5 0 3 15,2-5 14-15,4-9 14 16,1-4-30-16,-2 0 2 16,-2 3-5-16,-2 2 1 15,-1 7-3-15,-3 3 1 0,1 2-2 16,-3 1 1-16,2 0-16 16,3 1-12-16,-1 8 28 15,1 5 1-15,0 1 1 16,-2 0-2-16,-2-2-77 15,1-1-194-15</inkml:trace>
  <inkml:trace contextRef="#ctx0" brushRef="#br0" timeOffset="25630.037">5121 1664 526 0,'0'0'62'16,"0"0"-60"-16,0 0 2 15,0 0 5-15,0 0-9 16,-61 14-1-16,60-5-1 15,1 0 2-15,0 0 0 16,0-2 10-16,0-1 10 16,4 0 7-16,6-2-2 15,1-1-7-15,3-2-7 16,2-1-1-16,0 0-9 16,0 0-1-16,-1-5-12 15,-5-4-38-15,-5-1-12 16,-5 1-10-16,0 3-153 15</inkml:trace>
  <inkml:trace contextRef="#ctx0" brushRef="#br0" timeOffset="25978.81">5121 1664 197 0,'-21'25'54'0,"21"-25"92"0,0 0-61 15,0 0-8-15,0 0-36 16,0 0 19-16,-24-9-19 16,37-2-14-16,2-3-25 15,3-3 6-15,-3-1-5 16,-2-1-1-16,-1 3-2 15,-3-1 0-15,-3 6-2 16,-3 2 2-16,-1 4 2 16,-2 4-1-16,0 0 1 15,0 1 6-15,2 0 2 0,-2 0-10 16,0 0-2-16,3 0-19 16,1 1 1-16,3 7 20 15,3 4 11-15,0 5 22 16,4 4-9-16,-2 3-9 15,1 4-6-15,0 3-5 16,-1 0 4-16,0 0 0 16,-1 1-6-16,1 0 0 15,0-5 4-15,-2-2-6 16,0-5-44-16,-4-4-41 16,-4-4-31-16,-2-3-99 15</inkml:trace>
  <inkml:trace contextRef="#ctx0" brushRef="#br0" timeOffset="26164.549">5257 1834 645 0,'0'0'111'16,"0"0"-46"-16,0 0-17 16,0 0-18-16,18-64-14 15,-6 53-15-15,4 0-1 16,0 2 1-16,4 0-2 15,1 3-17-15,2 0-57 16,2-1-84-16,-3 0-152 16</inkml:trace>
  <inkml:trace contextRef="#ctx0" brushRef="#br0" timeOffset="26434.361">5694 1575 565 0,'0'0'187'16,"0"0"-145"-16,0 0 8 16,0 0-47-16,0 0-3 15,0 0-14-15,0 2 8 16,0 6 6-16,0 2 0 15,2 0 0-15,1 1 1 0,1 1-1 16,3-3-10-16,-2-2-80 16,-2-4-38-16,0-1-84 15</inkml:trace>
  <inkml:trace contextRef="#ctx0" brushRef="#br0" timeOffset="26588.885">5694 1575 650 0,'-73'-74'27'15,"73"74"-27"-15,0 0-17 0,0 0 7 16,0 0-50-16,0 0-96 16</inkml:trace>
  <inkml:trace contextRef="#ctx0" brushRef="#br0" timeOffset="26854.429">5817 1422 443 0,'0'0'358'16,"0"0"-321"-16,0 0 25 15,0 0-15-15,0 0-43 16,0 0-4-16,0-7-10 15,2 14-2-15,3 6 12 0,1 4 2 16,2 4-2-16,0 2 1 16,4 1 1-16,-3 1-2 15,0-1-2-15,-2-2-32 16,-3-1-31-16,-2-4-28 16,-1-5-66-16,-1-4-235 15</inkml:trace>
  <inkml:trace contextRef="#ctx0" brushRef="#br0" timeOffset="27010.013">5801 1535 535 0,'0'0'136'0,"0"0"-78"0,0 0-44 16,0 0-12-16,62-50-2 15,-34 46 0-15,-1 1-2 16,-1 3-90-16,-4 0-119 15</inkml:trace>
  <inkml:trace contextRef="#ctx0" brushRef="#br0" timeOffset="28233.388">6037 1527 807 0,'0'0'25'0,"0"0"-6"0,0 0 8 16,0 0-23-16,0 0-4 16,0 0-9-16,42-17-2 15,-23 9-3-15,-4-1 7 16,0 1 7-16,-8 1 0 16,-2 1-6-16,-3 2-5 15,-2 3 11-15,0 1-6 16,-3 0-71-16,-8 0 0 15,-2 0 69-15,-3 7 5 16,2 2 1-16,1 2 0 16,3 0 2-16,5-1-6 15,1 1 6-15,4 0-1 0,0 0-5 16,5 1 6 0,6-2 0-16,5 1 1 0,3-3 0 15,-1-3 4-15,5-4-2 16,-2-1 6-16,3 0-7 15,-4 0-2-15,-4-12-29 16,-2-3-33-16,-7-3-64 16,-5-2-16-16,-2 0 31 15,0-3-19-15,-3 5 130 16,-4 4 210-16,0 4-22 16,3 6-106-16,2 2-31 15,0 2-26-15,2 0-25 16,0 0-8-16,0 3-3 0,0 6 6 15,2 0 3-15,7 1 1 16,0 1 1-16,0-1 1 16,2 1 19-16,-3 0-8 15,0 0-10-15,-3-1 0 16,-3 0 3-16,-2-1 2 16,0-3-1-16,0-3-2 15,0 1 1-15,0-3-2 16,0-1 0-16,0 0 8 15,1-1 16-15,1-9 46 16,-2-4-66-16,2-2-2 16,0-3 10-16,3 3-14 0,0-1 0 15,-1 3-1 1,0 5-1-16,-1 3 1 0,0 2-1 16,-1 4 1-16,0 0-5 15,0 0-2-15,0 0-7 16,0 0 8-16,1 4 4 15,-1 3-2-15,-2 0 3 16,0 1 1-16,0-2 0 16,0-1 1-16,0-1-1 15,0-3 1-15,0 1-1 16,0-2 3-16,0 0-2 16,0 0 1-16,7 0 4 15,2-2 7-15,5-9-1 0,3-1-9 16,-3 2-3-1,0 0 0-15,-4 2 2 0,-3 6-2 16,-4 0 2-16,0 2-2 16,-1 0-8-16,0 0-6 15,2 4 11-15,-1 3 1 16,2-1 2-16,-1-3 1 16,-1-1-1-16,2-2 1 15,-1 0-1-15,0 0 8 16,3-2 21-16,-1-7-8 15,0-1-13-15,1-2-4 16,-1 1-3-16,-1-4 2 16,-1 4-3-16,-4 1-2 15,0 3 2-15,0 4 5 0,0 3-4 16,-7 0 3-16,-4 0-3 16,-3 10-2-16,1 4 1 15,3 2-10-15,6 0 4 16,2 0-1-16,2 3 5 15,0-2-2-15,12-2 4 16,1 0-2-16,-2-1 5 16,-2-2-5-16,-4-2 3 15,-5 1-1-15,0 1 4 16,-4 1-1-16,-12 2-1 16,-5 2-2-16,-4-1-75 15,4-3-120-15</inkml:trace>
  <inkml:trace contextRef="#ctx0" brushRef="#br0" timeOffset="29523.639">1946 3092 274 0,'0'0'50'0,"0"0"43"0,0 0-25 16,0 0-16-16,0 0-6 16,0 0-3-16,66-16-28 15,-59 12 0-15,0 0 15 16,1 0 4-16,4-1-31 16,3-1-1-16,3-1-1 15,3-3 1-15,6 0-4 16,-2 1 2-16,-2-2-18 15,0 2-75-15,-7 1-33 16</inkml:trace>
  <inkml:trace contextRef="#ctx0" brushRef="#br0" timeOffset="30069.462">2681 2799 608 0,'0'0'18'0,"0"0"22"16,0 0 7-16,0 0-37 0,0 0-10 15,0 0 1-15,-1 0 4 16,1 0 2-16,0 0-7 16,0 4-11-16,0 8 3 15,0 5 8-15,7 5 1 16,2 4 2-16,2 1-3 15,3 4 4-15,1 2 2 16,2-2 2-16,3-1-8 16,-2-3-8-16,-1-1-67 15,-4-6-15-15,-6-4-99 16</inkml:trace>
  <inkml:trace contextRef="#ctx0" brushRef="#br0" timeOffset="30378.043">2743 2904 393 0,'0'0'105'0,"0"0"-44"16,0 0-5-16,48-57 11 16,-27 48-16-16,-1-2-7 15,1 2-10-15,-5 5-21 16,2 2-10-16,-7 2-3 15,1 0-1-15,-1 7-30 16,-4 6 24-16,-3 2 3 0,-4 0-41 16,0-2 12-1,0 0-2-15,-4-2 27 0,-8-1 8 16,-3 0 3-16,-1-4-2 16,-2 1-1-16,0 1-9 15,-1-2-47-15,3-1-44 16,3-4-119-16</inkml:trace>
  <inkml:trace contextRef="#ctx0" brushRef="#br0" timeOffset="31173.363">3105 2739 391 0,'0'0'55'15,"0"0"-32"-15,0 0 8 16,0 0-26-16,0 0-5 16,0 0 3-16,-29 4 9 15,22 2 14-15,3 2-7 16,-1 1 4-16,2 0-5 15,-1 2-9-15,1-2-5 16,1 2 0-16,2 1-3 16,0-2 2-16,0-2-3 15,0-1 1-15,0-3 2 16,0-1-3-16,8-3-7 0,3 0-9 16,0 0 15-16,5-3-5 15,-2-3-6-15,-3-4-6 16,-2-1-11-16,-5 2 5 15,-1-1 23-15,-3 3 1 16,0 1 11-16,0 4 32 16,0-1-16-16,0 3 41 15,0 0-28-15,0 0-40 16,0 0-2-16,0 0-8 16,0 0 1-16,0 0 2 15,0 0 5-15,2 0-1 0,3 0 2 16,6 0 1-1,0 0 8-15,1-7 1 0,0-3 2 16,-3-2 0-16,-2 0-5 16,-3-2 0-16,-2-1 0 15,-2-2-3-15,0 2 3 16,-5 2-4-16,-1 4 1 16,-1 5-1-16,2 2 7 15,-4 2-8-15,2 0-1 16,1 4-9-16,3 6 1 15,3 2-2-15,0-1-1 16,0 1 9-16,12-1-2 16,3 1 1-16,4-1 3 15,4-2 0-15,1 0 0 0,-3 1 0 16,-1-3-1-16,-6 0 1 16,-1 0 0-16,-6-2 1 15,-4 0 0-15,-3 1-1 16,0 1-33-16,-5-1-8 15,-11 0 21-15,0-2 1 16,-2 0-13-16,5-4-33 16,1 0-192-16</inkml:trace>
  <inkml:trace contextRef="#ctx0" brushRef="#br0" timeOffset="31428.625">3371 2546 433 0,'0'0'349'15,"0"0"-349"-15,0 0-18 16,0 0 7-16,0 0 10 16,0 0 0-16,3 58 1 15,0-40 0-15,1 1-2 16,2 2 2-16,1 1 0 15,2 0 2-15,-1 0-1 16,0-3-1-16,1-3-86 16,-4-5-40-16,0-6-277 0</inkml:trace>
  <inkml:trace contextRef="#ctx0" brushRef="#br0" timeOffset="31579.224">3405 2641 538 0,'0'0'177'16,"0"0"-109"-16,0 0-18 16,0 0-50-16,0 0 0 15,0 0-1-15,82-44-38 16,-54 36-151-16</inkml:trace>
  <inkml:trace contextRef="#ctx0" brushRef="#br0" timeOffset="34247.723">3890 2503 381 0,'0'0'7'0,"0"0"-5"16,0 0 22-16,0 0-12 15,0 0 28-15,0 0 19 16,25-16 3-16,-25 16 9 16,0-1-6-16,0 1-28 15,0-1-6-15,0 1-14 16,0 0-9-16,0 0 0 16,0 0-3-16,0 0 0 15,0 0-2-15,0 0 3 16,-3 0-6-16,-3 0 0 15,1 0-1-15,-3 0-4 0,-4 4 2 16,-2 8 1-16,1 5-3 16,-3 1 3-16,5 1 0 15,2-4-1-15,3-1-1 16,4-4-1-16,2-5-3 16,0-3-6-16,5-2 10 15,9 0 4-15,4-5 16 16,5-11 27-16,0-1-16 15,-3-4-21-15,-4-1-2 16,-2-2 5-16,-6-1-9 16,-5-2 6-16,-3-1-6 15,0-2-3-15,-5 4-2 0,-6 5-20 16,2 7 7-16,-1 6 16 16,4 5 1-16,-1 3 0 15,5 0-5-15,-3 7-6 16,1 7 8-16,2 1-5 15,2 3 7-15,0-2-4 16,0 0 0-16,11-1 3 16,3 0 1-16,1-1 2 15,4 1 1-15,-1 0 1 16,0-1-2-16,-2-1 3 16,2-2-3-16,-2 0-4 15,0-3-93-15,-3-1-45 16,-1-5-389-16</inkml:trace>
  <inkml:trace contextRef="#ctx0" brushRef="#br0" timeOffset="34744.64">4115 2412 430 0,'0'0'18'0,"0"0"-16"0,0 0-2 15,0 0-3-15,0 0 3 16,0 0 0-16,-52 18 0 16,47-10 3-16,0 1 10 15,3-1 3-15,0 0-6 16,2-2-6-16,0-1-3 15,0-1 3-15,7-4 42 16,5 0-2-16,4 0-16 16,1 0-14-16,4-2-7 15,-7-6-1-15,-3 1-3 16,-4-2-3-16,-7-2-3 16,0 0-5-16,0-1-7 15,-2 4 5-15,-5 1 10 16,1 5 2-16,3 1 2 15,1 1 29-15,2 0-26 0,0 0-7 16,0 1-16-16,0 7 14 16,0 0 0-16,0-1-1 15,6 1 0-15,1-1 1 16,2 1 2-16,1-2 1 16,-2-1 0-16,2 0-1 15,1-5-55-15,0 0-225 16</inkml:trace>
  <inkml:trace contextRef="#ctx0" brushRef="#br0" timeOffset="35007.606">4226 2245 279 0,'0'0'460'0,"0"0"-460"16,0 0-5-16,0 0-9 15,0 0 9-15,0 0 3 16,0 48 0-16,5-32 1 16,-3 1 1-16,3-1 0 15,-2 3 0-15,1-2 0 16,0 0 0-16,1 0 4 16,-3-2-4-16,1-1-1 15,-2-2-72-15,-1-4-5 16,0-2-30-16,0-3-152 0</inkml:trace>
  <inkml:trace contextRef="#ctx0" brushRef="#br0" timeOffset="35164.476">4243 2430 188 0,'0'0'182'15,"0"0"-79"-15,0 0-44 16,-11-62-24-16,11 49 0 16,0 4 28-16,4 2-61 15,9-1-2-15,6 3-1 16,4-1-1-16,1 0 1 15,6 3 1-15,-2 0-1 16,-2 2-75-16,-7 1-206 16</inkml:trace>
  <inkml:trace contextRef="#ctx0" brushRef="#br0" timeOffset="35554.578">4427 2301 559 0,'0'0'36'16,"0"0"-33"-16,0 0-3 16,0 0-2-16,0 0 0 15,0 0 1-15,-61 38-2 16,56-28 3-16,3 0-3 16,2 0 3-16,0-3-4 15,0-2 4-15,1-1 3 16,7-1 10-16,4-3 8 15,1 0-7-15,3-2 5 0,2-7-6 16,-2-4-3-16,-5 1-2 16,-4 0 0-16,-2 0-6 15,-5 2 5-15,0 3 1 16,0 3-1-16,0 2 5 16,0 2 25-16,-1 0-34 15,-1 0-3-15,0 5-16 16,2 3 5-16,0 1 2 15,0 0 3-15,9 0 3 16,8-3 3-16,5 1 0 16,7-5-12-16,-1-2-150 15</inkml:trace>
  <inkml:trace contextRef="#ctx0" brushRef="#br0" timeOffset="36865.87">2102 3711 375 0,'0'0'210'16,"0"0"-194"-16,0 0 20 15,0 0 30-15,0 0-33 16,0 0-20-16,-4 0 6 15,4 0 12-15,0 0-7 16,0 0 0-16,0 0 0 16,9 0-9-16,10-9-6 15,9-2-7-15,12-2-1 16,5-3 3-16,4 0-4 16,-1 0-19-16,-4 3-49 15,-12 2-97-15,-9-1-185 16</inkml:trace>
  <inkml:trace contextRef="#ctx0" brushRef="#br0" timeOffset="37803.162">2853 3288 429 0,'0'0'64'0,"0"0"-44"15,0 0-5-15,0 0 12 16,0 0-20-16,0 0-4 16,-5-7 14-16,5 7 11 15,0-2 29-15,0 2 9 16,0-1-6-16,0-2-9 16,0 2-18-16,0 0-18 15,0 0-12-15,0 0 11 16,0 1-3-16,0 0-9 15,0 0 0-15,0 0-2 0,0 0-3 16,0 0-2-16,0 0-4 16,0 0-3-16,0 7 0 15,0 5 10-15,7 6 2 16,0 4 1-16,5 5-1 16,-1 2 0-16,2 0 1 15,-1 0-1-15,1-2 5 16,-1-1-5-16,1-1-7 15,-1-2-26-15,-3-5-14 16,-1-3-34-16,-2-3-9 16,-4-4-15-16,-2-5-234 15</inkml:trace>
  <inkml:trace contextRef="#ctx0" brushRef="#br0" timeOffset="38117.745">2924 3366 95 0,'0'0'511'0,"0"0"-487"15,0 0-3-15,0 0 16 16,0 0-37-16,0 0-2 16,36-12 1-16,-22 12-2 15,-1 0 3-15,-2 0 0 16,-1 4-1-16,-1 2 0 0,-3 2-2 15,-3 0 2-15,-3 0-1 16,0 0-24-16,0 1 16 16,0-1 7-16,-5 0 3 15,-6 0 2-15,-1 1-2 16,2-3 0-16,-2 1-9 16,3 1-17-16,4-3-30 15,3-2-23-15,2 0-121 16</inkml:trace>
  <inkml:trace contextRef="#ctx0" brushRef="#br0" timeOffset="38529.834">3103 3348 442 0,'0'0'65'15,"0"0"-48"-15,0 0 5 16,0 0-22-16,0 0 0 16,0 0-1-16,28-42 1 15,-17 32 1-15,3-3 1 16,-3 1 10-16,0 0-5 16,-1 3 2-16,-7 1 1 15,0 4-7-15,-3 2 10 16,0 2-3-16,-11 0-10 15,-7 6-2-15,-3 9-5 0,1 3 5 16,1 3 1-16,8-1 0 16,2-1 1-16,2-4-5 15,7-2 3-15,0-3-5 16,0-5 1-16,10-4-5 16,5-1 11-16,10 0 10 15,0-2 14-15,6-7-11 16,0 0-9-16,-2-1-4 15,-1 0-2-15,-6 1-84 16,-8 0-379-16</inkml:trace>
  <inkml:trace contextRef="#ctx0" brushRef="#br0" timeOffset="39219.293">3317 3219 614 0,'0'0'49'15,"0"0"-49"-15,0 0-7 16,0 0-11-16,0 0 8 16,0 0 10-16,8 18 0 15,-5-7 1-15,-1-2-2 0,0 2 1 16,-1 0 0-16,1-3 1 15,-1-1-1-15,-1 0 0 16,0-3 2-16,0-1-2 16,0-2 0-16,0 1 3 15,0-2-1-15,0 0 6 16,0 0 7-16,0-4 29 16,0-6-39-16,0-3-5 15,0-2 0-15,0-1-10 16,0-1-9-16,0 2 7 15,6 3-18-15,1 3 20 16,4 3 5-16,-1 1 2 16,-2 0 1-16,4 2 1 0,-3-1 1 15,0 2-1 1,-4 0 2-16,-1 0-2 0,-2 2 2 16,-2-1-1-16,0 1 15 15,0 0 38-15,0 0-22 16,0-2-20-16,-4 2-11 15,0 0-4-15,-2 0-7 16,-1 2 4-16,3 3-2 16,-3 0 5-16,5 2 0 15,2 1-5-15,0 0 0 16,0 0 0-16,9 0 5 16,1 0 3-16,3-1-1 0,2 0 2 15,0-1 0-15,0-1 2 16,-3 0-1-1,-1-1-1-15,-4 2 1 0,-2-3-1 16,-5 0 0-16,0 0 2 16,0 0-2-16,-3 2-9 15,-6 1 5-15,-2 0-23 16,-3-3-18-16,3 1-11 16,2-4-155-16</inkml:trace>
  <inkml:trace contextRef="#ctx0" brushRef="#br0" timeOffset="39948.299">3569 3157 327 0,'0'0'89'0,"0"0"-71"15,0 0 9-15,0 0 7 16,0 0-20-16,0 0-1 16,-31 6-3-16,31-2-3 15,0 3 0-15,0 0 3 16,0 2 0-16,0 1-2 16,0-1-2-16,0 0-6 15,2 0 5-15,3-3-4 16,0-2 0-16,-2-2 1 0,4 0 2 15,0-2 4 1,-2 0-1-16,1 0 6 0,-1 0-5 16,-1-7-1-16,-1-1 2 15,-3-3 2-15,0 0-7 16,0-3 3-16,-4 1-5 16,-4 2-2-16,0 1-7 15,1 3 7-15,2 4 0 16,5 2 0-16,0 1-2 15,0 0-1-15,0 0-14 16,2 0 3-16,9 0 10 16,2 1 2-16,0 4 1 0,2-1-1 15,-3 0 2-15,-5-1-1 16,-1 0 0-16,-4-1 1 16,-2 1 0-16,0-2 0 15,0 0 1-15,0 0 3 16,0-1-3-16,0 0 11 15,0 0 5-15,0 0 67 16,0-10-65-16,0-4-19 16,0-2-17-16,0 0-16 15,5 0 17-15,1 2 2 16,0 5 8-16,1 3-3 16,-1 4 4-16,-1 2-2 15,2 0-2-15,2 4 5 0,-2 6 4 16,4 1 0-1,-2-1 0-15,0 2 0 0,3-4 0 16,1 0 1-16,1 0-1 16,2-4 1-16,0-1-1 15,2-3-56-15,-4 0-343 16</inkml:trace>
  <inkml:trace contextRef="#ctx0" brushRef="#br0" timeOffset="40787.58">3833 3053 575 0,'0'0'12'16,"0"0"-12"-16,0 0 0 16,0 0-1-16,0 0 0 15,0 0-2-15,0 0 1 16,-40 48 2-16,40-42 8 15,0-2 5-15,0 0 1 16,4 0 13-16,3-2 10 16,2-1 2-16,2-1-8 15,-2 0-13-15,3 0-9 16,-3 0-1-16,0-2-7 16,-7-5-1-16,3-1-14 15,-5 1-11-15,0-1-30 16,0 3-9-16,0 1 44 0,-7 1 19 15,4 3 1-15,1 0 2 16,0 0-1-16,2 0 7 16,0 0-5-16,0 0-3 15,0 0-6-15,0 0-2 16,0 0 0-16,2 0 8 16,3-2 29-16,2 0 50 15,1-2 26-15,1 0-48 16,-2-1-27-16,-2 0-11 15,-3-1-2-15,-2 0-7 16,0-3-2-16,0-2-1 16,-4-1-7-16,-7-3 3 15,-3-2 0-15,3-1-3 0,-1 2-7 16,5 5 2-16,3 4 4 16,2 5 1-16,2 1-1 15,0 1 1-15,0 0-6 16,0 0-7-16,0 2-2 15,6 8 14-15,1 2-1 16,2 4 2-16,-2-1 1 16,4 2-1-16,-3 0 3 15,1-3-2-15,-1-2-1 16,-1-2 2-16,0-3-1 16,0-1-1-16,0-3 0 15,0-2 2-15,2-1-4 16,2 0 1-16,0 0-17 15,1-9-8-15,-4-3 4 0,-1-1 11 16,-3 0 11-16,-4-1-3 16,0 4 3-16,0 3 1 15,0 4 1-15,0 3 2 16,0 0 4-16,-1 0-8 16,1 0-14-16,0 8 5 15,0 1 0-15,1 0 6 16,5-3 3-16,1 0-1 15,2-2-8-15,-2-3-65 16,-1-1-63-16,-3 0-260 16</inkml:trace>
  <inkml:trace contextRef="#ctx0" brushRef="#br0" timeOffset="40939.151">3972 2897 698 0,'0'0'59'15,"0"0"-8"-15,0 0-36 16,0 0-15-16,0 0-16 16,0 0-3-16,-5 11-140 15,10-5-294-15</inkml:trace>
  <inkml:trace contextRef="#ctx0" brushRef="#br0" timeOffset="41403.616">4124 2919 839 0,'0'0'61'0,"0"0"-60"16,0 0-1-16,0 0-2 16,0 0-20-16,0 0-42 15,-29-3-32-15,29 6-18 16,0-3 90-16,0 2 18 15,0-2 6-15,0 0 6 16,0 0 34-16,0 0 11 16,-3 0-27-16,-3 1-23 0,-3 2-1 15,2 2 0 1,2 2-3-16,0 1-2 0,4 1 3 16,1-1-2-16,0 2-5 15,4-2 6-15,7 1 3 16,5-2 2-16,0-1 12 15,0-1 7-15,-4 0-10 16,-1-1-6-16,-4 1-4 16,-3 2-1-16,-2 0 0 15,-2 3 0-15,0 1 7 16,-5 2 0-16,-5-1-1 16,0-3 3-16,1 1-8 15,0-5 0-15,7-1 0 16,0-1-1-16,2-3-8 0,0 0-63 15,0 0 1-15,4-7-62 16</inkml:trace>
  <inkml:trace contextRef="#ctx0" brushRef="#br0" timeOffset="42151.789">4249 2969 680 0,'0'0'69'0,"0"0"-18"15,0 0-14-15,0 0-37 16,0 0-4-16,0 0 0 16,0-3-1-16,5 2 5 15,6-2 2-15,1-1 5 0,4-2 1 16,-2 0-5-16,-1 1-2 16,-4 0 1-16,-4-1 2 15,-3 1 0-15,0-1 2 16,-2 1-5-16,0 1-1 15,0 3-7-15,-2 1-24 16,-9 0 20-16,0 0 5 16,1 0 6-16,1 7-3 15,2 1-4-15,0 2 3 16,5-1-1-16,0 2-1 16,2 0 2-16,0-2 2 15,2 0 2-15,11-1 0 0,2-3 0 16,4-2 2-16,2-3 2 15,4 0 0-15,3-2-4 16,-1-7-14-16,0-4-13 16,-4 1-22-16,-5-2-3 15,-7 1 16-15,-6-2-31 16,-3 2 2-16,-2 2-1 16,0 4 66-16,-6 3 12 15,-3 4 26-15,-2 0-31 16,1 0 6-16,-1 4 28 15,4 3-10-15,1 0-12 16,3 2-5-16,3-3-9 16,0 0 0-16,0-1-4 15,2-1 4-15,5-1 13 0,1-3 42 16,2 0-9-16,1 0 2 16,2-9-15-16,-1-5-25 15,0-3-6-15,-5-4-2 16,-3-3-3-16,-4-5 2 15,0-2-3-15,-2-1 2 16,-11 2-3-16,0 5 3 16,0 9-2-16,6 8 2 15,3 6 19-15,0 2 0 16,1 0-22-16,1 15-15 16,2 7 11-16,0 5-1 0,0 1 3 15,12 1 2 1,7-1 1-16,4-1-1 15,4-4 0-15,-1-4-93 0,-4-5-220 16</inkml:trace>
  <inkml:trace contextRef="#ctx0" brushRef="#br0" timeOffset="43325.941">4818 2713 753 0,'0'0'48'0,"0"0"-20"15,0 0 11-15,0 0-14 16,0 0-13-16,0 0-9 16,0 0-3-16,-3-32 0 0,4 32-8 15,8 0 5-15,5 3-1 16,0 5 4-16,1 3-1 15,-2 2 1-15,-1 1-7 16,-3-2-6-16,-2 0 6 16,-2-2 4-16,-3-3 2 15,0-4-1-15,-2-2 2 16,0 0-1-16,2-1 1 16,-2 0 5-16,0-5 5 15,1-10 0-15,3-7-8 16,0-4-2-16,1-1 0 15,0 1 1-15,-1 2-1 16,2 5 0-16,0 7-3 16,1 4-21-16,2 1-5 0,2 2-44 15,1 5-67-15,1 0-32 16</inkml:trace>
  <inkml:trace contextRef="#ctx0" brushRef="#br0" timeOffset="43759.616">5067 2594 124 0,'0'0'550'16,"0"0"-453"-16,0 0-30 16,0 0-19-16,0 0-35 15,0 0-13-15,8-19-1 0,-1 16 1 16,0-2 0-16,0 1 0 15,-1 1 0-15,0-1-1 16,0 1 1-16,-2 1 0 16,3-2-1-16,-2-1-2 15,-3 2-12-15,0-2-2 16,-2 2-1-16,0 2 14 16,0 1 2-16,0 0 2 15,0 0 0-15,0 0 6 16,-4 0-6-16,-4 6-2 15,-3 4-1-15,4-1 3 16,1 0-2-16,3 0-1 0,1-2 2 16,2 0-2-16,0-1-3 15,0-1 3 1,2-2 2-16,14-1 1 0,8-2 1 16,8 0 9-16,2 0-6 15,0-5-4-15,-2-4-46 16,-3 0-100-16,-4-1-59 15</inkml:trace>
  <inkml:trace contextRef="#ctx0" brushRef="#br0" timeOffset="44038.521">5373 2455 68 0,'0'0'560'0,"0"0"-524"16,0 0 11-16,0 0-19 0,0 0-22 15,0 0-6-15,-63-11 0 16,54 18-5-16,-3 1 2 16,5 3-5-16,1 0 8 15,3-2-3-15,3 2 2 16,0-2 0-16,0 1 1 16,3-1 0-16,8 0 5 15,3-4 4-15,3-1 25 16,6-4-20-16,2 0-13 15,0 0-1-15,2-5-57 16,-2-6-80-16,-4-2-52 16</inkml:trace>
  <inkml:trace contextRef="#ctx0" brushRef="#br0" timeOffset="44787.896">5468 2421 439 0,'0'0'83'15,"0"0"-74"-15,0 0 14 16,0 0 6-16,-60 32-5 15,52-19-9-15,2-1-1 16,6-3-7-16,0-1-1 16,0-2-5-16,0 1 2 15,2-5 0-15,6 0 18 16,3-2-9-16,-1 0-2 0,2 0-5 16,0-1-5-1,-1-7-10-15,-3-4-29 0,-3 0 5 16,-2-1 9-16,-3-2-11 15,0 1-9-15,0 3 16 16,0 3 29-16,0 4 45 16,0 3 4-16,0 1 0 15,0 0-49-15,0 0-3 16,0 1-8-16,0 6 9 16,4 2-1-16,3-2 2 15,-2 0 1-15,1 1-1 16,0-3 1-16,-1 1 0 15,-2-2 0-15,-1-1 1 16,-1-1 0-16,0-1 1 0,-1-1-1 16,0 0-1-16,1 0 10 15,0 0 5-15,2-9 86 16,-1-3-100-16,3-1-1 16,-1 0 1-16,1 2-1 15,1 1 0-15,-1 5 0 16,0 2-4-16,2 2 0 15,-3 1-4-15,5 0-6 16,-4 4 9-16,1 5 2 16,-1-1 2-16,0 1 1 15,-3-2-1-15,0-2 0 16,1 0 0-16,-1-4-2 16,-2 1 3-16,0-1 0 15,0-1 0-15,0 0 8 16,0 0 6-16,0 0 12 0,0-8-13 15,0-5-11-15,2-1-2 16,0 0 0-16,1 1 0 16,1 5-2-16,1 1-1 15,1 3 2-15,1 3-4 16,3 1-4-16,-1 0-5 16,3 0 5-16,1 3 6 15,0 3 1-15,-1 3 2 16,2 0 0-16,-4 0 3 15,-2 0-1-15,-4-2-2 16,-2 0-80-16,-2-2-146 16</inkml:trace>
  <inkml:trace contextRef="#ctx0" brushRef="#br0" timeOffset="45679.811">5763 2322 731 0,'0'0'0'16,"0"0"-25"-16,0 0 19 16,0 0 5-16,0 0 0 15,0 0 2-15,13 33-1 0,-11-26 0 16,0 0 0-1,-2-2 0-15,2 0 0 0,-2-1 0 16,0-1 1-16,0 0 0 16,0-1 0-16,0-2 1 15,0 0 1-15,0 0 10 16,0 0 7-16,0 0 28 16,0-5-28-16,0-4-16 15,0-3 0-15,0-2 3 16,0 2-7-16,0 0 1 15,0 3-1-15,2 4-4 16,5 2-1-16,0 2-7 0,3 1 6 16,0 0-3-16,1 1 0 15,-2 7 5-15,-1 2 0 16,2 1 2-16,-3-2 1 16,-4 1 2-16,1-4-1 15,-3-1 0-15,-1-2 0 16,0-1 2-16,0-2-1 15,0 0 6-15,0 0 6 16,0 0 36-16,0-9-10 16,1-4-34-16,0-1-5 15,4-2-2-15,0 1 2 16,-1 4 0-16,-1 4 0 16,-1 3 0-16,2 2-1 15,-2 2 0-15,1 0-8 0,4 0-2 16,0 3 6-16,4 5 4 15,0-1 1-15,1-1 0 16,-1 0 0-16,1-1 1 16,-1-3 1-16,0 0-2 15,-2-2 1-15,3 0-1 16,-2 0 4-16,2 0 0 16,-3-8 1-16,3-1-1 15,-4-2-2-15,-1 1-2 16,-4-2-1-16,-3 1-11 15,0 3 0-15,0 2 9 16,-6 5-1-16,-2 1-15 16,-1 0 8-16,2 3 6 0,-1 5-1 15,3 2 3-15,3 0-4 16,2 0-3-16,0-3 1 16,0 0 8-16,7-2 2 15,4-2-1-15,3-1 1 16,2-2 4-16,3 0 4 15,0 0 2-15,1-5-11 16,-4-4 0-16,0 0-50 16,-5-3-89-16,-4-1-57 15</inkml:trace>
  <inkml:trace contextRef="#ctx0" brushRef="#br0" timeOffset="46522.145">6190 2205 534 0,'0'0'99'0,"0"0"-41"0,0 0-58 16,0 0-13-16,0 0 0 15,0 0 10-15,0 12 3 16,0-5 0-16,2 1 1 16,0-2 15-16,0 2-7 15,0-2 5-15,-1-2-7 16,-1 1-1-16,2-3-5 16,-2-1 3-16,0-1-2 15,0 0 5-15,0 0 12 16,0 0 10-16,0 0 11 15,0-7 4-15,3-5-36 16,-1-2-7-16,2 0-1 0,-1 2 2 16,1 4-1-1,-2 3-2-15,1 4-2 0,-3 1-2 16,4 0-9-16,0 0-4 16,1 8 16-16,5 2 2 15,1-1 0-15,0-1 0 16,5-1-1-16,0-3 1 15,4 0 1-15,3-4 1 16,-2 0-1-16,3 0 0 16,-3-3 0-16,-3-4 2 15,-4-3 0-15,-3 0 0 16,-6-1-3-16,-2-2-1 16,-3 2-7-16,-1-2-55 15,-11 4-42-15,-6 2 58 16,1 4 42-16,-1 1 5 0,1 2 9 15,1 0 32-15,8 0 12 16,2 0-15-16,2 4-19 16,4 1-18-16,0 3-1 15,0 0-4-15,0 2 4 16,0 0 2-16,9 2 10 16,3-2-1-16,1 1 8 15,-2-3-3-15,-4-3-10 16,-2-2 0-16,0-1 0 15,-4-2-5-15,0 0 6 0,3 0 3 16,-1-6 52 0,3-8-36-16,0-4-21 0,-3-3-1 15,2-4-2-15,-5-5-2 16,0-3 0-16,0 0 0 16,-2 3-1-16,-7 5 1 15,2 6 0-15,4 8 0 16,-1 6 0-16,2 3-1 15,2 2-4-15,-1 0 1 16,0 2-11-16,0 10 8 16,1 5 4-16,0 2 0 15,0 1 2-15,2 2 0 16,8 2 2-16,1 0-2 0,2 0-8 16,-1-3-18-1,0-1-20-15,2-5-14 0,-1-4-54 16,-2-3 48-1,3-4-28-15,0-4-240 0</inkml:trace>
  <inkml:trace contextRef="#ctx0" brushRef="#br0" timeOffset="46923.66">6572 2070 541 0,'0'0'49'0,"0"0"-49"15,0 0 0-15,0 0 0 16,0 0 0-16,0 0 15 0,-20 36-3 16,19-26 21-16,-1 0-10 15,2-2-5-15,0 1 0 16,0-1-14-16,0-2-1 16,0-2 1-16,0 1-1 15,0-5 4-15,7 0-7 16,2 0-10-16,3-5 8 15,1-8 2-15,-3-1 0 16,-2-3 2-16,-4 5-4 16,-1 1-3-16,-3 4 5 15,0 6 4-15,0-1 35 16,0 2-24-16,0 0-15 16,0 2-30-16,2 6 26 0,3 1 1 15,0-1 1-15,2 1 2 16,1-3 1-16,2-1 0 15,-1-2 3 1,0 0-4-16,0-3-18 0,0 0-104 16,2-3-348-16</inkml:trace>
  <inkml:trace contextRef="#ctx0" brushRef="#br0" timeOffset="47419.489">6692 1877 479 0,'0'0'333'0,"0"0"-282"0,0 0-28 16,0 0-23-16,0 0-15 15,0 0 15-15,28 42 0 16,-16-21 1-16,-2 0-1 16,0 1 0-16,-1 1 1 15,-2-1-1-15,-2 0 0 16,-4-3 3-16,2-2-2 15,-3-4-1-15,0-1 0 16,0-3 0-16,0-5 0 16,0-2 1-16,0-2 0 15,0 0 1-15,0 0 0 16,-4-3 1-16,-1-8-3 16,-2-4-4-16,4-3 4 15,3-1 0-15,0-1-20 0,0 2 10 16,8 3 6-16,9 2-3 15,4 2 1-15,1 3 3 16,1-1-1-16,-2 4 3 16,-7 3-1-16,-1 0 2 15,-3 2-4-15,-4 0-4 16,-1 8 3-16,-2 3-1 16,0 1 3-16,-1 3 1 15,1-1 2-15,1 0 0 16,1-2 2-16,-1-2-2 15,1-1 0-15,0-4 0 16,-1-3-69-16,0-2-85 16,-3 0-341-16</inkml:trace>
  <inkml:trace contextRef="#ctx0" brushRef="#br0" timeOffset="47579.788">6863 1820 612 0,'0'0'119'16,"0"0"-76"-16,0 0-33 16,0 0-10-16,0 0-16 15,0 0 15-15,3 35-82 16,3-20-108-16</inkml:trace>
  <inkml:trace contextRef="#ctx0" brushRef="#br0" timeOffset="48417.986">6997 1895 272 0,'0'0'340'15,"0"0"-340"-15,0 0-4 16,0 0 2-16,0 0-3 15,0 0 2-15,-24 31 3 16,24-20 0-16,0 2 7 16,0-2 8-16,1 1 1 0,2-2-7 15,2 0-1-15,-3-4-2 16,0-1-1-16,2-3-5 16,-1-1 6-16,1-1 4 15,0 0 26-15,2-1 10 16,1-11-26-16,1-4-14 15,2-2 0-15,-2-3-4 16,-2-3-1-16,-3 2 1 16,0 4-2-16,-1 4 0 15,-2 8 0-15,0 4 1 16,2 2-2-16,1 0-4 16,1 4-21-16,1 8 11 15,4 1 14-15,0 1 1 0,2-1-3 16,-1 0 3-16,1-4-1 15,-2-1 2-15,2-3-1 16,-3-2 2-16,1-3 0 16,-1 0 10-16,3 0 33 15,2-6-26-15,-1-7-4 16,0-3-6-16,0-1-3 16,-1-5-1-16,-2 0-5 15,-3-2 3-15,-3 6 0 16,-3 2-2-16,0 7 2 15,0 5-1-15,-5 4 3 16,-2 0-5-16,-1 0-4 0,-3 8 3 16,1 4-6-16,5-2 3 15,3 0 0-15,2-1-3 16,0-3 1-16,0-1 5 16,4-2 2-16,9-3 1 15,7 0 2-15,6-3 6 16,4-8 16-16,5-1-14 15,-4 1-2-15,-4 2 2 16,-8 5-8-16,-7 2 2 16,-3 2-6-16,-3 0-4 15,0 6 0-15,-1 9 3 16,-4 5 1-16,-1 2 2 16,0-1 0-16,-2-1 3 15,-8-5-3-15,-3-3 3 16,-1-3-2-16,-2-1-2 0,-4-2 7 15,-1-1-8-15,-2-4-6 16,2-1-59-16,0 0-150 16</inkml:trace>
  <inkml:trace contextRef="#ctx0" brushRef="#br0" timeOffset="50675.496">2246 4182 528 0,'0'0'66'15,"0"0"22"-15,0 0 8 16,0 0-74-16,0 0 5 15,0 0-8-15,0 0-1 16,-30-3-14-16,30 3-1 16,0 0 3-16,0 0-2 15,0 0 3-15,0-1 5 16,0 1 4-16,0-3 4 16,0 3-3-16,3-4 2 15,10-2-11-15,14-5-5 16,10-3-3-16,8 0-1 15,3 2 1-15,0 2-1 16,-5 0-43-16,-7 4-32 16,-10 0-94-16,-18-2-360 0</inkml:trace>
  <inkml:trace contextRef="#ctx0" brushRef="#br0" timeOffset="51843.239">3071 3954 442 0,'0'0'119'15,"0"0"-116"-15,0 0-3 0,0 0 0 16,0 0-3-16,0 0 3 16,7-19 0-16,-4 18 1 15,-3 1 1-15,1-1 30 16,-1 1 38-16,0-2-2 15,0 2-25-15,0 0-16 16,0 0-7-16,0 0-2 16,0 0-9-16,0 0 0 15,0 0-4-15,0 0-1 16,-6 0-3-16,1 0-1 16,-2 0-1-16,-4 0-4 15,-5 4 0-15,1 7 2 16,-4 6 1-16,4 3-2 15,-2 4 2-15,6-1-2 16,4-1-1-16,7-4 1 0,0-2-5 16,4-3 6-16,10-4 0 15,7-1 3-15,6-5 4 16,0-1-2-16,-2-2 2 16,-4 0 0-16,-5 0-3 15,-5 0 1-15,-5 0 2 16,-3-4-4-16,-3-2-7 15,0 0-22-15,-11-1-15 16,-5-1-26-16,2 1 48 16,-2 0 20-16,3 3 1 15,5 1 1-15,4 0 3 16,4 2 31-16,0 0 6 0,0-2-30 16,4-1-9-16,6-1 5 15,-1-1-5-15,4 0-1 16,-3 0 1-16,-1 2-1 15,0 1 0-15,0 0 0 16,-5 0 0-16,1 2-1 16,-3 1 1-16,-1 0-1 15,1 0-12-15,1 0-2 16,-2 7 12-16,1 0-1 16,1 1 3-16,-1 3 1 15,4 0-2-15,-1 1 2 16,0 2 2-16,0 0-1 15,0 2 5-15,-1 2 3 16,0 0-1-16,1 1-4 16,0 0 1-16,-1-3 5 0,2-3-8 15,1-4-2-15,3-4-63 16,1-5-44-16,2 0-143 16</inkml:trace>
  <inkml:trace contextRef="#ctx0" brushRef="#br0" timeOffset="52081.814">3251 3975 568 0,'0'0'11'0,"0"0"-11"16,0 0-4-16,0 0 3 15,0 0-6-15,0 0-39 16,-2 26-29-16,11-26 62 16,0 0 13-16,2-9-3 15,1-2-26-15,-1-1-47 16,-4 0-38-16</inkml:trace>
  <inkml:trace contextRef="#ctx0" brushRef="#br0" timeOffset="52289.761">3251 3975 143 0,'27'-64'69'0,"-27"64"-31"0,0 0 11 16,0 0-3-16,-49 57 6 15,46-44-39-15,3 0 5 16,0-2-7-16,3-1 2 16,7-1 3-16,7-3 14 15,3-2 7-15,3-3-16 16,1-1-12-16,-3 0-9 15,2 0-4-15,-7-5-26 16,0-5-100-16,-4-2-134 16</inkml:trace>
  <inkml:trace contextRef="#ctx0" brushRef="#br0" timeOffset="53010.027">3390 3879 474 0,'0'0'46'16,"0"0"-34"-16,0 0-12 15,0 0-14-15,0 0 14 16,0 0 2-16,13 24 15 16,-6-14-7-16,-2 1-6 15,-1 0 0-15,1 0 1 16,1 1 0-16,-3-3-3 16,1 2 0-16,-2-2 1 15,-1-2-2-15,1-2 4 16,-2-2-4-16,0 0 0 15,0-3 2-15,0 0 6 0,0 0 28 16,0-4 111-16,0-7-87 16,0-4-57-16,0-3-4 15,1-1 0-15,1 1-3 16,2 2-10-16,-2 4 4 16,3 4-4-16,2 3 3 15,-1 1 3-15,2 4-1 16,0 0 4-16,3 0-9 15,-1 0 6-15,-1 4 4 16,0 2-2-16,-1 2 1 16,-2 1 0-16,0 0 2 15,0-1 2-15,-3 0 0 16,4 1 1-16,-2-2 0 16,0 0 0-16,-3-3-1 0,0-2 1 15,-2-2 1-15,2 0 0 16,3 0 6-16,1-1 1 15,6-9 4-15,-1-1-11 16,-4-3 0-16,-2-1 3 16,-3-1-5-16,-2 0-2 15,0 1-5-15,0 2 1 16,0 4 6-16,-5 2 0 16,1 6 0-16,-1 1 0 15,-1 0 6-15,-1 0-6 16,-3 4-7-16,7 2 1 15,0 1 3-15,3-1-8 16,0-1 1-16,0 0 2 0,0-1-2 16,3 3 5-1,7-1 3-15,7 0 2 0,1-1 5 16,0 0 3-16,2 0-1 16,-1-2-2-16,-1-1 2 15,-4-1-7-15,-3-1-1 16,-2 0-122-16,-4 0-154 15</inkml:trace>
  <inkml:trace contextRef="#ctx0" brushRef="#br0" timeOffset="54180.463">3708 3793 593 0,'0'0'15'16,"0"0"-15"-16,0 0-7 15,0 0 6-15,0 0 1 16,0 0 0-16,16 43 1 16,-14-31-1-16,3-2 0 15,-3-1 1-15,1-3-1 16,-3 0 0-16,2-4-1 16,-2-1 1-16,0-1 4 15,0 0-1-15,0 0 29 16,0 0 97-16,0-10-81 15,0-3-40-15,0-4-8 16,0 1-1-16,1-1-7 16,2 2-20-16,0 5-9 0,3 3 18 15,2 3-54-15,0 4 35 16,6 0 27-16,2 0 8 16,0 0 3-16,4 0-1 15,3 0 1-15,-3 0 0 16,-2 0-1-16,-6 0 1 15,-3 0 0-15,-6 0 0 16,-2 0 11-16,-1 0 35 16,0 0 24-16,0-1-53 15,-2-2-14-15,-9-2-3 16,-1 3-16-16,-3 1 8 16,-1 1 6-16,2 0 2 0,1 0 4 15,2 0 10 1,3 5-3-16,1 4-6 0,1 0-2 15,3 2-3-15,3-2 1 16,0 0-1-16,0-1-2 16,0 0 2-16,3-3 0 15,1-1 5-15,1-1-1 16,0-2 2-16,2-1 2 16,4 0 3-16,0 0 5 15,3 0-5-15,-3-6-7 16,1-2 3-16,-5-1-2 15,-3-1-2-15,0 4 2 16,-4 0-2-16,2 2 0 0,-2 4 3 16,0 0 15-16,0 0-21 15,0 0-1-15,3 0-9 16,-1 0 0-16,0 0 4 16,3 0 6-16,0 0 0 15,1 1 1-15,-1-1 1 16,2 0 2-16,2 0 7 15,-2 0 3-15,0 0-3 16,0-8-1-16,-1 0-4 16,1-5 1-16,-2-1-4 15,-2-5 0-15,0-4-1 16,-3-2-1-16,0-4-1 0,0 1 0 16,-9 4-3-16,2 4 3 15,3 10 1-15,1 5 1 16,2 5 21-16,1 0-9 15,0 0-14-15,0 0-5 16,0 1-7-16,-1 10 3 16,-1 7 7-16,2-1 2 15,0 2 0-15,0 0 2 16,3 1-2-16,8 0 0 16,0-2 1-16,1-4-1 15,-1-2 1-15,-2-5-1 16,0-2 0-16,-2-2 0 15,0-3 3-15,3 0 3 16,0 0-1-16,1-8-3 16,1-4-2-16,-4-3-2 0,-2 0-12 15,-4 2 0-15,-2 2-1 16,0 6 14-16,0 0 0 16,0 5 1-16,0 0-4 15,0 0-7-15,0 2-11 16,0 6 22-16,0 2-3 15,3-1 3-15,3-1 0 16,2 0 0-16,0-1-19 16,1-4-108-16,0-3-136 15</inkml:trace>
  <inkml:trace contextRef="#ctx0" brushRef="#br0" timeOffset="54335.879">4066 3569 717 0,'0'0'85'16,"0"0"-75"-16,0 0-10 15,0 0-8-15,0 0-8 16,0 0-98-16,20 17-176 16</inkml:trace>
  <inkml:trace contextRef="#ctx0" brushRef="#br0" timeOffset="54764.051">4239 3565 785 0,'0'0'9'0,"0"0"-7"15,0 0-2-15,0 0 0 16,0 0-16-16,0 0-11 15,-13-7 22-15,13 7 5 16,0 0-3-16,0 0-8 16,-1 2 3-16,1 6 3 15,0 1 5-15,0 0-1 16,0 3 1-16,0 0 0 0,6-1 0 16,2 0 0-1,0 0 0-15,-1-4 1 0,2 1-1 16,-4-1 1-16,1 1-1 15,-3-3 0-15,-1-1 0 16,0 1 0-16,-2-3 0 16,0 4 0-16,0-1 3 15,-11 0 9-15,-5 2 3 16,1-1-5-16,-4-2-4 16,5 2-2-16,-2-2-4 15,1-2 0-15,6 1-1 16,3-2-34-16,6-1-73 15,0 0-97-15</inkml:trace>
  <inkml:trace contextRef="#ctx0" brushRef="#br0" timeOffset="55183.929">4391 3599 461 0,'0'0'237'15,"0"0"-234"-15,0 0 7 16,0 0-10-16,0 0-7 16,0 0 3-16,-24 0 4 15,24 0 1-15,0 0 5 0,8 0 39 16,3-9-8 0,2 0-27-16,-3-1-10 0,-3 0 4 15,-1 3 0-15,-3 0 1 16,-3 5 1-16,0-1-1 15,0 3-3-15,-7 0-2 16,-2 0 0-16,-2 5-2 16,-1 3-2-16,3 2 0 15,2 2 1-15,2-1 3 16,1-1-1-16,4 1-2 16,0-2 3-16,0 0 0 15,9-1 0-15,5-2 2 16,6-3 30-16,7-3-1 15,1 0-7-15,4-6-16 16,-5-2-4-16,1-1-4 0,-4-3-74 16,-5-1-120-16,-3-1-228 15</inkml:trace>
  <inkml:trace contextRef="#ctx0" brushRef="#br0" timeOffset="55655.714">4650 3450 588 0,'0'0'26'16,"0"0"30"-16,0 0-17 15,0 0-24-15,0 0-15 16,0 0-8-16,-44-20 1 0,36 28 4 16,1 3-2-16,4 1-4 15,3-1 8-15,0 2 1 16,0-2 2-16,0-1 11 15,5 0 5-15,2-3 1 16,-1-4 2-16,-1 0-1 16,-1-3 8-16,2 0 4 15,0 0 4-15,3-8-6 16,-3-7-19-16,-1-1-1 16,-4-4-6-16,-1-1-1 15,0-5-1-15,-7-2-2 16,-7-2 1-16,-4-1-2 15,2 4 0-15,4 9 1 16,3 8 8-16,5 5 8 16,4 5 1-16,0 0-17 0,0 0-19 15,0 10 13-15,7 9 3 16,5 1 3-16,1 2 0 16,5 1 1-16,2 1 2 15,-3-1-2-15,0 2 2 16,-5-1 0-16,-5 0-3 15,-4 2-38-15,-3-2-67 16,-3-2-155-16</inkml:trace>
  <inkml:trace contextRef="#ctx0" brushRef="#br0" timeOffset="57114.125">4850 3358 511 0,'0'0'94'0,"0"0"8"15,0 0-8-15,0 0-39 16,0 0-2-16,0 0-18 16,0 0 1-16,-25-24-13 15,25 23 1-15,0 1-10 16,0 0-12-16,0 0-2 15,0 0-10-15,2 0 2 16,7 6 6-16,2 3 4 0,-1 1-1 16,0 0-1-1,-2 2-7-15,-3-4-7 0,-1-2 2 16,-2-3 11-16,-2-2-2 16,0 0 3-16,0-1 2 15,0 0 1-15,0 0 8 16,0-1 1-16,0-11-5 15,0-3-7-15,0-8-1 16,0-2 1-16,-2-2 0 16,2 2-2-16,0 4-8 15,2 6-11-15,6 4 10 16,3 3-8-16,4 5 7 16,2 2-19-16,3 1-34 15,0 0-94-15,4 2-14 16</inkml:trace>
  <inkml:trace contextRef="#ctx0" brushRef="#br0" timeOffset="57533.005">5025 3251 580 0,'0'0'73'0,"0"0"22"16,0 0-42-16,0 0-34 15,0 0-10-15,0 0 0 0,0 0 17 16,3 0-23 0,5-3 3-16,4-4-1 0,2-3-3 15,0-1-2-15,1 0 0 16,-3 1 0-16,-1 0-1 16,-2 1-1-16,-4 2-4 15,-3 1 6-15,-2 3 0 16,0 2-6-16,0 1-18 15,-12 0 6-15,-1 0 8 16,-1 10 8-16,0 0-2 16,4 2 2-16,2 0 0 15,2-1-4-15,3-1 1 16,3-3-2-16,0 0-1 0,0 0 0 16,4-1 8-1,6-2 0-15,6-2 3 0,2-2 7 16,7 0 1-16,2 0-1 15,5-2-10-15,-4-7-51 16,-2-3-194-16</inkml:trace>
  <inkml:trace contextRef="#ctx0" brushRef="#br0" timeOffset="57863.124">5315 3074 622 0,'0'0'64'16,"0"0"-52"-16,0 0 0 15,0 0-12-15,0 0-8 16,0 0 8-16,-15 6 6 16,13 1 20-16,2 2 15 15,0 0-13-15,0 4-4 16,0 1-13-16,0-1-3 15,0 2-3-15,0 0-3 16,0-4 4-16,0-1-3 16,4-3-1-16,8-6 2 15,4-1-4-15,7 0-3 16,4-8-2-16,2-7-21 16,-1-1-6-16,-5-2-27 15,-3-1-76-15,-6-4-59 16</inkml:trace>
  <inkml:trace contextRef="#ctx0" brushRef="#br0" timeOffset="58711.96">5505 3035 241 0,'0'0'257'0,"0"0"-169"16,0 0-45-16,0 0-6 15,0 0-5-15,0 0-10 16,-69 5-2-16,56 8 2 16,0-1 2-16,3 1-10 15,1 1-7-15,5-1-7 16,2 0 1-16,2-3-1 15,0 0 1-15,2-2-1 0,11-2 0 16,1-2 0 0,2-4 6-16,3 0 23 0,0 0-19 15,-2-2-5-15,-1-8-5 16,-3 0-8-16,-3-2-15 16,-4-1 0-16,-4-1-33 15,-2-3-31-15,0 3 25 16,0 0 23-16,-2 2 37 15,-3 4 2-15,2 2 20 16,0 2 11-16,2 1 29 16,1 2 8-16,0 1-39 15,0 0-22-15,0 0-7 16,4 0-14-16,4 0 8 16,4 2-1-16,-1 6 4 15,0 2 2-15,0 2 1 0,-2-2 0 16,-1 1 1-16,-2-2-1 15,1-2 1-15,-3-2-1 16,-2-3 0-16,-2-1 0 16,0-1 1-16,0 0 6 15,0 0 12-15,0 0 34 16,0-7-5-16,0-6-45 16,0-2-1-16,0-2-2 15,0 0 1-15,0 2-1 16,0 0 0-16,0 7 0 15,3 0 0-15,2 4-3 16,5 1-1-16,0 1-1 0,4 2 1 16,-1 0 0-16,1 3 4 15,0 5-3-15,-3 1 1 16,2 3 2-16,-3-1-1 16,-3 1 1-16,-3-3 0 15,1-1 0-15,-3-1 0 16,-2-5 0-16,0 1 0 15,0-3 0-15,0 0 3 16,0 0 17-16,0 0 24 16,0-5-25-16,0-7-16 15,0-3-3-15,0-3 0 16,0 1 0-16,0 0-6 16,3 3-6-16,5 5 0 15,1 2 1-15,1 4 9 16,1 2-1-16,0 1-5 0,-1 0 0 15,0 5 8-15,-2 4-2 16,-1 2 2-16,-2 1 0 16,-1 0-7-16,-2 0-30 15,-2-1 5-15,0 2-39 16,0-3-33-16,0-3-74 16</inkml:trace>
  <inkml:trace contextRef="#ctx0" brushRef="#br0" timeOffset="59410.42">5883 2904 699 0,'0'0'139'15,"0"0"-138"-15,0 0-1 16,0 0-9-16,0 0-2 15,0 0 11-15,4 10-1 16,0-2 1-16,-1-1 0 16,4 2-1-16,-3 0 1 15,-1 1 1-15,1 1-1 16,-1-2-1-16,-1 0 0 16,-1-1 2-16,-1-1 0 15,1-5-1-15,-1 1 0 0,0-3 1 16,0 0 0-16,0 0 3 15,0 0 9-15,0-2 11 16,0-8-12-16,0-3-7 16,0-3-5-16,0-3 0 15,0 2 0-15,0 2-1 16,4 3 0-16,1 4-2 16,2 4 1-16,0 0 0 15,0 3-3-15,1 1 0 16,0 0-2-16,-1 0 3 15,-1 8 3-15,1 2 0 16,-2 1 0-16,-1 1 0 0,-1 0 2 16,-3-3-2-16,0-1 0 15,0-2 1-15,0-4 0 16,0 0 0-16,0-2 3 16,0 0 1-16,0 0 7 15,0-3 28-15,0-9-25 16,2-3-14-16,3-3 0 15,1-2 0-15,-1 3 0 16,-1 2 0-16,2 3-3 16,0 6 2-16,-2 2-4 15,3 4-5-15,-3 0 1 16,3 0-3-16,3 7 10 16,-1 4 1-16,-1 0 1 0,-1 3-1 15,-2-1 1-15,0-2-1 16,-1 1-7-16,0-3-27 15,-3 1-17-15,-1-4-69 16,0-3-40-16</inkml:trace>
  <inkml:trace contextRef="#ctx0" brushRef="#br0" timeOffset="60272.101">6104 2841 836 0,'0'0'35'0,"0"0"-34"0,0 0-2 15,0 0-1-15,0 0 2 16,0 0 1-16,49-8-1 16,-35 2-1-16,-1-2-1 15,-1 1 4-15,-1-2-4 16,-2 1 5-16,-3-1-3 15,-2 3 0-15,-2 3 2 16,-2 1 0-16,0 1-2 16,0 1-1-16,-11 0-4 15,1 3-4-15,-6 6 6 16,5 0 0-16,0 4-2 16,2-2 2-16,2 1-3 15,2 0 3-15,1-1 0 0,4 0 2 16,0-1-5-16,0-1 5 15,9-2 0-15,4-1 1 16,4-3 2-16,2-1 4 16,2-2-3-16,-1 0 1 15,-3-3 2-15,0-5-6 16,-3-1-2-16,0-3-18 16,-4-2-31-16,-2-3-68 15,-5-2 27-15,-3-3-99 16,0 0-98-16,0 3 289 15,-7 2 89-15,2 8 258 16,3 5-205-16,0 2-13 0,2 2-57 16,0 0-51-16,0 0-12 15,0 0-7-15,6 0 2 16,2 5-4-16,3 3 1 16,0 1 0-16,-2 4-1 15,-1 2 0-15,-2 1 1 16,-2 3 1-16,-2-1-2 15,-1-3 1-15,0-3 2 16,2-4-3-16,-2-4 0 16,0-1 0-16,-1-3 0 15,1 0 4-15,1 0 6 16,2-5 53-16,1-6-22 16,-1-5-39-16,1-3 1 15,-3-3-2-15,0-3-1 16,-2 2-8-16,1 4-7 0,1 6 15 15,0 7-2-15,1 2 0 16,1 4-4-16,3 0-4 16,-1 0 2-16,4 4 0 15,1 5 8-15,-4 2 0 16,2 2 0-16,-1 1 0 16,-1 0-1-16,-2 2-1 15,-2-1-27-15,-1 0-4 16,-2 0-1-16,0-1-9 15,0 0-60-15,-10-3-66 16</inkml:trace>
  <inkml:trace contextRef="#ctx0" brushRef="#br0" timeOffset="60825.922">6563 2739 603 0,'0'0'14'0,"0"0"20"15,0 0 11-15,0 0-16 16,0 0-13-16,0 0-4 16,-23-9-12-16,11 17-5 15,1 3 3-15,-5 4 0 0,5 2 2 16,1 1 1-16,2-2 0 15,3-2-1-15,3-5-3 16,2-3 1-16,0-1 2 16,2-3 6-16,12-2 51 15,4 0 13-15,3-4-34 16,3-9-19-16,-3-3-14 16,-3-1 3-16,-4-3-3 15,-7-3 0-15,-5-5-3 16,-2-3-23-16,0-1-16 15,-9 2-2-15,-2 7 28 16,1 7 13-16,1 6 13 0,5 5 19 16,4 2-6-16,0 3-4 15,0 0-10-15,0 0-12 16,0 0-10-16,0 3-2 16,0 6 9-16,0 3 2 15,4 4-1-15,7 3 4 16,1 3-2-16,2 3 1 15,2 0 0-15,2 0 0 16,-2-2 1-16,0-4-2 16,-1-2 0-16,-3-3-11 15,-1-3-64-15,0-6-107 16,-2-2-243-16</inkml:trace>
  <inkml:trace contextRef="#ctx0" brushRef="#br0" timeOffset="61299.656">6763 2640 554 0,'0'0'61'0,"0"0"-26"16,0 0 22-16,0 0-41 15,0 0-16-15,0 0-1 16,-39-4 1-16,26 12 1 15,-3 1 15-15,2 3 5 16,0 4-7-16,3-1-6 16,4 2-8-16,0-2 2 0,7-1-4 15,0-6 3-15,0-1-1 16,5-4 0-16,8-3 16 16,6 0 1-16,1-2-5 15,3-11 1-15,-3-4-10 16,-1-1-3-16,-6-3 0 15,-4 1-6-15,-7 2 4 16,-2 3 2-16,0 6 1 16,0 2-1-16,0 5 7 15,0 2 19-15,0 0-26 16,-2 0-7-16,2 0 4 16,0 6-9-16,0 2 1 0,0 1 9 15,0 1 2-15,7 0 0 16,0 0 0-16,0-2 1 15,0 2 0-15,-3-2 3 16,2 0-4-16,-2-1-42 16,-1-6-179-16</inkml:trace>
  <inkml:trace contextRef="#ctx0" brushRef="#br0" timeOffset="61853.347">6822 2424 779 0,'0'0'0'16,"0"0"-16"-16,0 0 9 16,0 0 5-16,0 0 2 15,0 0 0-15,38 71 0 16,-30-53 0-16,1 1 0 15,-5 0 1-15,5-2 0 16,-4 0-1-16,0 1 1 16,-1-3-1-16,-4 2 4 15,0-3-4-15,0-3 6 16,0-2-2-16,-2-5-4 16,-1-2-3-16,-1-2-3 0,1 0 6 15,-1-3 6 1,0-10 6-16,-1-4-8 0,0-3-3 15,1-1 0-15,-1 3-2 16,3 1 2-16,2 4-1 16,0 4 24-16,11 1-13 15,3 1-11-15,4 1 0 16,1 2 0-16,-1 0 0 16,2 3 0-16,-6 1 0 15,-1 0 0-15,-2 0-2 16,-3 0 0-16,-1 4-2 15,-1 4 0-15,1 2 0 0,-1 0 4 16,1 3 0 0,0-2 0-16,-2 2 0 0,4-1 0 15,-4-2 3-15,0 0-3 16,-1-2 0-16,-1-2-99 16,-2-3-29-16,-1-3-235 15</inkml:trace>
  <inkml:trace contextRef="#ctx0" brushRef="#br0" timeOffset="62012.044">6979 2398 700 0,'0'0'0'0,"0"0"-21"0,0 0 11 16,0 0 8-16,0 0-134 15</inkml:trace>
  <inkml:trace contextRef="#ctx0" brushRef="#br0" timeOffset="63107.445">7235 2446 250 0,'0'0'228'15,"0"0"-225"-15,0 0-3 16,0 0-1-16,0 0 1 16,0 0-2-16,-48-11 2 15,38 13 26-15,1 5 7 16,0 3-6-16,0 2-16 15,4 0 6-15,-2 1-7 16,3 1-6-16,3-1-1 16,1-1 2-16,0-2 0 15,0-2 11-15,9-1 18 16,3-3-3-16,4-2 15 16,-2-2-20-16,1 0-12 0,-3 0-4 15,-5 0-6 1,0-6 3-16,-3-2-3 0,-1 0 1 15,-3-3 2-15,0-3-6 16,0 1 0-16,0-2-1 16,-5-1-5-16,-1 1-7 15,1 3 6-15,2 3 6 16,1 4 1-16,2 2 3 16,0 3-2-16,0 0-1 15,2 0-1-15,6 0-2 16,5 0 1-16,0 0-3 15,-1 0 3-15,2 1-2 0,-5 5 3 16,-2 0 0 0,-3 3-4-16,-3 1 3 0,-1 3 0 15,0 0 2-15,0-1 0 16,-4 0 0-16,2-5-1 16,1-2 0-16,1-3 1 15,0-2-1-15,0 0 3 16,0 0 0-16,0 0 5 15,0-4 36-15,3-9 6 16,4-3-46-16,4-2-3 16,-3-4 0-16,1 2-1 15,-2-2-19-15,1 4-4 16,-2 3 12-16,-2 6 9 16,1 6 1-16,-3 3-2 15,0 0-4-15,2 0-14 0,3 7 16 16,0 3 5-1,-1 2 0-15,1-2 0 0,0 0 0 16,-2-1 0-16,1-3 0 16,-3-2-3-16,-1-2 3 15,0-2 2-15,3 0-2 16,3 0 3-16,4-2 43 16,2-7-11-16,2-3-30 15,1-3-1-15,-3-1-3 16,-4-2 3-16,-6-2 0 15,-4 0 1-15,0 1-5 16,-11 4-17-16,-3 5 6 0,-1 6 5 16,1 4 4-16,1 0 1 15,1 0-4-15,5 8 0 16,5 0-1-16,2 1-1 16,0 1 0-16,9-1 5 15,12 0 2-15,5 1 5 16,5 0 14-16,-2-1 8 15,-2-1-10-15,-7 2-6 16,-3-2-10-16,-8 4 0 16,-4-1-1-16,-5 4 2 15,-3 2-2-15,-18 4 10 16,-5 1-2-16,-4 3-8 16,0-2-32-16,-4-3-47 15,-1-5-174-15</inkml:trace>
  <inkml:trace contextRef="#ctx0" brushRef="#br0" timeOffset="73906.136">1338 2498 369 0,'0'0'175'16,"0"0"-124"-16,0 0-5 15,0 0 17-15,0 0-15 16,0 0-13-16,0 0-9 16,-9-12 5-16,7 11-10 15,2 0-6-15,-1 1 4 0,1-2-4 16,0 2-4-16,0 0-10 16,0 0 2-16,0 0-3 15,0 0 0-15,0 0 0 16,0 0-1-16,0 0 1 15,0 0-1-15,0 0-4 16,0 0 1-16,0 0-4 16,0 0-1-16,0 7 7 15,0 3 2-15,3 2 0 16,2 0 0-16,-1 1 1 16,3-2-2-16,2-1 2 15,1-2-1-15,-2 0 0 16,1-4-2-16,-5-1 2 15,-1 0 1-15,-3-3-1 0,0 0 0 16,0 0 2-16,2 0 0 16,1 0 3-16,6-3 3 15,2-11 17-15,8-5-16 16,2-4-6-16,0-5-1 16,5-2-1-16,1-2-1 15,0 0 0-15,-2 6-1 16,-4 7-30-16,-10 7-15 15,-7 12-16-15,-4 0-120 16,-10 10-292-16</inkml:trace>
  <inkml:trace contextRef="#ctx0" brushRef="#br0" timeOffset="74797.184">1468 3165 548 0,'0'0'34'0,"0"0"-28"16,0 0-6-16,0 0-1 15,0 0-4-15,0 0 3 16,-3 0 2-16,3 0 1 16,0 0 19-16,0 0 29 15,0 0 4-15,0 0-25 16,0 0-18-16,0 0-10 16,0 0-11-16,0 7 7 15,0 2 2-15,0 3 2 16,5-1-2-16,-1-2 1 15,3 0-2-15,2-2 3 16,-4-2 0-16,0-1 3 16,0-1-1-16,-3-3-2 0,-1 0 7 15,2 0-3-15,1 0 10 16,5-5 42-16,5-12 5 16,6-7-30-16,1-7-28 15,8-4-1-15,2 2-2 16,0 1 0-16,-1 5 0 15,-5 10-34-15,-3 3-10 16,-4 7-2-16,-6 6-83 16,-8 1-74-16</inkml:trace>
  <inkml:trace contextRef="#ctx0" brushRef="#br0" timeOffset="75681.597">1688 3754 659 0,'0'0'72'0,"0"0"-69"16,0 0-1-16,0 0 16 16,0 0-9-16,0 0-8 15,3 0 2-15,-3 0-3 0,0 0 0 16,2 0 0-16,0 3-8 16,3 5 5-16,1 2 2 15,0 1 1-15,0-2 2 16,-2 0-2-16,3-3 0 15,-2 1 0-15,0-3 0 16,-1-1 0-16,-1-1 3 16,-1-2 1-16,2 0-3 15,1 0 5-15,4 0 17 16,9-11 31-16,5-9-10 16,9-10-25-16,6-9-9 0,1-6-4 15,2-3-5 1,-5 4 1-16,-2 7-1 0,-8 14-2 15,-9 10-2-15,-3 8-22 16,-5 5-23-16,-4 3-57 16,-3 11-32-16,-2 5-68 15</inkml:trace>
  <inkml:trace contextRef="#ctx0" brushRef="#br0" timeOffset="76709.583">1850 4413 467 0,'0'0'46'0,"0"0"-44"16,0 0 14-16,0 0 7 15,0 0-17-15,0 0-2 16,-7 0 10-16,7 0 14 16,0 0 9-16,0 0 1 0,0 0-16 15,0 0-9-15,0 0-6 16,0 0-7-16,0 0-3 15,0 0 0-15,0 1-5 16,0 2 2-16,0 1 4 16,2 3 2-16,3 1 0 15,-1-3 0-15,1 1 0 16,0 0 0-16,1 0 0 16,-2 0 1-16,-1-1-1 15,1 0 0-15,-1 1 1 16,1-2 0-16,-1 1-1 15,-1-2 2-15,0-2-2 16,1 2 2-16,-1-3 0 16,2 0-2-16,0 0 4 15,4-4 3-15,3-11 4 0,3-7 1 16,2-7-8 0,4-4 0-16,1-7-2 0,3-7-1 15,6-7-1-15,0-4 1 16,6 1 0-16,1 7-1 15,1 12 0-15,-3 15-1 16,-8 11 0-16,-7 12 0 16,-7 0-4-16,-10 6-19 15,-3 12-23-15,0 4 0 16,0-2-57-16,-2-7-232 16</inkml:trace>
  <inkml:trace contextRef="#ctx0" brushRef="#br0" timeOffset="102870.292">8458 1442 329 0,'0'0'245'15,"0"0"-207"-15,0 0 67 16,0 0-45-16,0 0-26 16,0 0-10-16,0 0-3 15,-2-4-9-15,2 4-7 16,0 0 0-16,0 0-5 15,0 0-1-15,0 0 1 16,0 0-6-16,0 0 4 16,9 0 1-16,8 0 1 15,6-1 3-15,4-2-2 0,1-1-1 16,-3 0 0 0,-4-1-1-16,-4 1-42 0,-7 1-3 15,-6 0-79-15,-4-2-20 16</inkml:trace>
  <inkml:trace contextRef="#ctx0" brushRef="#br0" timeOffset="104699.835">8787 1351 545 0,'0'0'49'16,"0"0"33"-16,0 0-18 0,0 0-16 15,0 0-13-15,0 0-13 16,-14-17 1-16,14 17-15 16,0 0-6-16,0 0-1 15,0 0-1-15,0 0 0 16,0 0-2-16,0 0-4 15,0 0 2-15,0 0-3 16,0 2 1-16,0 6 6 16,0 0 0-16,0 3 1 15,0 0-1-15,0-1 0 16,0 0 0-16,0-2 0 16,0-2 1-16,0-2-1 15,0 0 2-15,0-3-1 16,0-1 0-16,0 0 0 15,1 0 6-15,1 0 2 0,2-1 0 16,1-9 5-16,0-2-14 16,-1 0 5-16,-1 1-5 15,-3 4 1-15,0 3-1 16,1 4 2-16,0 0-2 16,-1 0-5-16,2 0-6 15,2 0-4-15,3 4 11 16,0 3 4-16,4 1 1 15,-1-1-1-15,3-2 2 16,1 1-4-16,0-3 4 16,2-1 1-16,-6-2-2 15,2 0 0-15,-5 0 3 0,-1-1 3 16,0-7 2-16,-4-5-4 16,0-2-3-16,-2-3-1 15,0-1-1-15,-4 1-16 16,-8 0-3-16,1 3 7 15,3 5 9-15,2 1 3 16,3 5 1-16,3 2 6 16,0 2-6-16,0 0-1 15,0 0-1-15,0 0-3 16,0-1 1-16,0 1 1 16,0-2 4-16,0-3-2 15,7 0 0-15,3-2 2 0,-1-2-2 16,2-4 0-16,-4 0 0 15,-2-1 2 1,-3-1-1-16,-2 0 1 0,0 3 0 16,0 1-2-16,0 3 1 15,0 5-1-15,0 2 0 16,0 1-1-16,0 0 1 16,0 0-11-16,0 0-3 15,0 7 5-15,0 3 7 16,2 0-1-16,5 4 3 15,2-2 0-15,0 2 0 16,0 1 0-16,-2-2 0 16,0 1-1-16,-1 2 1 0,-1-1 0 15,-1 2 1 1,-1-3 1-16,-2 1-1 0,0-1-1 16,0-3 0-16,-1-3 1 15,1-1 0-15,-1-4-1 16,0 0 0-16,1-3 0 15,-1 0 1-15,0 0 5 16,2 0 0-16,-2 0 6 16,0 0-1-16,0-2 30 15,1-7-32-15,0-6-8 16,1 0 1-16,5-3-2 16,-3 2 0-16,4 0-3 15,-1 4 3-15,0 4-2 16,1 4 1-16,-4 1-1 15,-1 1 1-15,1 2-3 0,-1 0-6 16,2 0 6-16,1 3 0 16,-1 4 1-16,2 2 3 15,0-1 0-15,1 2 0 16,0-2-1-16,2 1 1 16,-2-3 0-16,-1-1 1 15,2-4 0-15,-5 1-1 16,5-2 4-16,1 0-2 15,-1 0 4-15,3-10 0 16,1-2-5-16,-1-3-1 16,-2-1-11-16,-3 1 0 15,-2 5-1-15,-3 3 7 0,-2 4 4 16,0 3 0-16,0 0-8 16,0 0-9-16,0 5-5 15,-3 6 22-15,1 1 1 16,2-1-3-16,0-4 0 15,0-1 3-15,2-1-2 16,6-2 1-16,5-3 2 16,3 0 1-16,0 0 7 15,5-6-5-15,-1-4 3 16,-2-3-6-16,-4-2 0 16,-3-1-1-16,-4-1-10 15,-5 3-2-15,-1 4-5 0,-1 6 17 16,0 3 5-16,0 1-5 15,0 0-11-15,0 4-13 16,0 8 15-16,1 5 2 16,6 3 2-16,4 1-3 15,3 1 6-15,2 3 2 16,-2-1 0-16,-4 0 3 16,-4-1 1-16,-6 0 3 15,0-3-3-15,-4-2 1 16,-10-1-2-16,-5-3 2 15,-2-4-5-15,1-2 3 16,2-5-3-16,2-3 1 16,5 0-1-16,2 0-14 0,8-9-40 15,1-8-47 1,10-5-115-16</inkml:trace>
  <inkml:trace contextRef="#ctx0" brushRef="#br0" timeOffset="105047.14">9631 1069 602 0,'0'0'85'0,"0"0"-63"0,0 0 8 16,0 0 15-16,0 0-41 16,0 0-1-16,45-55-3 15,-35 53 1-15,-2 2 0 16,-3 0 5-16,-3 0-3 16,1 0-3-16,-1 0-5 15,0 7 2-15,1 3 2 16,1 4 1-16,-3 3 2 15,1 1-2-15,0 3-9 16,-2 2-86-16,0 0-41 16,0-3-289-16</inkml:trace>
  <inkml:trace contextRef="#ctx0" brushRef="#br0" timeOffset="105204.858">9700 1298 700 0,'0'0'45'0,"0"0"-13"16,0 0-2-16,0 0-30 15,0 0-4-15,0 0-107 16,4 0-37-16</inkml:trace>
  <inkml:trace contextRef="#ctx0" brushRef="#br0" timeOffset="105885.575">8521 1953 482 0,'0'0'66'0,"0"0"-33"15,0 0 55-15,0 0-10 16,0 0-41-16,0 0-5 16,-7 0 2-16,7 0 15 15,0 0-22-15,11-3-8 0,3-3-15 16,9-1-4-16,6 1 0 16,3 1 0-16,5-2-1 15,1 1-33-15,-3-2-36 16,-5 2-95-16,-10-4-116 15</inkml:trace>
  <inkml:trace contextRef="#ctx0" brushRef="#br0" timeOffset="107819.787">8969 1797 474 0,'0'0'28'15,"0"0"37"-15,0 0 2 16,0 0-9-16,0 0-10 16,0 0-11-16,0-10-20 15,0 10-4-15,0 0-4 16,0 0-4-16,0 0-5 15,0 0-6-15,0 0-6 16,0 5 0-16,5 5 9 16,0 3 2-16,2 2 2 0,1 2-1 15,-1 0 0-15,-1-3 1 16,0 0 2-16,-1-2-3 16,-2-3 2-16,1-1-1 15,-1-3 0-15,1-2-1 16,-1-1 4-16,-3-2-1 15,2 0-2-15,0 0 8 16,3-4 5-16,0-9-6 16,2-5-6-16,-3 0-2 15,-1 0-2-15,-3 5 1 16,2 3 0-16,-2 6 1 16,0 3 0-16,0 1 0 15,2 0-4-15,0 0-12 16,1 4-3-16,1 4 16 15,5 3 0-15,1-2 2 0,1 0 0 16,3-1 2-16,-1-1-1 16,3-2 0-16,-2-3 2 15,-1-2 1-15,-2 0 4 16,1 0 2-16,-3-7-4 16,0-6 1-16,-5-3 1 15,-4-4-7-15,0 1-1 16,-4-1-38-16,-9 4-9 15,-1 4 18-15,2 5 24 16,1 4 5-16,3 1 1 16,5 1 8-16,0 1 1 15,3 0 4-15,0 0-7 0,0-1-6 16,0 1-4-16,3-1 2 16,1-2 2-16,3-1 0 15,4-1 16-15,1-3-3 16,-1-3-5-16,-1 1 1 15,-2-3-4-15,-1-1-3 16,-2 0-1-16,-3 2-1 16,-1 0-6-16,-1 4 4 15,0 3 2-15,0 4 5 16,0 1-5-16,0 0 0 16,0 0-3-16,0 0-20 15,0 4 1-15,4 6 16 16,0 0 3-16,1 3 3 0,4 2 0 15,-2 0 3 1,2 2-2-16,2 0 3 0,-4 0 2 16,2 1-6-16,-4 0 1 15,-1-3 4-15,0-1-4 16,-3-5 6-16,0-1-6 16,0-5-1-16,-1-2 2 15,0-1 4-15,0 0 4 16,0 0 7-16,2-5 32 15,0-9 9-15,-1-3-57 16,3-3-1-16,-1-1 1 16,1 2 0-16,0 2 0 15,-1 5-2-15,-1 6 2 16,3 2-4-16,-1 2 1 0,3 1-1 16,0-1 1-16,-1 2-2 15,3 0-3-15,-2 0 4 16,-2 3-2-16,2 4 4 15,-4 4 0-15,-1 0-17 16,0 3-9-16,0 2-9 16,-1 1-31-16,0 0-14 15,-1-1-28-15,3-4-128 16</inkml:trace>
  <inkml:trace contextRef="#ctx0" brushRef="#br0" timeOffset="108316.465">9565 1712 389 0,'0'0'45'16,"0"0"-27"-16,0 0-11 16,0 0 120-16,0 0-101 15,0 0-24-15,-29-15 0 16,20 15 1-16,0 0 0 15,-2 0 3-15,1 6-1 16,1 2-2-16,0 1 1 16,3 1-1-16,0 1-2 15,2-2-1-15,4 0 0 0,0 0-2 16,0-4 1-16,2 1 1 16,9-4 3-16,6-2 11 15,1 0-3-15,-2 0 0 16,-2-7-5-16,-3-2-6 15,-4 2-28-15,-5-3-14 16,-2 1 1-16,0 0-6 16,-2 1 32-16,-8 4 2 15,3 0 13-15,0 2 5 16,1 2 22-16,4 0-15 16,1 0-1-16,1 0 8 15,0 0-15-15,0 0-4 0,0 0-6 16,3 4 6-16,4 2 2 15,2 1 20-15,2 1-9 16,-1-2-5-16,-1 1-3 16,2-3-5-16,-2-1-14 15,0-3-241-15</inkml:trace>
  <inkml:trace contextRef="#ctx0" brushRef="#br0" timeOffset="108591.778">9618 1523 700 0,'0'0'91'0,"0"0"-91"16,0 0-20-16,0 0-7 15,0 0 26-15,0 0 1 16,15 46 1-16,-8-29-1 15,0 1 0-15,0 0 0 16,-1-1 1-16,-1 1 0 16,-1-1 2-16,0 0 0 15,-2-1-3-15,0-2-24 16,0-2-80-16,-1-3-21 16,-1-6-326-16</inkml:trace>
  <inkml:trace contextRef="#ctx0" brushRef="#br0" timeOffset="108744.37">9643 1620 534 0,'0'0'94'15,"0"0"1"-15,0 0-56 16,0 0-23-16,45-55-16 16,-18 50 0-16,1 3-3 15,-2 2-95-15,0 0-100 16</inkml:trace>
  <inkml:trace contextRef="#ctx0" brushRef="#br0" timeOffset="109066.51">9918 1512 703 0,'0'0'53'16,"0"0"4"-16,0 0-22 15,0 0-21-15,0 0-11 16,0 0-3-16,55-34-1 16,-44 32 1-16,-2 2 0 15,-5 0-4-15,1 0 0 0,-3 2-4 16,1 7 6-16,-3 1 0 15,0 4-4-15,0-1-11 16,0 2-7-16,0-1-18 16,1 0-50-16,0 0 10 15,-1-1-40-15</inkml:trace>
  <inkml:trace contextRef="#ctx0" brushRef="#br0" timeOffset="109252.026">10008 1768 827 0,'0'0'32'0,"0"0"-24"16,0 0 10-16,0 0-18 15,0 0-3-15,0 0-60 16,0 0-192-16</inkml:trace>
  <inkml:trace contextRef="#ctx0" brushRef="#br0" timeOffset="110615.181">8724 2556 241 0,'0'0'491'16,"0"0"-452"-16,0 0 19 15,0 0-8-15,0 0-20 16,0 0-18-16,0 0-12 15,-7-7 0-15,7 6 3 16,0-2 5-16,6-1-3 16,6-1-5-16,4 0 1 15,-1-1-2-15,-2 1 1 0,-2-1-16 16,0 1-14-16,-1-1-17 16,-2-1-53-16,1 1-84 15,-2-2-301-15</inkml:trace>
  <inkml:trace contextRef="#ctx0" brushRef="#br0" timeOffset="112735.362">9099 2340 540 0,'0'0'63'16,"0"0"38"-16,0 0-21 15,0 0-27-15,0 0-14 16,0 0-15-16,0-12-24 15,0 12 0-15,0 0-9 0,0 0-5 16,0 7 9-16,0 3 4 16,-2 4 2-16,2-1-1 15,0-2 0-15,0 2-1 16,0-3 1-16,2 0 1 16,3-2 0-16,-1-2 0 15,2-1 1-15,-1-2-2 16,0-1 1-16,0-2 1 15,3 0-2-15,0 0-16 16,0-7 9-16,2-5-6 16,-4-3 4-16,-1 3 1 15,-1 1 3-15,-3 2 5 0,0 5 2 16,-1 3 5-16,1 0 25 16,-1 1-13-16,0 0-19 15,2 0-7-15,-2 0-6 16,4 2 6-16,-1 5 5 15,4 0 3-15,0 2-1 16,1-3 0-16,0 0 0 16,0 0 2-16,2-3-1 15,3-2 1-15,-1-1 2 16,1 0 1-16,1-2 1 16,-2-8-6-16,-2-2-6 15,-5-5-7-15,-4 1-13 16,-1-1-1-16,0 0-26 0,-8 3 29 15,-3 3 10 1,2 5 14-16,-1 0 5 0,4 4 21 16,1 1 4-16,5 1-16 15,0 0-6-15,0 0-7 16,0 0 0-16,0 0-1 16,0-1 0-16,0 0 1 15,0-1 2-15,0 0 0 16,0-2 2-16,3-3-5 15,4-2-3-15,1-2-4 16,2 0 2-16,-1-1-2 16,2 2 5-16,-3 1 2 15,-2 3 0-15,-3 2 2 16,-2 3 0-16,-1 1 15 0,0 0-4 16,0 0-11-16,0 0-2 15,0 0-1-15,0 0-10 16,0 1 0-16,0 7 10 15,0 0-1-15,0 4 2 16,0 2-1-16,3 1-2 16,3 2 3-16,-1 0 0 15,-1-1 0-15,1 0 0 16,-2-1 0-16,1-1 0 16,-1-2 2-16,-1-2-2 15,0-5 0-15,-1 0 1 16,0-3-1-16,-1-2 3 15,0 0-2-15,0 0 6 0,0 0 8 16,0-1 35-16,2-10-15 16,2-3-33-16,1-4-1 15,0-1-1-15,0 2 0 16,0 2-1-16,-1 4-1 16,0 3 2-16,2 5-1 15,1 0-1-15,3 3-2 16,1 0-1-16,6 0 0 15,-2 0 4-15,1 0-1 16,-4 6 0-16,-1 0 2 16,-4-1 0-16,-2 2-3 15,-3-2 2-15,0 2-3 0,0 0 4 16,0-2 0 0,-1-1 3-16,0-1-3 0,2-1 0 15,-3 0 1-15,3-2 0 16,1 0 0-16,3 0 1 15,2-6 6-15,3-4-7 16,-4-4 4-16,1 1-3 16,-4-3-2-16,-3 1 0 15,-2 3-4-15,0 2 1 16,0 3 1-16,0 3-5 16,0 0 5-16,-2 4 0 15,1 0 1-15,-3 0-1 16,0 0-16-16,-1 4 8 0,-1 5 10 15,1 1-2 1,2 1 1-16,3-2-1 0,0 0-3 16,0 0 2-16,0-1-1 15,0-1 4-15,2-2 0 16,4-1 0-16,0-1 1 16,3-1-1-16,2-2 2 15,1 0 2-15,1 0-2 16,-1-5 5-16,0-5-4 15,-2-2 0-15,-2-3 4 16,0-1-7-16,-2 1 2 16,-2 4 0-16,0 1-1 15,-4 6 1-15,2 2 2 16,-2 2-3-16,0 0-1 0,0 0-6 16,0 0-10-16,0 6 10 15,0 4 6-15,1 1 2 16,0-2-2-16,2 2 0 15,0-3-2-15,1-1 3 16,-2-3-1-16,-1-2 0 16,1 0 0-16,0-2 0 15,-2 0 1-15,0 0 1 16,5 0 10-16,4-3 19 16,2-8-9-16,5-3-18 15,-1-1-2-15,0 0 0 16,0 3-2-16,-3 2-1 15,-3 4 0-15,-5 4-2 0,-1 2 3 16,-1 0-4-16,-1 0-9 16,2 5 7-16,2 7 5 15,0 1-3-15,-3 2-19 16,3 0 1-16,-1-1-9 16,-2-2-100-16,3-4 23 15,2-3-108-15</inkml:trace>
  <inkml:trace contextRef="#ctx0" brushRef="#br0" timeOffset="113006.665">10025 2069 743 0,'0'0'64'16,"0"0"-13"-16,0 0-19 15,0 0-14-15,0 0-18 16,0 0-1-16,0-7-4 16,0 7 1-16,2 0-6 15,0 0 4-15,-1 7 5 16,3 5 2-16,-2 1-1 16,0 3 0-16,0 0-1 15,-2 2-35-15,0 0-44 16,0-1-85-16,0-2-261 0</inkml:trace>
  <inkml:trace contextRef="#ctx0" brushRef="#br0" timeOffset="113177.349">10029 2307 702 0,'0'0'0'0,"0"0"-1"15,0 0 1-15,0 0 1 16,0 0-1-16,0 0 0 16,-1 0-1-16,-2 0-57 0</inkml:trace>
  <inkml:trace contextRef="#ctx0" brushRef="#br0" timeOffset="116683.793">8774 3049 324 0,'0'0'177'15,"0"0"-100"-15,0 0-2 16,0 0 2-16,0 0-28 16,0 0-21-16,0 0-17 15,-3 0-3-15,3 0 5 16,0 0 0-16,0 0-5 16,0 0 4-16,12-2-7 15,16-8-1-15,13-1 1 16,8-2-5-16,4-1 3 15,-3 1-3-15,-9-1 0 0,-3 3-3 16,-10 1-11-16,-8 4-38 16,-12 4-30-16,-8 1-109 15</inkml:trace>
  <inkml:trace contextRef="#ctx0" brushRef="#br0" timeOffset="118656.089">9325 2854 531 0,'0'0'50'16,"0"0"36"-16,0 0 1 15,0 0-20-15,0 0-26 16,0 0-14-16,-5-11-9 15,5 11-10-15,-1 0-3 16,1 0-5-16,0 0-1 16,0 0-6-16,0 1-6 0,0 10 6 15,-1 1 7-15,1 5 0 16,0-1 1-16,0 1-1 16,0 0 2-16,0-4-2 15,4-1 0-15,2-5 0 16,-1-1 2-16,0-1 1 15,2-3-3-15,0-2 0 16,2 0-17-16,2-4 12 16,0-6-3-16,-1-6-3 15,-3 1-9-15,-3 0-17 16,0 5 21-16,-4 4 16 16,3 2 0-16,-3 4 2 15,0 0 7-15,0 0-9 16,0 0-8-16,3 0-20 15,1 1 11-15,2 5 16 0,-1 1 1 16,4-3 6-16,2 1 17 16,0-1 0-16,1-2 2 15,-1-1-13-15,-1-1-1 16,-1 0-1-16,-2 0-4 16,-1-4 4-16,-2-5-5 15,-4-2 0-15,0-1-5 16,-2-1-26-16,-11 0-25 15,3 2 14-15,2 2 10 16,3 5 27-16,3-3 5 16,2 0 38-16,2-3 1 15,12-1-18-15,4-3-5 0,2 0 5 16,-1 2-4 0,-4-2 4-16,-2 4 1 0,-3-3-7 15,-3 2-7-15,-4-4-8 16,-3-2 0-16,0 0-1 15,0-2-4-15,-3 3 0 16,-4 4 0-16,3 4-6 16,-1 5 0-16,4 1-4 15,0 2 10-15,1 0-1 16,0 0-4-16,0 0-9 16,0 0 1-16,0 7 6 15,0 6 7-15,0 4 0 16,2 3 0-16,3 1 0 0,-3 2 0 15,0 1 2 1,-2-2-2-16,0 0 0 0,0-2 2 16,0-2-1-16,0-1 0 15,0-3 0-15,0-3 1 16,0-4-3-16,0 0 1 16,0-4-1-16,0 0 0 15,0-3 2-15,0 0-1 16,0 0 7-16,0 0-1 15,0-8 4-15,3-7-9 16,6-1 0-16,2-4-2 16,0 4-14-16,-1 2 4 0,-1 3 8 15,-2 6-2 1,-1 1 5-16,-1 4-4 0,1 0-3 16,0 0 5-16,0 5-3 15,1 4 4-15,0-2 0 16,-1 1 0-16,-1 0 1 15,0-1-2-15,1-2 2 16,-1-1 1-16,3 0 0 16,0-3-1-16,1-1 2 15,1 0 1-15,0 0-2 16,0-6-1-16,-1-4-11 16,0-3-6-16,-3-1-15 15,-4-1-5-15,-1 3 18 16,-1 4 16-16,0 4 0 15,0 3 3-15,0 1-2 0,-1 0 2 16,-5 2-9-16,0 7 8 16,1 0-1-16,2 0-6 15,3-1 6-15,0-1 0 16,0-2-4-16,0-1 6 16,0-1 0-16,3 0 1 15,6-2 2-15,2-1-1 16,6 0 4-16,2 0 4 15,0-7-5-15,2-2 0 16,-6-4-5-16,-1-2-4 16,-3 0-15-16,-4 2-22 15,-5 4 28-15,2 4 13 0,-4 4 0 16,0 1 7-16,0 0 0 16,0 0-7-16,0 0-15 15,0 0-2-15,3 5 14 16,1 1-2-16,3-2 5 15,1 1 0-15,0-4 2 16,4 2 9-16,-3-2 4 16,3-1-9-16,1 0 4 15,0 0-3-15,1-5-1 16,-1-3 0-16,0-3-6 16,-1 1 0-16,-4-6-28 15,-3 1-7-15,-3 3 1 16,-2 1 12-16,0 4 22 15,0 3 5-15,0 4 52 0,0 0-15 16,0 0-32-16,0 0-10 16,0 0-11-16,0 0-3 15,0 0 5-15,0 5 5 16,6 0 3-16,1 0 1 16,4-1 1-16,-2 2 5 15,1-2 2-15,1 1-7 16,-2 0 4-16,-2 1-5 15,-2-2-4-15,-3-1-111 16,-2-1-113-16</inkml:trace>
  <inkml:trace contextRef="#ctx0" brushRef="#br0" timeOffset="119098.93">10270 2522 393 0,'0'0'409'16,"0"0"-373"-16,0 0 17 16,0 0-18-16,0 0-10 15,0 0-25-15,82-58-1 16,-50 51 1-16,-9 4 0 16,-10 2-1-16,-10 1 0 15,-3 0-7-15,1 0-1 16,-1 8 8-16,0 3 1 15,0 1 0-15,0 0 1 16,0 0 2-16,-1 0-2 0,0-2-1 16,1 0 0-1,0 1 1-15,0-1-2 0,0 2-18 16,0 2-45-16,0 2-94 16,0-1-217-16</inkml:trace>
  <inkml:trace contextRef="#ctx0" brushRef="#br0" timeOffset="119256.485">10407 2728 788 0,'0'0'53'16,"0"0"-21"-16,0 0-2 15,0 0-30-15,0 0-14 16,0 0-58-16,-2-8-226 15</inkml:trace>
  <inkml:trace contextRef="#ctx0" brushRef="#br0" timeOffset="119916.008">8883 3578 117 0,'0'0'630'0,"0"0"-612"16,0 0 16-16,0 0-14 15,0 0-18-15,0 0 0 0,0-19-1 16,18 9 0-16,7-3-1 16,7-2 2-16,4 0-2 15,5 0 0-15,2 0 0 16,4 1 0-16,1 1 1 15,0 0-1-15,-6 2-25 16,-8 1-97-16,-14 4-138 16</inkml:trace>
  <inkml:trace contextRef="#ctx0" brushRef="#br0" timeOffset="120485.878">9599 3246 636 0,'0'0'80'16,"0"0"-7"-16,0 0-4 15,0 0-30-15,0 0-22 16,0 0-17-16,3-11-5 0,-3 11-2 15,0 0-3-15,2 12 1 16,5 2 9-16,-2 8 0 16,4 1 3-16,-1 2-3 15,1 1 2-15,1-2-1 16,0-2-1-16,1-2-21 16,-2-3-38-16,1-4-92 15,-2-7-20-15</inkml:trace>
  <inkml:trace contextRef="#ctx0" brushRef="#br0" timeOffset="120718.465">9775 3199 629 0,'0'0'205'0,"0"0"-204"16,0 0-1-16,0 0-11 15,0 0 8-15,0 0 1 16,43 45 4-16,-30-26 0 16,-1 1 2-16,0 0-4 15,-1-2-4-15,-1 0-58 16,-2-4-50-16,-2-4 10 16,-6-4-153-16</inkml:trace>
  <inkml:trace contextRef="#ctx0" brushRef="#br0" timeOffset="121768.353">9613 3354 710 0,'0'0'73'0,"0"0"-49"16,0 0-16-16,63-32-8 15,-21 21 2-15,5-1-2 16,-1 3 3-16,-8 0-3 16,-5-1 1-16,-8 2 1 0,-7 0-1 15,-3-1-1 1,-3 0-6-16,-2 2-5 0,-2-2-1 16,-1 3-1-16,-2 0 9 15,0 2 4-15,-3 2 0 16,-1-1 1-16,0 2-2 15,-1 1 2-15,0 0-2 16,0 0 1-16,0 0-6 16,0 0-4-16,-1 2 8 15,-3 8 2-15,0 0 2 16,-1 1-1-16,4 1-1 16,1-1-2-16,0-1 1 15,0-3 0-15,0 0-1 16,0 0 1-16,5-2 1 15,3 0 0-15,0-4 1 0,6 1 4 16,0-2-2 0,-1 0 6-16,-1-3-6 0,-3-5-2 15,-5-4-1-15,-4 0-13 16,0-2 8-16,-2 0-21 16,-10 2-10-16,-1 1-22 15,0 3 31-15,1 4 27 16,2 2 0-16,2 1-3 15,8 0 3-15,0 1 14 16,0-1-5-16,0 0-9 0,4-2 1 16,10-2 1-1,4 0 0-15,0 0 0 0,-1-1 0 16,0 0-2-16,-1 2 0 16,0 0 0-16,-6 4 0 15,-1 0 0-15,-3 0 0 16,-3 0-5-16,-1 0 2 15,0 0 0-15,-2 2 3 16,2 5 0-16,-1 2 0 16,0-1 2-16,2-1-2 15,1 1-2-15,1-1 2 16,0-1-1-16,3-2 1 16,-1-1 3-16,2-2-3 15,1-1 3-15,5 0 2 16,-1 0-5-16,-2-7-3 15,-1-2-21-15,-2-2 13 16,-6-1-3-16,-1 2 10 0,-2 1 4 16,0 4 2-16,0 2 9 15,0 3 25-15,0 0-6 16,0 0-30-16,0 0-8 16,0 0-8-16,0 0 10 15,9 4 6-15,5 1 0 16,2-2 0-16,3-1 1 15,0-1 14-15,-3-1 4 16,-2 0-15-16,-4 0 4 16,-3 0-1-16,-4-5 6 0,-1-5-3 15,-2-3-6-15,0-2-4 16,-6 1-15-16,-5-1 2 16,-1 3-1-16,-2 2 5 15,3 4 4-15,-1 4-3 16,1 2-41-16,4 0-4 15,5 0-92-15</inkml:trace>
  <inkml:trace contextRef="#ctx0" brushRef="#br0" timeOffset="122038.672">10516 3009 583 0,'0'0'95'16,"0"0"-42"-16,0 0 11 16,0 0-34-16,0 0-8 15,0 0-19-15,57-49-3 16,-48 49 0-16,-5 0-3 16,0 0 0-16,-1 3-2 15,0 6 4-15,-1 1 1 16,-2 2 1-16,2 1-1 15,-2 1-28-15,0 2-14 16,0 0-74-16,0-3-79 16</inkml:trace>
  <inkml:trace contextRef="#ctx0" brushRef="#br0" timeOffset="122209.217">10666 3192 792 0,'0'0'93'16,"0"0"-78"-16,0 0 16 16,0 0-9-16,0 0-22 15,0 0-5-15,0 0-50 16,0 0-81-16,0 0-234 16</inkml:trace>
  <inkml:trace contextRef="#ctx0" brushRef="#br0" timeOffset="144831.531">8053 1632 244 0,'0'0'90'15,"0"0"-67"-15,0 0 55 16,0 0-48-16,0 0-9 16,0 0 15-16,0 0-23 0,3-12-3 15,-3 10 1 1,0 1 2-16,0 0 0 0,0-1-6 15,0 0 0-15,0-1 9 16,0-1-11-16,0 0-2 16,1-2 0-16,4 0-3 15,-1 0 0-15,0-1 1 16,2-1-1-16,-2 2 0 16,-1-2 2-16,-3 3-2 15,0 1 1-15,-6 2-1 16,-12 2-14-16,-5 0-9 15,-6 6 9-15,-5 7-1 16,-3 1 14-16,-4 1-3 16,-4 2 3-16,6-1 2 15,4 1 3-15,11-1 3 0,9-3-5 16,6-3-2-16,8 0-2 16,1-4-3-16,7 1 5 15,21-2 2-15,14-4-1 16,16 0 13-16,9-1 0 15,5 0-8-15,-7 0-5 16,-10 1 0-16,-18 6-1 16,-18 5 0-16,-16 5-1 15,-6 5 1-15,-26 12 1 16,-14 7 6-16,-9 4 5 16,-1-3-5-16,1-6-3 15,6-7-2-15,10-6 1 0,5-6 2 16,8-4 3-1,8-6 6-15,7-4-7 0,3 0-3 16,5-3 6-16,0 0-1 16,0 0 5-16,0 0 1 15,0 0 12-15,0 0 6 16,0 0-5-16,0 0-4 16,0 0-6-16,0 0-7 15,0 0-5-15,0 0-5 16,0-2 0-16,0 1 1 15,0 1-2-15,0 0 0 16,0 0 1-16,0 0-1 16,0 0-3-16,0 0 2 0,0 0 1 15,0 0-1 1,0 0 2-16,0 0-1 0,0-1 0 16,0 1 1-16,0 0-1 15,0 0 1-15,0 0-1 16,0 0 2-16,0-3 1 15,0 1-1-15,0-1 1 16,0 0-3-16,0 1 1 16,0 0 2-16,0 0-3 15,0 1 2-15,0-1-2 16,0 1 0-16,0 0 0 16,0 0 0-16,0 1 0 0,0-3-2 15,3 2 1 1,-1 1-3-16,-2 0-1 0,1 0-4 15,0 0 6-15,3 0-2 16,-1 0 4-16,3 0-2 16,0 1 1-16,0 4 1 15,3 0 0-15,-2 0 1 16,0 0-1-16,-2 1 1 16,1-2 0-16,3 2-2 15,-4 0 4-15,2 2-4 16,-2 0 1-16,-1 3 0 15,0 2 1-15,-1 3-2 16,-1 5 1-16,-2-1 1 16,0 1 0-16,0 2 0 15,0-3 0-15,0 0 1 0,0-1-2 16,0 0 1 0,0 0 0-16,0 0 0 0,-5 0-1 15,5 0 1-15,-1-3 0 16,-2 2 0-16,3-1 0 15,-2 1 0-15,1-1 1 16,0 1-1-16,1-2-1 16,0 0 0-16,0-1 1 15,0-2 0-15,0 1 0 16,0 1 0-16,-1 1 0 16,-3 3 0-16,1 2 0 15,-3 3 0-15,1 3 0 0,0 0 2 16,1 1-2-16,-1-2 0 15,3 0 1-15,0-3-1 16,2-2 0-16,0 0-1 16,0-4 0-16,0 1 1 15,3-1 0-15,1 1 0 16,2 1 0-16,1 0 0 16,0-2-1-16,-2 0 1 15,1 1 0-15,0-2 0 16,1 1 1-16,-1 2-1 15,1-3 0-15,-1 2 0 16,1 0 0-16,-2-1 0 16,3 1 1-16,-3-1-1 15,0-1 0-15,1 0 0 16,-1-1 0-16,0 1 0 0,1-1 0 16,-3-1 0-16,2 1-1 15,-1 0 3-15,0 2-3 16,1 0 1-16,0 0 0 15,-1 0 0-15,2 0 0 16,-1 0 0-16,0 0 0 16,0 0 1-16,1 0-3 15,-3 0 4-15,1-1-2 16,0-1 0-16,-1 0 0 16,0 0 0-16,1-1 0 0,-2-2 0 15,1-1 0-15,1 1 0 16,-1 0 0-16,3-1 0 15,-1 0 0-15,1-1-1 16,-1-2 2-16,-1 1-1 16,1-2 0-16,0 2 0 15,-1 0 0-15,1-1 0 16,2 1 0-16,0-2 0 16,0 0 0-16,1-1 0 15,2 0 0-15,0 2 0 16,2-2 1-16,1 0-1 15,1 1 0-15,0 1 0 16,-1-2 0-16,1-1 0 16,-3 1 0-16,-3-1 0 15,0-1 1-15,-1 0-1 0,-2-3 0 16,0 2-1-16,1-1 2 16,-1 0-1-16,2-1 1 15,3 1-1-15,2 0 3 16,2 1-3-16,0-1 1 15,4-1-2-15,-4 0 3 16,1 0-2-16,-2 0 0 16,-3 1 0-16,-1-1 0 15,-2 1 1-15,-2-2-1 16,-3 1 0-16,1-1 0 16,1 0 1-16,1 0 0 15,6 0 0-15,7-7 4 0,5-7-1 16,8-1-2-1,4-1-1-15,2 4-1 0,-2 1-1 16,-1 2-13-16,-2 1 8 16,-4 3-2-16,-1 0-10 15,1 4-39-15,-3-3-49 16,-3 3-26-16</inkml:trace>
  <inkml:trace contextRef="#ctx0" brushRef="#br0" timeOffset="148293.481">9952 869 357 0,'0'0'72'0,"0"0"-32"16,0 0 18-16,0 0-10 16,0 0-8-16,0 0-10 15,0 0 16-15,2-55-36 16,3 45 27-16,2 0-21 16,0 2-9-16,0 1 6 0,0 2-5 15,-1-1-5 1,-2 2 1-16,6 0-1 0,-1 0-3 15,4 2 1-15,3-1-1 16,3 2-1-16,3 1 0 16,-1 0-2-16,-1 0 2 15,-4 9 1-15,0 1-3 16,-5 1 1-16,0 2-1 16,-2 0 3-16,-2-1-2 15,0 1 2-15,-2 0 0 16,-1 2 0-16,-2 0 1 15,-1 2 0-15,-1 1-1 16,0 0 0-16,2 2 0 16,-2-2 0-16,0 0 0 15,2-1 0-15,0-5 1 0,3 0-1 16,-2-2-1-16,2-4 1 16,1 0 1-16,0-1-1 15,2-1 2-15,0-4-2 16,2 0 3-16,1 0 1 15,2 0 0-15,-1-8 2 16,2-1-3-16,-3-2-1 16,-3 2 1-16,-3 0 0 15,-2 1-1-15,-1 2-1 16,-2 2 1-16,0 3-2 16,0 1 0-16,0 0 0 15,0 0-3-15,0 0-4 0,0 0-2 16,0 7 4-16,-2 2 5 15,-6 4 0-15,0 1 0 16,-2 2 0-16,2-1 1 16,-1 0-1-16,4 2 0 15,-1-1 0-15,3 0 0 16,0 0 0-16,3-1-4 16,0-2 2-16,0 2 1 15,0-1 0-15,3 0 1 16,2-1 0-16,0 0 0 15,-1-2 0-15,0 4 0 16,0-3 0-16,-1 4 0 0,-1-1 1 16,0 1-1-1,0-1 0-15,1 0 0 0,1 0 0 16,0 0 1-16,-2-1-1 16,2 0 0-16,-3-2 0 15,1 1-1-15,2-1 1 16,0-1 0-16,-1 0 0 15,1 1 0-15,0-1 0 16,1 3 0-16,0 1 0 16,2 3 0-16,0-1 0 15,-1 3 0-15,3 0 0 16,0 0 0-16,0 1 0 16,0-4 0-16,0-1 0 0,-1-3 0 15,1-2 0 1,-5-1 0-16,1-2 0 0,-3-2 0 15,-2 1 1-15,0 1 0 16,0 0 8-16,2-1-1 16,-1 4-3-16,1 0-1 15,2 3 0-15,-1 0-3 16,1 1-1-16,4 0 1 16,-1 0-1-16,0-1 0 15,0 0 0-15,0-4 1 16,-2 0-1-16,0-2 0 15,-2-2 0-15,1 0 0 16,-1 2 0-16,1 0 0 16,0-2 0-16,0 4 0 15,1 2 0-15,-1 0 1 0,1 3-3 16,2 0 2-16,-1 1 0 16,2 2 2-16,0-1-2 15,2 0 0-15,1 0 0 16,-1-1 0-16,2-1 0 15,0 1 2-15,-1-4-2 16,1 0 0-16,-1-3 0 16,-3-1 0-16,-1 0 0 15,-2-1-2-15,0 1 4 16,-1-2-2-16,-1 2 0 16,2 1-2-16,-1 1 2 15,1 1 0-15,-1-1 3 0,1 4-3 16,0-1 0-16,1 2 0 15,-1-1 0-15,1 0 0 16,3-2 1-16,-2 1 0 16,-2-1 0-16,2-2-1 15,-1 0-2-15,1 1 2 16,-2-1 0-16,1 3 1 16,0-1-1-16,0 0 0 15,-1 3 0-15,4-2 0 16,-1 4-1-16,0-3 2 15,1 1-1-15,0-1 0 16,0 1 0-16,-2-3 0 16,2 2 0-16,-2 1 0 15,0-3 0-15,-1-1 0 0,-1 0 0 16,0 1 0-16,1-1 0 16,0 2 0-16,-1 1 0 15,1-3 0-15,-2 2 0 16,2 1 0-16,0 0 0 15,-1 0 0-15,2-1 0 16,0 1 0-16,-1-2 1 16,0 1-1-16,-1-4 0 15,1-1-1-15,-2-2 2 16,-1 0-2-16,-1-2 2 16,0 1-1-16,1-2 0 15,-3 1 0-15,3-1 0 16,-3 1 0-16,2 1 0 0,0 3 0 15,0-1 0-15,0 2 0 16,-2-2 2-16,1-3-2 16,-1 0 0-16,0 1 0 15,0-1 0-15,0-1 0 16,0 2 0-16,-1 0 1 16,-7 2-1-16,-4 3 3 15,-1 0-1-15,-4 1-1 16,-3 1 1-16,-4 1 1 15,-2 2-2-15,0 1 1 16,2 2-2-16,10 0-48 16,11-7-155-16</inkml:trace>
  <inkml:trace contextRef="#ctx0" brushRef="#br0" timeOffset="158531.435">4829 2258 283 0,'0'0'93'0,"0"0"-84"16,0 0 25-16,0 0-10 15,0 0-13-15,0 0-7 16,0 0-4-16,0-9 0 16,0 9-41-16,0-2-23 15,0 1-26-15,0 1-7 16,0 0 57-16,0 0 40 16,0 0 13-16,0-1 57 15,0-1 31-15,0 2-3 16,0 0-35-16,-1 0-14 15,1-2-5-15,0 2-21 16,-1 0 12-16,1 0-9 0,0 0 0 16,0 0-14-16,0 0-11 15,0-2 1-15,2-1-2 16,10-2 5-16,9-3-5 16,1 0 0-16,1 1-1 15,-2-1 0-15,-3 2 1 16,0 1-21-16,-5 2-8 15,-6 3-6-15,-7 0-41 16,0 0-243-16</inkml:trace>
  <inkml:trace contextRef="#ctx0" brushRef="#br0" timeOffset="158816.663">4784 2321 59 0,'0'0'438'16,"0"0"-388"-16,0 0-4 15,0 0-39-15,0 0-6 16,0 0-1-16,44-22 0 16,-29 17 0-16,-1 0 1 15,2 0-1-15,-2 1 1 16,-1-1-3-16,-2 2 4 15,3-2-2-15,-2 2 0 16,0-3-7-16,2 1-36 16,0-1-21-16,0 0-25 0,0-1-81 15,1-1-60-15</inkml:trace>
  <inkml:trace contextRef="#ctx0" brushRef="#br0" timeOffset="159341.396">5001 2119 220 0,'0'0'162'0,"0"0"-130"0,0 0 38 16,0 0-19-16,0 0-28 15,0 0 1-15,-7-12-3 16,7 12-2-16,0 0 2 16,0 0 15-16,-1 0-16 15,1 0-9-15,0 0-6 16,0 0-5-16,0 0-1 16,0 0-4-16,0 0-3 15,0 0 3-15,0 0 1 16,0 0-4-16,0 0 1 15,0 0-4-15,0 0 11 16,5 5 1-16,6 0 2 0,1 1 0 16,2-1 1-16,-1 1-2 15,1-3 6-15,-3 2-7 16,0-2 0-16,-2 1-1 16,-2 1 2-16,-3-1-4 15,-1 0 1-15,-1 1 0 16,-1-1 0-16,0 2 0 15,-1-2 1-15,0 1 0 16,0 0 0-16,0 3 1 16,0 1 0-16,0 3 5 15,0 3-4-15,0 3-2 16,3 3 5-16,8 0-5 0,3-5-77 16</inkml:trace>
  <inkml:trace contextRef="#ctx0" brushRef="#br0" timeOffset="190991.31">5342 2040 166 0,'0'0'328'0,"0"0"-294"15,0 0 24-15,0 0 18 16,0 0-16-16,0 0-23 16,0 0-7-16,2-5-10 15,-2 2 7-15,2 3 1 16,-2-2-1-16,2-1 2 16,0-1-22-16,1 1-3 15,-1 0 4-15,0-2-7 16,1 1 4-16,-1 0-5 15,2 0-1-15,-3 0 1 16,1 1 0-16,-2 0 1 16,0 1-1-16,0 2 1 15,0 0-1-15,0 0-5 0,0 0-11 16,0 0 3-16,-9 2 2 16,-1 8 11-16,-3 2 4 15,-1 3-2-15,5-4-2 16,0 1-2-16,5-2-2 15,1 0 0-15,0-1 2 16,2 2-2-16,1-2 3 16,0 2-7-16,0-1 8 15,0 1-2-15,0 0 3 16,6-2-3-16,-2-1 4 16,3 0-2-16,-1 1 0 15,0-3 0-15,3-1 0 16,-2-1 1-16,-3-1-1 15,-1-2 4-15,0-1-4 0,-2 0 2 16,0 0 1-16,3 0 2 16,1 0-1-16,1-4 3 15,1-5-2-15,-2-1-1 16,-1 1-3-16,-4 0 1 16,0 2-2-16,0-1-1 15,0 5-10-15,0 0 4 16,0 0 5-16,0 3 0 15,0 0-2-15,0 0 3 16,0 0 0-16,0-3-3 16,0 1 1-16,7-3 1 15,8-1 2-15,4-3-2 16,4 0 1-16,-2 3 1 16,-1 0 0-16,-6 4-4 0,-4 2 1 15,-5 0 0-15,-5 0-7 16,0 0 2-16,0 0 1 15,0 11 6-15,-1 2 1 16,-5 1 2-16,1 0-1 16,2-1 0-16,0-2 0 15,3-1-1-15,0 0 0 16,3-2-1-16,5-2 1 16,5 1 0-16,0-1-11 15,3-3-77-15,-3-2-93 16</inkml:trace>
  <inkml:trace contextRef="#ctx0" brushRef="#br0" timeOffset="193218.039">5573 2092 520 0,'0'0'29'0,"0"0"-4"16,0 0 6-16,0 0-24 15,0 0 1-15,0 0 0 16,7-5 0-16,-2 4-2 16,1-1 16-16,-1 0 8 0,0 1-15 15,1-2-4-15,1 1-6 16,1-1-1-16,0 0-3 15,-1-2 0-15,2 2 1 16,-5-1 3-16,-1-1 0 16,-1 1-3-16,-2 0 4 15,0 1-1-15,0 2-5 16,0 1 0-16,-7 0-7 16,-2 0-2-16,0 0 7 15,-2 2 1-15,3 4 0 16,0 0-4-16,3-2-4 15,1 2 4-15,1 0-1 0,2 1 2 16,1-3-7-16,0 1 4 16,0 0 2-16,0-2-2 15,6 1 7-15,3 1 0 16,2-3 1-16,2-1 3 16,0-1 6-16,-2 0-2 15,-2 0-4-15,-5 0 0 16,1 0 1-16,-3 0-2 15,5 0 6-15,-5-1 3 16,1-6-4-16,1-3-2 16,-3 0-2-16,-1 0-2 15,0 0 1-15,0 2-2 16,0 2 0-16,0 3 1 0,0 1 1 16,0 2 14-16,0 0-8 15,0 0-9-15,0 0-1 16,0 0-12-16,1 0-3 15,2 1 8-15,2 7 6 16,1-1 2-16,-1 1 0 16,0-2 0-16,-2 0 0 15,0-1 0-15,-1-2 0 16,-2 0 0-16,1-1 0 16,-1-2 0-16,0 0 1 15,0 0-1-15,0 0 2 16,0 0 1-16,1 0 6 0,2 0 3 15,2-7 15 1,1-7 11-16,5-3-36 0,-1 1-1 16,-4 3-1-16,-1 3 0 15,-3 7 2-15,1 1-2 16,-3 2 0-16,0 0-3 16,0 0-8-16,0 0-2 15,2 5 7-15,0 3 5 16,2-1 1-16,-1 1 0 15,1-4 0-15,1 0 0 16,0 1 0-16,2-3 1 16,1-2 1-16,4 0 0 15,-1 0 3-15,5 0 1 16,-4-9-4-16,-1 0 2 0,-2-1 3 16,-2-4-2-16,-2 1-1 15,-3-2-2-15,0 5 1 16,-2 3-2-16,0 3 0 15,0 1-1-15,0 3 2 16,-2 0 0-16,-1 0-2 16,-1 0-3-16,1 0 0 15,2 0 3-15,0 0-5 16,-1 1-2-16,2 3-3 16,0 0 5-16,0-1-1 15,0 2-3-15,0-2 8 16,5 1 1-16,1 1 0 15,-1-2 1-15,2-1 0 0,1-1 0 16,0-1 4-16,1 0-4 16,2 0 1-16,0 0 0 15,1-6 2-15,-3-3-4 16,2 0-7-16,-3-1-9 16,-4 1-7-16,0 1-5 15,-1 1 14-15,-3 3 10 16,0 3 4-16,0 1 2 15,0 0-2-15,0 0-7 16,0 0-13-16,0 0 2 16,0 3 12-16,0 0 1 15,2 2-5-15,5-1 5 16,4-1 4-16,3-1 1 0,6-2 2 16,3 0 1-16,7 0-1 15,-3-3 0-15,3-3-2 16,-5-2 2-16,-4 0-2 15,-6 0-11-15,-4-2-26 16,-4 1 13-16,-5 0 17 16,-2-2 0-16,0 3 4 15,0 0-3-15,-4 4 0 16,-5 1 6-16,1 1 2 16,-2 2 1-16,-2 0 4 15,3 0 6-15,-2 0 5 16,4 3-6-16,0 4-11 15,0 3 4-15,1 1-4 16,1 0-1-16,5-1 0 0,-2-1-1 16,2-3 1-16,0-1 0 15,0-1 0-15,0-2-2 16,0 0 2-16,2-1 0 16,3 0 5-16,1-1-1 15,2 0 3-15,0 0 2 16,-1-4 3-16,4-4 13 15,-4-1-9-15,0 0-5 16,-4 1 13-16,-1 4 12 16,-2 1 8-16,0 3 14 0,0 0-20 15,0 0-12 1,0 0-15-16,0 0-11 16,0 0-3-16,0 0-3 0,0 0-2 15,2 0 6-15,2 0-5 16,3 0 7-16,0 0 1 15,4 0 0-15,-4 0 4 16,4 0-2-16,-3 0-1 16,1 0-1-16,2-6 6 15,1-4-1-15,1-6-4 16,0-2 0-16,-3-2 0 16,1-2 0-16,-4-2-2 15,-1 1 5-15,-4 2-4 16,-2 3 0-16,0 4 0 15,0 5-1-15,0 3 0 0,-3 4 1 16,2 2 0-16,-3 0-1 16,4 0-4-16,-2 0-4 15,-2 5-2-15,-1 6 8 16,2 3-2-16,1-1-2 16,2 2 1-16,0-2 1 15,9 1 1-15,4 0 3 16,3 0 2-16,2-4-1 15,-1 0 0-15,-1-4-1 16,-3-3 2-16,-4 0 0 16,-4-3-1-16,0 0 1 15,-4 0 2-15,0 0-1 16,0 0 10-16,0-9 1 0,2-6-13 16,-2 0 1-16,0 2 0 15,-1 1 0-15,0 4-1 16,0 4-1-16,0 3 1 15,0 1-1-15,0 0-3 16,0 0-6-16,0 0-6 16,2 4 7-16,1 7 6 15,0 1-16-15,0 2-33 16,0 0-18-16,1-4-82 16,0-4-95-16</inkml:trace>
  <inkml:trace contextRef="#ctx0" brushRef="#br0" timeOffset="193398.558">6463 1699 442 0,'0'0'120'0,"0"0"-75"16,0 0-7-16,0 0-38 15,0 0-4-15,0 0-15 16,0 0-27-16,0-5 18 15,8 5 1-15,0 0-60 16</inkml:trace>
  <inkml:trace contextRef="#ctx0" brushRef="#br0" timeOffset="193869.399">6627 1679 594 0,'0'0'56'16,"0"0"-18"-16,0 0-18 16,0 0-12-16,0 0-8 15,0 0-2-15,-21-15-1 16,19 15 2-16,-3 0-6 15,1 0 5-15,1 0-1 0,1 0-3 16,-1 0 0-16,2 0-3 16,1 2 2-16,0 4 2 15,0-1 4-15,0 1 1 16,4 0-1-16,5-1 1 16,3 0 0-16,-1 1 1 15,-1-2-1-15,-2 3 0 16,1-2 0-16,-2 1 0 15,-4 0 0-15,-2 0-1 16,-1 0 1-16,0 1 0 16,0 1 2-16,-9-3-1 15,-2 3-1-15,-1-2 1 0,-1-2-1 16,-1 1 0 0,-1 0 0-16,1-1-3 0,1-1-44 15,3-1-46-15,-1-2-173 16</inkml:trace>
  <inkml:trace contextRef="#ctx0" brushRef="#br0" timeOffset="195154.044">6732 1703 449 0,'0'0'152'15,"0"0"-86"-15,0 0-20 16,0 0-34-16,0 0-9 16,0 0 0-16,0 0-2 15,0 0 0-15,0 0-1 16,0 0 1-16,0 0 1 15,0 0-2-15,1 0 0 16,4-2-2-16,-1 0 2 16,7 0 0-16,-3-2 0 0,1 1-16 15,-2 0-10-15,-1-1 1 16,-4-1 6-16,0 1 1 16,-2 2-6-16,0 0 0 15,-1 1-32-15,-11 1 21 16,-1 0 16-16,-1 0 19 15,-1 4 1-15,0 1-1 16,-1 1 0-16,3-1 1 16,2-1 0-16,6 0 0 15,3 0 5-15,2-4-6 16,0 3-2-16,0-1-11 16,7 1 13-16,6-1 8 15,10-1 57-15,4 0-13 16,3-1-32-16,-5 0-13 15,-5 0-4-15,-4 0-3 0,-6 0-164 16</inkml:trace>
  <inkml:trace contextRef="#ctx0" brushRef="#br0" timeOffset="195708.266">6970 1628 514 0,'0'0'51'0,"0"0"-51"0,0 0 0 16,0 0-1-16,0 0-2 15,0 0 3-15,0 0 0 16,-55-2 0-16,53 2 0 15,0 0 1-15,2 0 3 16,0 0-4-16,0 3-4 16,0 1 3-16,0 0-1 15,0 0 2-15,0-3 0 16,0 0 0-16,0-1 5 16,0 0 13-16,0 0 17 15,0 0 17-15,0 0 11 16,7 0-3-16,8-9-23 0,1-3-18 15,5-4-14-15,-3-1 2 16,-4-2-3-16,-3-1 1 16,-6 0-4-16,-5 1 3 15,0 3-1-15,0 4-6 16,-7 4 6-16,-2 4-3 16,6 3 4-16,1 1-4 15,0 0-5-15,0 0-8 16,-3 6 8-16,3 5 0 15,0 5-2-15,2 0 2 16,0 0-1-16,0 0 5 16,13 1-1-16,1 0 2 15,2-2 0-15,-2-1-33 16,-1-2-153-16,-2-6-410 0</inkml:trace>
  <inkml:trace contextRef="#ctx0" brushRef="#br0" timeOffset="196578.546">7306 1414 630 0,'0'0'104'0,"0"0"-20"16,0 0-42-16,0 0-24 16,0 0-16-16,0 0 0 15,57-13-4-15,-30 12 2 16,-6 1-1-16,-4 0-1 15,-5 1-4-15,-3 8 3 16,-3 1-1-16,-4 1-13 16,-2 1-12-16,0-1 5 0,0-3 2 15,-1-1 14 1,-1-4 7-16,2-2 1 0,0-1 4 16,0 0 17-16,0-7 60 15,0-8-57-15,1-4-18 16,7-2-4-16,2-2-1 15,3 0-1-15,-1 1 0 16,1 3-1-16,-3 4 1 16,-4 7-4-16,-3 5-28 15,1 3-42-15,-1 0-161 16,1 6-66-16</inkml:trace>
  <inkml:trace contextRef="#ctx0" brushRef="#br0" timeOffset="196990.167">7593 1383 592 0,'0'0'128'16,"0"0"-80"-16,0 0 0 16,0 0-32-16,0 0-13 15,0 0 0-15,-2-5-3 16,6-2-10-16,2 2 7 15,0-1-2-15,-2 2 1 16,1 0-8-16,-1 2-12 16,-1-2-1-16,-1 1-24 15,0 1-2-15,-2 0 32 0,0 2 16 16,0 0-7-16,-5 0-14 16,-3 0 10-16,-2 0 14 15,2 0-2-15,1 0 2 16,1 5 0-16,3-1 2 15,0 0-2-15,1 0 0 16,2 0-2-16,0 0-2 16,0 2-2-16,0-2 1 15,5 1 2-15,4 0 3 16,4-1 4-16,5-1-1 16,3 0 0-16,4-3 4 15,2 0-7-15,-2 0-73 16</inkml:trace>
  <inkml:trace contextRef="#ctx0" brushRef="#br0" timeOffset="197305.422">7782 1261 598 0,'0'0'39'16,"0"0"-19"-16,0 0-13 15,0 0-7-15,0 0-1 16,0 0 1-16,-45 31-3 16,44-25 2-16,1 0 0 0,0-2-6 15,0 2 4 1,0 1 3-16,0-1 0 0,3 0 3 16,4 0 4-16,2 1 0 15,2-2 4-15,0-2 1 16,2-1 8-16,2-2-14 15,1 0-6-15,0 0-10 16,2-9-37-16,-2-4-15 16,0 0-57-16,-3-3-207 15</inkml:trace>
  <inkml:trace contextRef="#ctx0" brushRef="#br0" timeOffset="197649.58">7909 1201 586 0,'0'0'56'15,"0"0"4"-15,0 0-29 16,0 0-26-16,0 0-4 16,0 0 0-16,-2-1-1 15,0 1 0-15,1 0 0 16,-1 0-3-16,-3 0-4 15,-1 0 3-15,-1 6 3 16,0 3-4-16,0 0 0 16,1 2 1-16,1-1 2 15,2 1 2-15,-1 0-3 0,4-1 1 16,0 0 1-16,0-2 1 16,0-2 0-16,11-2 1 15,6 0 10-15,4-4 0 16,6 0-11-16,0 0-19 15,2-8-67-15,-5-3-35 16</inkml:trace>
  <inkml:trace contextRef="#ctx0" brushRef="#br0" timeOffset="198177.739">7873 1225 424 0,'0'0'67'0,"0"0"-4"15,0 0 14-15,0 0-17 16,0 0 1-16,0 0-33 16,21-18-13-16,-20 18-15 15,4 0-3-15,2 0-4 16,3 6 7-16,1 1 0 16,-2 0 0-16,2 2 0 15,-4-2 0-15,2 2 2 16,-2 0-2-16,-2-1-1 15,-4 2-3-15,-1-2-54 0,0 0 8 16,0 1-11-16,-1-4 2 16,-2-2-118-16</inkml:trace>
  <inkml:trace contextRef="#ctx0" brushRef="#br0" timeOffset="200044.177">7989 1210 489 0,'0'0'43'0,"0"0"-6"16,0 0-26-16,0 0-1 16,0 0 1-16,0 0-4 15,-16-10 7-15,16 10 17 16,0 0-7-16,0 0-9 16,0 0-15-16,0 0 0 15,3 0 1-15,3 0-2 16,1 6 2-16,-2 1-1 0,2 0 0 15,-1-1 0-15,-2-2-1 16,-1 1 1-16,-3-2 0 16,0-1 0-16,0-1 0 15,0-1 0-15,0 0 6 16,0 0-1-16,0 0 5 16,0 0 6-16,3 0 39 15,-2-4-5-15,2-5-40 16,1 1-7-16,0-2 0 15,2 0-3-15,-4 2 0 16,2 2 0-16,-3 3 0 16,0 2 0-16,0 1-2 15,0 0-1-15,0 0-4 0,2 0-7 16,-1 1 13-16,2 5-2 16,-2 0 1-16,3-1 2 15,-1-2 0-15,-2 1-1 16,0-1 1-16,-1 0 0 15,1-2 2-15,-2-1-1 16,0 0-1-16,2 0 1 16,-2 0 3-16,1 0 3 15,3-1 6-15,1-8-2 16,4-3-11-16,2-3 0 16,0 1 0-16,-1 0 0 15,0 4 0-15,-3 1 0 16,-4 6-2-16,2 1-1 15,-1 2 0-15,-2 0-4 0,3 0-2 16,1 0 4-16,-1 4 4 16,2 2-1-16,0 0 2 15,0-2 0-15,0 1 0 16,1-2 1-16,-1-1-1 16,1-2 1-16,0 0 1 15,3 0-1-15,-1 0-2 16,1-4-3-16,-2-2-8 15,-5 0-3-15,-1-1 1 16,-1 0-8-16,-2 0-38 16,0 1 1-16,0 3 12 15,-5 1 10-15,1 1 32 0,0 1 3 16,4 0-1-16,0 0 3 16,0 0 3-16,0 0-3 15,0 0-3-15,0 0-13 16,7 0 13-16,4 0 3 15,3 0 18-15,-1 3 24 16,-2 0-29-16,-3 1-12 16,1-2 2-16,-2 2-3 15,-1 0 0-15,-2-2 0 16,3-1 2-16,0-1 2 16,2 0 4-16,3-1 0 15,-1-9-3-15,2 0 0 16,-1-2-1-16,-4-1-3 15,0-2 0-15,-3 0 4 16,-1 0-3-16,-4 4 4 0,0 3 3 16,0 5 2-16,0 1 38 15,-5 2-37-15,-3 0-12 16,1 2-9-16,-2 7 1 16,2 2 1-16,2-1 3 15,2 0 1-15,3 0-3 16,0-2 3-16,0-2-3 15,0 0 6-15,6-4 0 16,1 0 0-16,1 0 4 16,2-2-1-16,3 0 2 0,-2 0 0 15,1 0-3 1,-1-5 5-16,1-2-3 0,-1 0-3 16,-2 0 2-16,-2 2-3 15,0 1 0-15,-3 3-1 16,-1 1 1-16,1 0-1 15,-1 0-2-15,-1 0-2 16,0 0 5-16,3 0-1 16,0 0 1-16,4 0 1 15,3 0 0-15,2 0 2 16,0-3-2-16,2-4-1 16,-2-1 2-16,0-1-2 15,-4 1 2-15,-2-1 1 16,-3 3-2-16,-4 0 4 15,-1 0 1-15,0 2-2 0,-1 2-4 16,-8 2-14-16,-3 0-9 16,0 0 16-16,3 0 3 15,2 1 1-15,3 4-3 16,1-1 3-16,3 2-7 16,0-1 5-16,0 0 1 15,0 0-3-15,0-3 4 16,0 0 3-16,8-2 2 15,3 0 6-15,3-3 28 16,1-8-21-16,-1-1-8 16,-1-2 1-16,0-2-6 15,-3-1 2-15,2-3-2 0,-3 3-2 16,-2-1 4 0,-3 2-3-16,-1 1 2 0,-3 2 3 15,0 0 21-15,0 4-13 16,-3 1-9-16,1 5 0 15,2 2 3-15,0 1-8 16,-2 0-3-16,0 0-5 16,1 8 0-16,0 2 1 15,1 3 3-15,0 0-4 16,0 1 8-16,4 1 0 16,7 0 0-16,1-1 1 15,-1 1 1-15,0-1-1 16,-2-2-1-16,0-4-30 15,0 0-54-15,5-5 8 16,0-2-5-16,-1-1-48 0,-1 0-68 16</inkml:trace>
  <inkml:trace contextRef="#ctx0" brushRef="#br0" timeOffset="200434.596">8880 877 260 0,'0'0'108'0,"0"0"-5"16,0 0-46-16,0 0-30 16,0 0-21-16,0 0-5 0,-11-4-1 15,11 4-1 1,0 3 1-16,0 2 1 0,0-1-1 16,0 0 2-16,0 0-2 15,0-1 0-15,0 1 1 16,0-1 1-16,0-1 0 15,4-2 4-15,-3 0 4 16,3 0 1-16,-3 0 2 16,1 0-7-16,0 0-1 15,-2 0 4-15,2 0-5 16,-2-1-4-16,0 1-2 16,0 0 2-16,0 0 2 15,0 0-2-15,0 0-3 16,1 0-4-16,1 0-1 15,4 0 6-15,-1 0 2 0,1 3 0 16,0 0-6 0,2-1-55-16,-1-2-92 0,2 0-186 15</inkml:trace>
  <inkml:trace contextRef="#ctx0" brushRef="#br0" timeOffset="201078.434">8973 718 398 0,'0'0'124'0,"0"0"-53"16,0 0 46-16,0 0-47 15,0 0-31-15,0 0-15 16,3-7-19-16,-3 7-5 15,0 0-6-15,0 0 1 16,2 0-7-16,1 7 11 16,1 1 1-16,1 2 0 15,-3 1 1-15,5 1-1 16,-2-1 0-16,-1-1 0 16,0 1 1-16,-2-3 0 15,-2 0-1-15,0 0 2 16,0-2-2-16,0 1-19 0,-1-2 12 15,-4-1-2 1,3-1 0-16,0-1 7 0,2-1-1 16,0-1 3-16,0 0 7 15,0-1 5-15,0-7-7 16,0-4-2-16,0-2-3 16,0 0 1-16,0 2-1 15,0 1 0-15,0 3 0 16,0 2 0-16,0 3 0 15,0-1-1-15,6 1-1 16,2 1 1-16,1 0 1 16,3 1-4-16,1 1 4 15,-2 0 0-15,-1 0-3 0,-2 0 2 16,-2 0-1-16,-1 0-1 16,-3 2-1-16,3 4-1 15,-5 0 3-15,5 3 2 16,-2 0-1-16,1 1 1 15,-2 0 0-15,2-2 0 16,-3 1-3-16,2-3-41 16,0-1 3-16,-2-1 1 15,1-1-22-15,-1-3-34 16,2 0-87-16</inkml:trace>
  <inkml:trace contextRef="#ctx0" brushRef="#br0" timeOffset="201289.09">9053 682 554 0,'0'0'73'16,"0"0"31"-16,0 0-51 16,0 0-30-16,0 0-15 15,0 0-6-15,-1-7-2 16,3 7-2-16,5 0-2 15,-3 0-46-15,0 3-60 16,-4 4-9-16,2 0-171 16</inkml:trace>
  <inkml:trace contextRef="#ctx0" brushRef="#br0" timeOffset="202270.908">9211 704 596 0,'0'0'45'0,"0"0"9"16,0 0-19-16,0 0-19 16,0 0-11-16,0 0-5 15,-7-8-2-15,4 8-8 16,-1 2-5-16,-1 4 12 0,0 1-1 15,4 1 2-15,0 0 0 16,1 0 2-16,0-1 0 16,0-2 0-16,0-2-2 15,0 1 4-15,0-4-1 16,0 2 0-16,0-2 0 16,0 0 5-16,0 0 5 15,0 0 20-15,0 0-3 16,2 0-5-16,1-5-20 15,1-2-2-15,1-1 0 16,1-1-1-16,2 0-2 16,-2 0-8-16,0 0 3 15,-3 4 1-15,-2 1 2 16,2 2-2-16,-2 1 1 0,1 1 4 16,1 0-2-16,1 0-14 15,3 0 3-15,0 3 12 16,2 4 0-16,0-1 2 15,-2-2 0-15,0-1 0 16,0-1 0-16,-2-1 0 16,1 0 2-16,0-1-2 15,-1 0 1-15,-1 0 1 16,3 0 0-16,0 0 3 16,2-2-4-16,-1-2 1 15,-2-1-2-15,-1 1-8 0,-2 2 5 16,-2 0-1-1,1 1 0-15,-2 1 1 0,0 0-1 16,0 0-9-16,0 0-4 16,1 0 9-16,2-1 5 15,-2 1 2-15,5-2-2 16,0-1 3-16,-2-1-3 16,3 1 3-16,-3-1 0 15,-1 1 0-15,0-4 2 16,-2 1-2-16,-1 0 0 15,0 1 1-15,0 1-1 16,0 1-8-16,-2 2-3 0,-7 1 1 16,2 0 4-1,-2 1 0-15,1 6 4 0,1 0-3 16,1 0 4-16,4-1-2 16,0-2 1-16,2 3-3 15,0-2-1-15,0-1 5 16,7 0 1-16,4-1 2 15,3-1 0-15,2 0 1 16,-1 2-3-16,-1-1 0 16,-2 0 2-16,-4-1-2 15,-3 0 0-15,-4 1 0 16,-1 0-1-16,0-1 1 16,0 5 4-16,-10 1 6 15,-3 0-6-15,-4 2 0 16,-3 2 2-16,-5-1-6 0,-3 0-59 15,0-3-406 1</inkml:trace>
  <inkml:trace contextRef="#ctx0" brushRef="#br0" timeOffset="-195962.781">13596 2237 547 0,'0'0'48'0,"0"0"-7"0,0 0 23 16,0 0-12-16,0 0-9 16,0 0-10-16,0 0-8 15,0 0 5-15,3-23-6 16,-3 22 9-16,0-1-7 16,0 0-10-16,0 2-6 15,0 0 1-15,0 0-9 16,0 0-2-16,0 0-3 15,0 0-2-15,0 0-3 16,0 0-3-16,1 6-1 16,3 5 12-16,1 2 0 15,0 4 2-15,-2 1 0 16,1 1-2-16,-1-1 1 0,-3-1-1 16,2 0-10-1,-1-3 1-15,-1-3-14 0,3-1 2 16,-3-4-1-16,1-3-2 15,0-1 1-15,-1-2-5 16,0 0 19-16,0 0 9 16,0-2 7-16,0-9-7 15,0-6-4-15,-1-4 1 16,-3-5-3-16,0-2-12 16,2-1-6-16,2 1 9 15,0 4 6-15,0 5 9 16,6 0 0-16,8 6 2 15,5 1 2-15,6 3-4 0,2 1 4 16,2 2 0-16,-1 3 0 16,-8 2 4-16,-6 1-8 15,-6 0 0-15,-5 2 0 16,-3 8-4-16,-5 3-2 16,-14 5 6-16,-9 1 9 15,-3-1-3-15,1-2-2 16,5-1-1-16,4-4 0 15,4-2-3-15,6-4-2 16,5-2 2-16,6-1-4 16,0 0-12-16,3 1 6 15,10 1 10-15,7 0 4 16,6-1-2-16,3-1-1 16,2 1 1-16,-2 2 5 0,-5-1-3 15,-2 0-2-15,-6 1-2 16,-2 1 0-16,-5 0 0 15,-2 0-37-15,-2-1-109 16,0-3-124-16</inkml:trace>
  <inkml:trace contextRef="#ctx0" brushRef="#br0" timeOffset="-195533.197">14053 2139 572 0,'0'0'44'0,"0"0"6"16,0 0 16-16,0 0-43 15,0 0-16-15,0 0-1 16,-53-32-6-16,44 32-1 15,1 0-1-15,1 3 0 16,3 1 0-16,1 1-10 16,3 0 2-16,-2 2 8 15,2 1 1-15,0-1 1 16,0 3 1-16,7 0-1 16,6-2 1-16,3 0 0 0,2 1 11 15,2-2-6-15,-2 0-2 16,-3 1-1-16,-6-3-2 15,-3 0-1-15,-6 0 0 16,-3 1 0-16,-19 1 0 16,-9-1 3-16,-6 3-3 15,3-4-16-15,0 1-44 16,6-3-31-16,7-1-54 16</inkml:trace>
  <inkml:trace contextRef="#ctx0" brushRef="#br0" timeOffset="-195181.625">13531 2452 759 0,'0'0'44'0,"0"0"-31"15,0 0-13-15,65-17 0 16,-25 12 1-16,6 4 1 15,-1-2-2-15,3 1 1 16,0-2-1-16,-2 1-1 16,1 0-67-16,-8 0-59 15,-8 1-16-15</inkml:trace>
  <inkml:trace contextRef="#ctx0" brushRef="#br0" timeOffset="-194950.198">13577 2538 572 0,'0'0'70'0,"0"0"-20"16,0 0-16-16,0 0 14 16,0 0-38-16,0 0-3 15,96-7 3-15,-45-1-3 16,4-2 0-16,1 1-5 15,0 1 1-15,-12 2 1 16,-10 3-4-16,-14 1-96 16,-16 1-189-16</inkml:trace>
  <inkml:trace contextRef="#ctx0" brushRef="#br0" timeOffset="-193120.977">13710 2607 188 0,'0'0'354'15,"0"0"-316"-15,0 0 6 16,0 0-8-16,0 0-10 16,0 0-18-16,0-4 0 15,0 4 8-15,0 0 7 16,0 0 12-16,0 0 1 16,0 0-14-16,0 0-10 15,0 0-4-15,0 0-1 16,0 0-4-16,0 0-3 15,0 0-1-15,0 0-1 16,0 0-3-16,0 0-4 0,0 2-1 16,2 9 8-16,2 2 2 15,-3 2 3-15,0 3 3 16,0 2 1-16,-1 1-3 16,2-2 0-16,-2-2 1 15,4 0-5-15,-1-2 1 16,1-1-1-16,-1-2 0 15,1 2 3-15,0-4-3 16,-1 0 0-16,1-3 0 16,-2-2 0-16,-1-1 0 15,-1-2 1-15,2-2 0 16,-2 1 0-16,0-1 0 16,0 0 1-16,0 0 4 0,0 0 2 15,0 0-5-15,0 0 4 16,-5 0-3-16,-4 0 4 15,-4 0-8-15,-1 0-4 16,-4 0 0-16,-2 0-2 16,-3 0-8-16,-4 1 1 15,-1 2 0-15,-2 1 4 16,-2 1 1-16,0 2-8 16,-1-1-5-16,-2 3 12 15,-6-1-23-15,-8 2 25 16,-4-2 0-16,-6 0-6 15,-4 0-4-15,-1-1 13 16,-2-1 2-16,2-1-8 0,2 1 9 16,3 2 1-16,3-1 0 15,1 1 0-15,-1 2 0 16,1 2 0-16,0-1 0 16,3 2 0-16,0-3-2 15,-1 1 0-15,1-2 1 16,3-2 1-16,4 0 0 15,7-3 0-15,4 1 4 16,2-2-4-16,5 1 1 16,2-3 3-16,2 3-4 15,2-1 0-15,1 1 2 16,0 0-2-16,1 0 0 0,-3 0 1 16,0 0-2-16,0 0 2 15,-3-1 0-15,4 0 0 16,3-1-1-16,4-2 2 15,7 1-2-15,3-1 6 16,3 0-2-16,1 0-4 16,0 0 0-16,0 0 0 15,0 0 2-15,0 0 7 16,0 0 3-16,0 0-5 16,0 0-4-16,0 0-2 15,0 0 0-15,0 0-1 16,0 0 0-16,0 1 0 15,0 2-2-15,0 2-3 16,0 5 5-16,2 2 2 0,1 0-1 16,-2 4-1-16,1 0 1 15,2 0-1-15,-1 3 1 16,-1-1 0-16,-1-2-1 16,0 1 1-16,0 0 0 15,3-3 5-15,1-3-6 16,2-5-234-16</inkml:trace>
  <inkml:trace contextRef="#ctx0" brushRef="#br0" timeOffset="-189438.541">13772 2862 136 0,'0'0'32'0,"0"0"-28"16,0 0 50-16,0 0-37 16,0 0-16-16,0 0-1 15,0 0-41-15,6-18 17 16,-6 17 24-16,0 1 13 16,-1 0 15-16,0 0-23 15,0 0 12-15,1 0 45 16,0 0 12-16,0 0-11 15,0 0-25-15,0 0-26 0,0 0-10 16,0 0-2 0,0 0-2-16,0 0-3 0,0 0 1 15,0 0 3-15,0 0 1 16,0 0 0-16,0 0 0 16,2 0 1-16,3 0-1 15,4 0 7-15,3 0-4 16,4 0-1-16,4 0 4 15,3-2-2-15,6-4-2 16,4-1 0-16,2-1-1 16,2 1 4-16,0-1-2 15,1 1 6-15,1 0 6 16,3-1 0-16,4 2 1 16,3 0-6-16,4 1-4 15,2 0 0-15,4 1-5 0,5 1 2 16,3 2-2-16,2-2 0 15,-1 1-1-15,1-1-1 16,-5-3 1-16,-2 3 0 16,-1-2 1-16,-4 1-1 15,-3 1 0-15,-1-1-1 16,3 0 2-16,1 0-2 16,0 0 3-16,2-2-2 15,0 1 1-15,3 0-1 16,-1 1 1-16,0 0-1 15,-6 1-1-15,-8 0 0 16,-3-1 1-16,-1 0 0 0,-1-2 0 16,-1 1 0-16,2-1 0 15,0 1 0-15,4 1-1 16,1-1 1-16,3 2 0 16,3 2 1-16,0-2-1 15,1 2 0-15,-2 0 0 16,-2 0 2-16,-2 0-2 15,1-1 0-15,-2-1 0 16,-1-1 0-16,-1-2 0 16,-3 0 0-16,1 0 0 15,2 0-1-15,1 0 1 16,1 2 1-16,1-1-1 16,2 5 0-16,1-3 0 0,2 2 3 15,3 1-2 1,2 0 1-16,-2 0-1 0,0 0-1 15,1 0 3-15,2 0-2 16,1 0 0-16,0 0-1 16,-1 0-1-16,-3 0 1 15,-2 0 2-15,-1 0-1 16,-1 2-1-16,1 0 0 16,3 1 0-16,1 2 0 15,6 1 0-15,3-1 2 16,3 3-1-16,5 0 0 15,4 0-1-15,4 1 1 16,1 0-1-16,2 0-1 16,-1 0 0-16,-1-3 1 0,2 0 0 15,-1-2 0-15,-2-1 0 16,-5-2 1-16,-1-1 0 16,0 0-1-16,-2 0 2 15,1 0-2-15,-4 0-1 16,-1 0 1-16,2 0 0 15,2 0 0-15,0 0 1 16,2 0-1-16,-3 0 3 16,-2 0-2-16,-2 0 0 15,-2 0-1-15,-2-1 2 16,-4-1 1-16,0 0-3 16,-3-1-1-16,-3 1 1 15,1 0 0-15,5-1 1 16,4 3 2-16,1 0 0 0,1 0-1 15,0 0-2-15,1 0 3 16,-1 0-2-16,-4 0 1 16,-2 3-2-16,-1-1 3 15,-2-2-3-15,-4 0 0 16,-1 0 0-16,-6 0 0 16,-1 0 0-16,1 0-1 15,4 0 1-15,3 0 1 16,-2-2 1-16,-1-1 0 15,-4-1-1-15,-1 1-1 16,-1-1 0-16,1 1 0 16,0 2 1-16,0 0-1 0,1-2 2 15,-1 3-3-15,5-3 2 16,-1 1-1-16,-5 0 0 16,-3-1 0-16,-10 0 0 15,-7 0 0-15,-8-2 1 16,-4 1 2-16,-3 0 6 15,1 1 14-15,1 1-18 16,3 0-5-16,2 2 0 16,0 0 0-16,-3 0 0 15,-3 0 0-15,-2 0 0 16,-1 0 0-16,0 0 0 16,3 0 0-16,-1 0 0 15,5 0 0-15,0 0 0 16,2 0 1-16,3 0-1 0,1 0 0 15,-3 0 0-15,-2 0 1 16,-5 0-2-16,-7 0 2 16,-3 0 3-16,-2 0 36 15,0 0-6-15,0 0-21 16,0 0-4-16,0 0-2 16,0 0-3-16,0 0-2 15,0 0-2-15,0 0 0 16,0 0-3-16,0 0 1 15,0 0-1-15,0 0-1 16,2 0 2-16,-2 0-2 16,0 0-2-16,0 0 4 0,0 5 0 15,0 3 2-15,0 5 8 16,0 1-4-16,0-1 2 16,0 0-4-16,0 1-1 15,0 0 0-15,0-1-1 16,0 3 1-16,0-1 0 15,0 0 0-15,1-1 0 16,2-4-1-16,0 1 0 16,1-2 0-16,-1-1 0 15,1-1 2-15,-1 0-2 16,-1-1 0-16,0-1 1 16,0-1-1-16,-1 0 0 15,0 1 1-15,0-3-1 0,1 0 0 16,0-1 1-1,-1 2-1-15,2-1 2 0,-1 1 1 16,1 2-3-16,2-3-12 16,2-1-90-16,-3-1-374 15</inkml:trace>
  <inkml:trace contextRef="#ctx0" brushRef="#br0" timeOffset="-168606.564">11265 3563 293 0,'0'0'41'15,"0"0"-9"-15,0 0 11 0,0 0 10 16,0 0 10-16,0 0-8 16,0 0 5-16,0 0 4 15,0-14-6-15,0 11-15 16,0 0-13-16,0 0-15 15,0 0 4-15,0 0-5 16,0 3 1-16,0-3-4 16,0 3-3-16,0-3-1 15,0 2-1-15,0 0 2 16,0 0 1-16,0 0 5 16,0 1-8-16,0 0-6 15,0 0-6-15,0 0-5 0,2 7 0 16,2 8 7-16,1 7 4 15,3 1 0-15,-1 2 2 16,0 2-1-16,-1-2 0 16,1 0 0-16,-1-1-1 15,0-2 4-15,-1-1-4 16,-2-1 1-16,1-3 1 16,-2-2-2-16,-1-1-23 15,-1-4-27-15,0-1-16 16,0-4-55-16,0-4-25 15,0-1-232-15</inkml:trace>
  <inkml:trace contextRef="#ctx0" brushRef="#br0" timeOffset="-168276.267">11285 3514 317 0,'0'0'268'0,"0"0"-223"15,21-55-2-15,-6 40 35 16,2 0-42-16,3 4-12 16,0 2-12-16,0 1-8 15,-4 4-1-15,1 2 3 16,-4 2-6-16,0 0-2 16,-4 7 1-16,-1 9 1 0,-4 2 0 15,-3 2 1 1,-1 1-1-16,0 1-2 0,-3-4 0 15,-4-3 1 1,-4-1-2-16,0-5 3 0,1-1 1 16,-3-2 4-16,0 0-5 15,1-2-8-15,3 0-23 16,-1-1-62-16,4-3-19 16,3 0-159-16</inkml:trace>
  <inkml:trace contextRef="#ctx0" brushRef="#br0" timeOffset="-167804.53">11479 3625 514 0,'0'0'50'15,"0"0"9"-15,0 0-16 16,0 0-27-16,0 0-13 16,0 0-2-16,-40 38-1 15,38-23 0-15,2 3 2 0,0-2-1 16,0 0 2-16,0-2-3 15,1-2 1-15,8-3 2 16,4-3 2-16,3-5 35 16,-1-1-3-16,1-1-22 15,-3-14 0-15,-5 0-4 16,-1-4-4-16,-7-2-6 16,0 0-1-16,0 5-16 15,-7 1 10-15,-4 5 2 16,0 5-12-16,-2 3 10 15,1 2-2-15,2 0 4 16,1 6-2-16,2 3-16 16,3 1-37-16,2 0 9 15,2-2 14-15,0-3-72 16</inkml:trace>
  <inkml:trace contextRef="#ctx0" brushRef="#br0" timeOffset="-167481.062">11612 3551 518 0,'0'0'144'0,"0"0"-85"16,0 0-29-16,0 0-30 0,0 0-17 15,0 0 17 1,0 27-2-16,0-12-1 0,0 2 2 15,0 2 1-15,8 2 0 16,2 2 1-16,-1-3-1 16,-1 4 0-16,-2-2 1 15,0 1 0-15,-3 1 1 16,-1-1-1-16,-2-1 2 16,0-1-3-16,0-2-30 15,-2-2-46-15,-2-3 5 16,0-5-28-16,2-4-61 15,-1-5-12-15</inkml:trace>
  <inkml:trace contextRef="#ctx0" brushRef="#br0" timeOffset="-167196.811">11633 3826 141 0,'0'0'18'0,"-9"-57"1"16,7 32 101 0,2 5 1-16,0 4-29 0,0 0-22 15,4 3-24-15,8 1 13 16,3 1-20-16,1 3-15 15,0 0-4-15,-3 4-5 16,-1 3-10-16,-2 1-3 16,-2 0-2-16,2 0-2 15,-6 8 1-15,-1 2 1 16,-2 3 0-16,-1 0-13 16,0-1-5-16,-1-1 15 15,-5-3 2-15,-1-1 0 0,-1-2 2 16,1 1 2-16,-3-2-3 15,1 1 5-15,-1 0-5 16,0-2-66-16,1 0-27 16,2-3-41-16</inkml:trace>
  <inkml:trace contextRef="#ctx0" brushRef="#br0" timeOffset="-166416.412">11797 3630 526 0,'0'0'48'0,"0"0"8"16,0 0 24-16,0 0-60 15,0 0-10-15,0 0 3 16,-5-1 8-16,5 1-8 15,1 0 3-15,7 4 15 16,3 3 12-16,-2 0-9 16,1 0-21-16,-2 2-3 15,0-1-7-15,-2 0 2 16,0 0-1-16,-4 0-3 16,-1-3 2-16,0 0-1 15,-1-4 3-15,0 0-5 16,0-1-5-16,0 0-11 0,0 0 16 15,0-8 5 1,0-9-5-16,0-2-4 0,0-1 4 16,0 3 0-16,0 5 1 15,0 5 0-15,0 6 0 16,0 1-1-16,0 0-2 16,0 0-10-16,0 3-3 15,0 6 13-15,0 3 2 16,4-2 0-16,1 0 0 15,-1-1 1-15,-1-2-1 16,1-2 0-16,0-3 0 16,-1-1 0-16,1-1 1 15,1 0 2-15,3-1 2 0,0-10 3 16,1-6-3-16,0-5-5 16,-6-6 0-16,-3-5-10 15,0 0-35-15,0 1 16 16,-3 9 5-16,-2 3 19 15,3 8 5-15,0 8 0 16,0 0 8-16,1 4 20 16,1 0-22-16,0 0-6 15,0 0-7-15,0 2-4 16,0 8 5-16,0 3 6 16,0 3 0-16,0 3-1 15,3 4 1-15,4 0 0 0,-2 2 2 16,1-2-1-1,0-4-1-15,-1 0 4 0,0-1-4 16,0-5 0-16,4 0-19 16,2-5-28-16,1-4-64 15,1-2 9-15,0-2-100 16,1 0-110-16</inkml:trace>
  <inkml:trace contextRef="#ctx0" brushRef="#br0" timeOffset="-165709.762">12079 3630 274 0,'0'0'123'16,"0"0"-65"-16,4-61 21 15,-4 44-35-15,0 8 23 16,0 4 17-16,0 1-28 16,-4 4-21-16,-2 0-35 0,-1 0 0 15,-1 11-1 1,1-2-1-16,1 2-3 0,1-1-2 16,3 4 7-16,-1-2 0 15,3-1-1-15,0 0 1 16,0-1 0-16,0-3 0 15,0-1 0-15,1-3-1 16,5-2 1-16,4-1 4 16,0 0-1-16,3 0-2 15,-1-6-1-15,-2-5-6 16,-3-1 1-16,-3 2-2 16,-2 0 3-16,-2 5 4 0,0 2 0 15,0 3 6 1,0 0 20-16,0 0-12 0,0 0-14 15,0 0-6-15,0 0-2 16,0 0 3-16,0 2 1 16,4 2 4-16,-1 1 0 15,2 0 0-15,0 0 1 16,2-2-1-16,1 0 0 16,1-2 5-16,0-1-5 15,0 0-7-15,-1-3-12 16,1-6-21-16,-3-2-8 15,-4-1 18-15,-2 1 18 16,0 5 12-16,0 2 0 16,0 4 49-16,0 0-1 15,0 0-48-15,0 0 0 16,0 0-19-16,0 4 12 0,0 2 5 16,3 3 0-16,4-1 2 15,-1-2 2-15,1-1-1 16,0-1 0-16,0-1 4 15,2-1-2-15,2-2 7 16,-2 0-1-16,-1 0-9 16,-1-3-1-16,-1-5-26 15,-2 2 10-15,-2 1 8 16,-2 1 9-16,0 4 7 16,0 0 33-16,0 0-32 15,0 0-8-15,0 0-13 0,0 3 8 16,3 3 5-16,-1 0 1 15,0-1-1-15,1 0-98 16,-1-4-142-16</inkml:trace>
  <inkml:trace contextRef="#ctx0" brushRef="#br0" timeOffset="-165553.479">12231 3407 596 0,'0'0'18'16,"0"0"-18"-16,0 0-6 15,0 0-23-15,0 0-68 16</inkml:trace>
  <inkml:trace contextRef="#ctx0" brushRef="#br0" timeOffset="-165284.512">12411 3360 610 0,'0'0'222'16,"0"0"-222"-16,0 0-7 15,0 0-9-15,0 0 15 16,0 0 1-16,-1 58 2 0,6-36-1 15,2 4 0-15,2 1-1 16,-2-1 1-16,0 0 1 16,-2-6-2-16,-3-1-13 15,-2-2-53-15,0-4-56 16,-3-4 5-16,-8-3-205 16</inkml:trace>
  <inkml:trace contextRef="#ctx0" brushRef="#br0" timeOffset="-164765.899">12356 3574 420 0,'0'0'109'0,"0"0"-19"16,0 0 9-16,0 0-38 15,0 0-20-15,0 0-27 0,23-45-11 16,2 42-3-16,2 0 0 16,1-3 0-16,-4 5 0 15,-3-4 0-15,-4 1 1 16,-3 1-1-16,-4-1 3 15,-5 3-3-15,-3-2 1 16,-2 3 4-16,0 0 3 16,0 0-2-16,0 0-2 15,0 0-1-15,-2 0-3 16,-3 0-6-16,2 4 3 16,-1 4-3-16,4 1 5 15,0-2-7-15,0 1 2 0,0 0 6 16,0-2 0-1,0 0 1-15,5-1 1 0,0-3 0 16,-1 0-1-16,-1-2-1 16,1 0-5-16,0-4-9 15,1-7-2-15,-4-4 2 16,0 3 3-16,-1 4-4 16,0 2 13-16,0 3 2 15,0 3 19-15,0 0-3 16,0 0-16-16,0 6-11 15,0 8 6-15,2 3-3 16,1 1 4-16,3 0 4 16,-1 2 2-16,-2-1-2 15,-1-1 0-15,-2-1 3 16,-5-1-3-16,-12-3-4 0,-5-2-46 16,-5-2-47-16,-4-2-57 15</inkml:trace>
  <inkml:trace contextRef="#ctx0" brushRef="#br0" timeOffset="-163730.778">11547 4066 607 0,'0'0'146'0,"0"0"-72"16,0 0 15-16,0 0-43 16,0 0-27-16,0 0-19 15,-2-7-1-15,2 7-6 16,0 0 1-16,0 6-8 15,0 9 11-15,0 7 3 16,3 4 1-16,2 4 3 16,-2 2-4-16,0 0 3 0,0-3-2 15,1-3 0 1,-3-3 2-16,1-6-3 0,-2-3 2 16,0-6-5-16,0-5 3 15,0-1-1-15,0-2 1 16,0 0 0-16,0 0 6 15,0-3 4-15,0-9-5 16,0-7-5-16,0-3-5 16,-5-1-10-16,0 0-8 15,1 2 5-15,3 3 11 16,1 5 5-16,0 2 2 16,4 5-11-16,5 1-1 15,4 2 4-15,1 3 5 16,4 0-3-16,-2 0 6 0,1 4-4 15,-4 5 3-15,-6 1 1 16,-5 2-32-16,-2 2-6 16,-2-1-3-16,-11 2-9 15,-4-3 44-15,-1 0 6 16,2-1 1-16,2-3-1 16,3 1 0-16,2-2 1 15,4-3 1-15,2 0-2 16,3-3-42-16,0-1-45 15,8 0-86-15</inkml:trace>
  <inkml:trace contextRef="#ctx0" brushRef="#br0" timeOffset="-162944.611">11783 4127 559 0,'0'0'50'16,"0"0"-11"-16,0 0 23 15,0 0-47-15,0 0-11 16,0 0-4-16,-41-8-4 16,27 11 0-16,0 6 1 15,1 1-2-15,4 1 3 0,3 2-1 16,3 0-3-16,1-5 3 15,2 2-1-15,0-3 3 16,4-1 1-16,9-2 21 16,3-4 35-16,5 0-23 15,-2 0-5-15,0-1-13 16,-2-8-9-16,-2 1 0 16,-3-4-1-16,-5 0 2 15,-3 0-2-15,-3 1-4 16,-1 3 2-16,0 4-3 15,0 0 0-15,0 4-1 16,0 0-1-16,0 0-1 16,0 0-4-16,0 5-8 0,0 4 10 15,0 0 3 1,0 1-2-16,0-4 2 0,0 2 2 16,0-2 0-16,2 0 0 15,4-3 2-15,-1-1-2 16,2 0 4-16,5-2 1 15,3-3 7-15,-1-8-3 16,1-4-6-16,-3-3 2 16,-5-1-3-16,-5-2 0 15,-2 1 1-15,0 2-3 16,-2 6 0-16,-5 5-3 16,0 4 3-16,1 2 2 15,2 1-2-15,1 0-3 16,1 0 1-16,2 0-9 0,0 3 2 15,0 5 2-15,2 0 2 16,7 0 5-16,5 1 0 16,-1 1 4-16,1-1-4 15,0 0 0-15,-3 0 0 16,-2 2 0-16,-2-1 0 16,-5 1 2-16,-2 0-2 15,0 1-8-15,0-4-4 16,0 2 1-16,-7-3 6 15,0-1-1-15,0-1 1 16,0-2-31-16,3 1-37 16,-1-3-17-16,3-1-162 15</inkml:trace>
  <inkml:trace contextRef="#ctx0" brushRef="#br0" timeOffset="-162527.21">12058 4092 508 0,'0'0'156'0,"0"0"-147"15,0 0 17-15,0 0-14 16,0 0-8-16,0 0 5 16,35-7-3-16,-24 3-3 15,0-1 0-15,1-2 1 0,-4 0-4 16,0-1 0-16,-3 0-7 15,-5 1-18-15,0 1-13 16,0 2-1-16,-6 4-7 16,-5 0 21-16,-5 0 20 15,2 0 5-15,0 7 0 16,1 1 5-16,5-1 21 16,1-1-5-16,3 3-15 15,3-1-6-15,1 1 0 16,0 0-1-16,0-1 1 15,13 1 2-15,5-2 4 16,4-4 47-16,4-1-25 16,2-1-12-16,4-1-10 0,1 0-6 15,1-3-79 1,-1-7-4-16,-5 0-114 0,-4-4-167 16</inkml:trace>
  <inkml:trace contextRef="#ctx0" brushRef="#br0" timeOffset="-162154.202">12372 4020 378 0,'0'0'120'0,"0"0"-101"16,0 0 3-16,0 0 17 16,-75 0-18-16,60 9 1 15,2 1-1-15,4-1-10 16,4 0-4-16,3 0-2 16,2-1 2-16,0 1-2 15,0-2 11-15,8-1 12 16,3-2 10-16,3-4-8 0,1 0-8 15,2 0-7-15,1-13-5 16,-2-3-4-16,-5-4-6 16,-2-2 0-16,-5-6 0 15,-4-2 0-15,0-2 0 16,-1 1-10-16,-8 5 2 16,-1 8 8-16,2 7 3 15,3 7 30-15,3 4-13 16,-1 0-20-16,-1 3-2 15,1 12-4-15,1 6 3 16,2 2-1-16,2 2 3 16,14 2 1-16,6 1 0 15,3 0 1-15,-3-3 2 0,-4 0-3 16,-7-4-35 0,-9-4-357-16</inkml:trace>
  <inkml:trace contextRef="#ctx0" brushRef="#br0" timeOffset="-157604.774">13568 2929 408 0,'0'0'81'0,"0"0"-32"0,0 0-13 16,0 0-5-16,0 0-2 15,0 0-8-15,0 0-11 16,0 2-4-16,0-2 3 16,0 1 0-16,0-1 5 15,0 0-6-15,0 0 5 16,0 0-8-16,0 2-5 16,0-1-3-16,0 1-8 15,0 1-2-15,0 2 13 16,0 1-1-16,0 2 1 15,-2-1 1-15,2 1-1 16,0 1 0-16,0 1 5 16,0 0 3-16,0 1 10 15,0 1-5-15,0 2-4 16,0 0 7-16,3 3-4 0,-1 1-3 16,0 0-4-16,1 0 6 15,0 1 1-15,0 0-2 16,0 0-4-16,2 0 1 15,-1 1 4-15,1 0-3 16,1 3-3-16,0 1-4 16,0 1 1-16,1 1-1 15,-1 2 4-15,1 3-1 16,1 3-2-16,0 1 1 16,1 1-2-16,-1-1 1 15,-2-4-1-15,1-1 0 16,-1-2 1-16,-2 0-2 0,2-1 0 15,-2-1 0-15,0 0 0 16,-1 1 0-16,-2 1 1 16,2 0-1-16,-1 0 0 15,-1 0 0-15,0-2 2 16,2 0-2-16,-3-1 1 16,3 0 1-16,-3-1-2 15,0-2 0-15,0 3 2 16,0-1-1-16,0 0-1 15,0 1 1-15,0-2 0 16,0 3 2-16,0-3-2 16,0 0-1-16,2-3 1 15,2-1 0-15,-2-4 1 0,0-2-2 16,1-3 0-16,-1-2 1 16,0-5 5-16,-2 0-5 15,0-2 0-15,2 0 1 16,-1-1-2-16,0 0-26 15,-1-16-81-15</inkml:trace>
  <inkml:trace contextRef="#ctx0" brushRef="#br0" timeOffset="-155346.994">12452 4795 400 0,'0'0'200'16,"0"0"-128"-16,0 0-31 0,0 0 34 15,0 0-29 1,0 0-24-16,9 0-6 0,-9 0 5 15,0 0-14-15,0 0-2 16,0 0-4-16,0 0 1 16,0 0-2-16,0 0 0 15,1 0 0-15,3-3-1 16,0 0 2-16,0-1-1 16,-3 4 0-16,0 0 0 15,-1 0 0-15,0 0 0 16,0 0-16-16,-1 6 13 15,-8 6 3-15,-3 6 2 16,0 1-2-16,1 1 1 16,4-1-1-16,1-1 0 15,5-3-4-15,1-1 2 0,0-1-4 16,1-3 5-16,10-2 1 16,0-2 0-16,3-2 6 15,2-2-1-15,4-2 0 16,5 0-5-16,3-10-28 15,1-7-121-15,6-4-91 16</inkml:trace>
  <inkml:trace contextRef="#ctx0" brushRef="#br0" timeOffset="-154754.307">12681 4723 463 0,'0'0'104'0,"0"0"-58"16,0 0 39-16,0 0-28 16,0 0-10-16,0 0-8 15,-9-27-15-15,6 25 18 16,1 1-24-16,-1-1-5 16,2 2-5-16,0 0-3 0,-2 0-5 15,-1 2-12 1,-1 8 7-16,0 5 3 0,2 2-3 15,2 2 2-15,1 2 1 16,0-1 2-16,0 1-1 16,1-2 4-16,4 0-3 15,0-2 4-15,0 0-4 16,0-3 0-16,-1-2-17 16,0-5-47-16,3-3-30 15,0-4-52-15,0 0-79 16</inkml:trace>
  <inkml:trace contextRef="#ctx0" brushRef="#br0" timeOffset="-153696.222">12823 4744 603 0,'0'0'18'0,"0"0"10"16,0 0-7-16,0 0-21 16,0 0-5-16,0 0 5 15,-51 25-5-15,43-14 5 16,3 1 0-16,2-2 6 16,2 0 5-16,1-1-3 15,0-3 2-15,0 1-2 0,1-1 2 16,6-2 0-16,2-2-1 15,2-2-7-15,3 0 12 16,3 0-7-16,-2-9 5 16,-2-2-3-16,-5-3-3 15,-3 0 0-15,-4-2 2 16,-1 5-2-16,0 1 3 16,0 6 4-16,0 2 25 15,0 2-9-15,0 0-19 16,0 0-10-16,0 0-11 15,0 0 0-15,0 2 6 16,0 3 3-16,0 0 0 0,0-1 2 16,0 0 0-1,0-1 1-15,0 0-1 16,3-1 0-16,1 0 5 0,3-2-4 16,5 0 4-16,1-4 2 15,0-5-7-15,-1-4 0 16,-5 0-6-16,-5-2-6 15,-2 0 2-15,0 1 3 16,-2 5 5-16,-7 1-5 16,1 3-1-16,0 4 6 15,2 1 0-15,3 0-1 16,3 0 1-16,0 0-5 16,0 0-5-16,0 0-6 0,9 5 10 15,3 4 7 1,3 0 1-16,1 3 3 0,1 0-2 15,-3 1 0-15,-2 0 3 16,-5 0-2-16,-2-3-1 16,-2 0 2-16,-1-3 0 15,0-3-1-15,-2-1-1 16,0-3-1-16,0 0 0 16,0 0 5-16,0 0-2 15,0 0 14-15,0-7-4 16,2-7-12-16,0-3-1 15,1-3 0-15,0-1 1 16,0 1-2-16,-1 0 1 16,0 3-1-16,1 2 1 0,0 3 0 15,1 5 0-15,-2 3-2 16,-1 1 0-16,-1 3 2 16,0 0-1-16,0 0 0 15,0 0-6-15,0 0-9 16,0 6 7-16,0 2 9 15,0 3 2-15,0 0 0 16,0-2-2-16,0 3-2 16,0-1-2-16,7-1 4 15,3 1-5-15,-1-2 5 16,0 0 0-16,0 0-1 16,-4-1 1-16,-2-2 2 15,-2 0-2-15,-1 2 3 0,0-1-3 16,-4 0-4-16,-6 0 4 15,-1-1-13-15,1-1-44 16,0-1-45-16,2-3 2 16,3-1-131-16</inkml:trace>
  <inkml:trace contextRef="#ctx0" brushRef="#br0" timeOffset="-153447.466">13164 4656 471 0,'0'0'236'0,"0"0"-236"16,0 0-6-16,0 0-2 0,0 0 6 16,0 0 2-16,0 29 1 15,4-18 10-15,-1 0-5 16,1 0 0-16,-2-2-5 15,-1 0 4-15,-1 1 4 16,0-4-9-16,0-2-107 16,0-4-392-16</inkml:trace>
  <inkml:trace contextRef="#ctx0" brushRef="#br0" timeOffset="-153284.882">13141 4564 707 0,'0'0'86'0,"0"0"-80"0,0 0-6 16,0 0-24-16,0 0 17 15,0 0 6-15,18 13-59 16,-6-10-45-16,0 0-329 16</inkml:trace>
  <inkml:trace contextRef="#ctx0" brushRef="#br0" timeOffset="-152848.41">13261 4580 807 0,'0'0'32'0,"0"0"-24"15,0 0-4-15,0 0-4 16,0 0-5-16,0 0 5 15,39-6 0-15,-25-1 0 16,1 0 0-16,-3 0-1 16,-3-4-2-16,-2 2 0 15,-5-4 2-15,-2 1 0 16,0 1-1-16,0-1-1 16,-6 7-3-16,1 0 4 15,0 3 2-15,-1 2 8 0,-1 0-8 16,0 0 0-16,-2 7-5 15,4 4 1-15,1 2-2 16,2 2 0-16,2 2 0 16,0 2 4-16,0 2 1 15,6 2 1-15,2 3 1 16,2 2-1-16,-3 0 2 16,0-3-2-16,-2 0 3 15,-3-4 1-15,0-2-4 16,-2-1-19-16,0-4-95 15,0-2 1-15,-6-4-77 16</inkml:trace>
  <inkml:trace contextRef="#ctx0" brushRef="#br0" timeOffset="-152533.179">13276 4736 376 0,'0'0'124'0,"0"0"-50"15,0 0-15-15,0 0 22 16,6-57-61-16,10 49-16 15,4-1-4-15,3 1 0 16,0-1 1-16,-2 3-1 16,-3-2 0-16,-4 1 2 15,-4 2 0-15,-3 1-2 16,-3 1 0-16,-1 2 0 16,-3 1 0-16,0 0 0 0,0 0-3 15,0 0-12 1,0 0 3-16,0 2 7 0,0 4 5 15,2 0-4-15,0 1 4 16,1 0 0-16,-1-1 0 16,-1 1 2-16,0-1 2 15,-1-1 2-15,0 0-6 16,0-2-99-16,0-3-200 16</inkml:trace>
  <inkml:trace contextRef="#ctx0" brushRef="#br0" timeOffset="-152376.597">13414 4533 549 0,'0'0'0'0,"0"0"0"0,0 0-5 16,0 0 5-16,0 0-71 15,0 0-27-15,18 13-89 16</inkml:trace>
  <inkml:trace contextRef="#ctx0" brushRef="#br0" timeOffset="-152028.178">13525 4543 544 0,'0'0'145'0,"0"0"-127"16,0 0 11-16,0 0-16 16,0 0-2-16,0 0-11 15,-14-9 0-15,12 9-5 16,-2 0 5-16,-1 6-3 16,2 1-5-16,-2 4 3 15,0 1 3-15,1 2 2 16,1-1 0-16,2 0-1 15,1-4 1-15,0 0 0 16,0-4 1-16,0 0 0 0,7-4 1 16,5 1 12-1,2-2-3-15,2 0-11 0,4 0-27 16,-4-7-109-16,2 0-296 16</inkml:trace>
  <inkml:trace contextRef="#ctx0" brushRef="#br0" timeOffset="-151123.987">13666 4550 498 0,'0'0'58'15,"0"0"-22"-15,0 0 25 16,0 0-32-16,0 0-25 16,0 0-4-16,-41-8 0 0,32 8 0 15,-2 5 2 1,2 3 1-16,0 0-1 0,4-1-2 15,0 2 0-15,1-1 0 16,3-1-1-16,1-1 0 16,0 0 1-16,0-1 2 15,1-1 0-15,8-4 2 16,2 0 33-16,3 0-18 16,2-3-6-16,-1-5-4 15,-2-2-6-15,-5-1 2 16,-3 0-2-16,-3 3 1 15,-2 1-2-15,0 4 6 16,0 3 1-16,0 0 19 16,0 0-15-16,0 0-13 0,0 0-9 15,0 0-5-15,0 2 11 16,0 3-3 0,1-1 2-16,3 1 4 0,1 0 0 15,2-3 0-15,-1 0 4 16,1-2 1-16,4 0 3 15,-2-2-2-15,0-8-6 16,-1-2-9-16,0-3-14 16,-6-5 12-16,-2-1-9 15,0-3-1-15,0 2 10 16,-6 2 4-16,-1 6 7 16,3 7 31-16,2 4 24 15,2 3-19-15,0 0-26 0,0 0-10 16,0 1-14-16,0 10 5 15,0 4 7-15,0 1 0 16,6 2 2-16,1 2 0 16,4 1 2-16,-2-1-2 15,0-1 2-15,0-2 0 16,-5-3-2-16,0-1-2 16,-4-3-33-16,0-1-28 15,0-3-27-15,0-4 13 16,-4-2 22-16,-2 0 20 15,-1 0-28-15,0-10 63 16,1-4 12-16,-1 0 61 16,2-4-15-16,3 3-28 15,0 2 27-15,2 0 22 0,0 5-29 16,0 0-26-16,4 2-19 16,6 2 5-16,1 0-9 15,0 1-1-15,2 1 0 16,0 1-1-16,0 1 0 15,-2 0 1-15,-2 0-4 16,-1 0 2-16,0 5-2 16,-1 6 4-16,-3 1 0 15,-1 0 0-15,-3 0 0 16,2-2 2-16,0-2-1 16,1-2 0-16,-1-1-1 0,1-4-37 15,1-1-85 1,1 0-90-16</inkml:trace>
  <inkml:trace contextRef="#ctx0" brushRef="#br0" timeOffset="-150965.374">13844 4341 787 0,'0'0'39'15,"0"0"-39"-15,0 0-1 16,0 0-19-16,0 0 20 15,0 0-14-15,7 56-153 0,-1-43-105 16</inkml:trace>
  <inkml:trace contextRef="#ctx0" brushRef="#br0" timeOffset="-150313.953">14003 4436 230 0,'0'0'454'16,"0"0"-435"-16,0 0 10 15,0 0-13-15,0 0-13 16,0 0-3-16,-44-18-2 16,37 27-4-16,3 0 0 15,0 0 1-15,1 1 2 16,3 0 3-16,0 1 2 15,0 1 3-15,0-2-1 0,7-2 0 16,-2-1 5-16,1-3 6 16,-1-1-4-16,-3-1-6 15,1-2-5-15,-3 0-6 16,3 0-4-16,-2 0 10 16,2-9 3-16,-3-3 0 15,3-4-2-15,0-1-1 16,0 0 1-16,1 2 1 15,0 4-2-15,1 2 1 16,0 3 0-16,2 2 1 0,1 4 0 16,0 0-1-1,3 0-1-15,0 4-2 0,0 5-1 16,-1 2 2-16,-3-1 1 16,-3-1-1-16,-1-2 1 15,-1-1 1-15,-2-3 0 16,0 0 4-16,1-3-3 15,-1 0 0-15,1 0 8 16,1 0 15-16,1-1 27 16,4-10-2-16,4-9-31 15,5-6-19-15,-1-2 2 16,1 2-2-16,-6 4 1 16,-1 10 1-16,-6 5-2 15,-2 7 1-15,0 0-1 16,1 0-3-16,2 5-10 0,2 6 7 15,0 7 6-15,0 2 0 16,-3 3-13-16,-1-1-42 16,-2-3-85-16,0 0-239 15</inkml:trace>
  <inkml:trace contextRef="#ctx0" brushRef="#br0" timeOffset="-149436.968">12761 5098 561 0,'0'0'89'16,"0"0"8"-16,0 0-26 16,0 0-27-16,0 0-13 15,0 0-16-15,-9-32 3 16,9 32-15-16,0 0-1 0,0 0-2 15,0 0-9-15,0 9-1 16,0 6 7-16,0 4 3 16,0 5 2-16,3 3-2 15,3 0 4-15,-1 2-3 16,1-2 0-16,1-2 0 16,-2-6-1-16,0-6-11 15,-3-1-1-15,0-5-9 16,-2-3-9-16,0-2-12 15,0-2-15-15,0 0-12 16,0 0 8-16,0-6 1 16,-9-7-32-16,-1-5 25 0,-2-5-54 15</inkml:trace>
  <inkml:trace contextRef="#ctx0" brushRef="#br0" timeOffset="-148947.573">12729 5088 458 0,'0'0'81'0,"0"0"-45"16,0 0 11-16,0 0-13 16,60-21-17-16,-49 21-9 15,0 0-5-15,-2 0-3 16,-5 5 0-16,0 6 1 16,-4 0-1-16,0 3-8 15,-1-2 1-15,-9 0 3 0,2-2 3 16,2-2 1-16,1-4 0 15,2-2 0-15,1-1 0 16,2-1 0-16,0 1 14 16,0-1 10-16,0 0-12 15,0 0-4-15,0 0-8 16,0 0 0-16,0 0-5 16,10 0 5-16,3 0 0 15,3 0 5-15,1 0 1 16,-3 0-6-16,-1 0 0 15,-5 5 0-15,-3-2-4 16,-4 5 3-16,-1 2-1 0,0 0 1 16,-2 5 1-1,-7 0 2-15,-4 0 3 0,2-1-5 16,-1-3 1-16,0-2 1 16,2-1 0-16,2-4 6 15,-1 1 0-15,5-2-3 16,0-2-3-16,1 0 1 15,3-1-3-15,0 1-42 16,0-1-53-16,0 0-49 16,9 0-98-16</inkml:trace>
  <inkml:trace contextRef="#ctx0" brushRef="#br0" timeOffset="-148184.096">13020 5142 266 0,'0'0'212'0,"0"0"-124"16,0 0-34-16,0 0 43 16,0 0-35-16,0 0-28 15,-31-13-26-15,31 13-8 16,0 0-5-16,-3 2-3 15,-1 7 8-15,-1 3 1 0,0-1-1 16,2-1 0 0,2-2 1-16,-1-1-1 0,2-3 0 15,0 0 0-15,0-2 0 16,0-1 0-16,5-1 0 16,5 0 1-16,2 0 0 15,2-6 0-15,-1-4-1 16,-2-1-3-16,-3-1 3 15,-2 4-3-15,-2 1 1 16,-3 3 4-16,-1 4 1 16,0 0 8-16,0 0-5 15,0 0-6-15,0 0-7 16,0 0-8-16,2 4 10 16,1 3 5-16,1-1-1 15,1 0-3-15,1-1 2 0,0-1 4 16,2-2-1-1,1-2 3-15,2 0 3 0,1 0-1 16,0-6 0-16,-3-3-1 16,-3-2-3-16,-3-2 0 15,-3 0 2-15,0-1-2 16,0 4 0-16,-5 0-2 16,-5 6-2-16,-1-1-4 15,0 5 5-15,2 0-2 16,4 0 2-16,3 0-3 15,2 0-4-15,0 2-4 16,0 4 0-16,5-3 2 0,9 3 10 16,6-1 2-16,2-1-2 15,-1 0 4-15,-5 2-2 16,-4-1-2-16,-4 1 0 16,-5 3-1-16,-3-1 2 15,0 3 3-15,0 0-4 16,-10 2-4-16,-1 0-9 15,0-3-2-15,0-2-13 16,5-2 1-16,3-4-29 16,3-1-1-16,0-1-44 15,0 0-180-15</inkml:trace>
  <inkml:trace contextRef="#ctx0" brushRef="#br0" timeOffset="-147807.104">13231 5101 314 0,'0'0'68'0,"0"0"3"15,0 0 7-15,0 0-43 16,0 0-5-16,0 0-10 16,47-13 9-16,-39 7 3 15,-1 2-16-15,-2-1-3 16,-1 0-8-16,-3-1 4 15,-1 2-6-15,0 0 3 16,0 2-6-16,-3 1 0 16,-4 1 0-16,0 0 0 0,1 0-3 15,1 0 1-15,0 6-4 16,3-1 3-16,0 1 1 16,2 1-2-16,0-1 4 15,0 1-1-15,0-1 1 16,4-1 0-16,6-1 1 15,6-1 4-15,2 0 2 16,2-3-3-16,3 0-4 16,-2 0-36-16,-2-3-77 15,-2-4-140-15</inkml:trace>
  <inkml:trace contextRef="#ctx0" brushRef="#br0" timeOffset="-147374.607">13437 5018 474 0,'0'0'46'16,"0"0"-19"-16,0 0-6 16,0 0-13-16,0 0-3 15,0 0-4-15,-44 26 6 16,38-17 7-16,3 3-4 16,2-4 5-16,0 1 0 15,1-1-5-15,0-1-4 16,0-3-3-16,0-2 0 15,0-1 6-15,4-1 18 16,6 0 5-16,1-1-3 0,1-8-9 16,-1-5-10-16,-3-1-9 15,-2-3 5-15,-2-1-2 16,-4-2-4-16,0 0 1 16,0 6 2-16,0 2 2 15,-5 4-1-15,0 6 0 16,-1 3 8-16,1 0-12 15,1 0 0-15,-1 6-8 16,1 3 1-16,4 0-1 16,0 0 2-16,0 2 0 15,0 0 3-15,4 1 3 16,5-1 0-16,2-1 2 16,2 0 2-16,-1-2-4 15,0-2-4-15,-4-2-148 16,0-1-171-16</inkml:trace>
  <inkml:trace contextRef="#ctx0" brushRef="#br0" timeOffset="-147052.535">13576 4843 452 0,'0'0'269'15,"0"0"-212"-15,0 0-11 0,0 0-25 16,0 0-21 0,0 0-8-16,2 4-2 0,-2 8 10 15,0 3 0-15,0 5 3 16,0 5 0-16,0 2 1 16,-3 3 1-16,-1 1-5 15,-2-2 2-15,3 0-2 16,0-5 0-16,2 1 1 15,0 1-1-15,-1-3 0 16,-2 0 5-16,-2 0-2 16,-1-3-3-16,-1-2-18 15,-1-6-148-15,2-6-503 16</inkml:trace>
  <inkml:trace contextRef="#ctx0" brushRef="#br0" timeOffset="-146016.087">13721 4915 544 0,'0'0'99'0,"0"0"10"16,0 0-36-16,0 0-26 0,0 0-5 15,0 0-26-15,0-1-16 16,0 1 0-16,0 1-8 16,0 10-2-16,0 5 10 15,0 3 4-15,0 3-4 16,0-1-1-16,5 0 1 16,2-4 2-16,-1-1-1 15,1-4-2-15,-2-4 2 16,-3-4 1-16,0-1-1 15,-2-3 0-15,0 0-1 0,0 0 7 16,0-4 8 0,0-8-8-16,0-5-6 0,-2-2 0 15,-3-4 1-15,1-1-2 16,-1 1-2-16,0 3 2 16,2 4 2-16,2 7-2 15,-1 5 0-15,1 2 0 16,1 2 0-16,0 0-4 15,0 0-7-15,0 6-8 16,-1 3 17-16,1 1 1 16,0-3 1-16,0 0-2 15,4-3 1-15,5-1 2 16,3-3-1-16,4 0 0 16,2 0-4-16,0-6 4 15,-2-4 0-15,-1-1 0 16,-3 0 0-16,-1-2 2 0,-4 0-1 15,-4 1 3-15,1 1-2 16,-3 2-2-16,-1 2 4 16,0 4-3-16,0 2 3 15,0 1 0-15,0 0 0 16,0 0-4-16,0 0-7 16,0 0 2-16,1 0-6 15,0 3 3-15,2 6 4 16,-2 4 4-16,1 2 2 15,1 1-2-15,-2 3 0 16,2 0 0-16,1-1 2 0,1-2-2 16,-1-1 0-1,3-1 1-15,0-3 2 0,0-1-3 16,0-3-42-16,-1-1-40 16,-1-4-105-16,-2-2-375 15</inkml:trace>
  <inkml:trace contextRef="#ctx0" brushRef="#br0" timeOffset="-145625.849">13983 4871 535 0,'0'0'71'16,"0"0"-51"-16,0 0-9 0,0 0-11 15,0 0-6-15,0 0 5 16,0 13 1-16,0-1 0 16,-1 1 0-16,-2 0 1 15,2 0-1-15,1-3 2 16,0 0-1-16,0-3-1 16,0-2 0-16,7-1 2 15,4-3 25-15,1-1-6 16,4 0-7-16,-3 0-10 15,-3-6-4-15,-2-5-9 16,-5-2-2-16,-2 0 10 16,-1-4 0-16,0 4 0 0,-7 0 0 15,-3 4-1-15,2 3 0 16,0 4-2-16,-1 2-8 16,-2 0-8-16,-1 5-19 15,-2 3-47-15,0 1-218 16</inkml:trace>
  <inkml:trace contextRef="#ctx0" brushRef="#br0" timeOffset="-145004.597">14179 4869 213 0,'0'0'183'0,"0"0"-144"16,0 0 41-16,0 0-8 16,0 0-10-16,0 0 0 15,-10-1-20-15,10 1-7 16,0 0-16-16,0 0-14 15,0 0-5-15,0 0 0 16,-3 1-8-16,-1 9 6 16,0 2 2-16,1 3 0 15,-1-3 1-15,2-1-1 0,2-1 1 16,0-4-1-16,0-2 0 16,2-2-1-16,5-2 0 15,2 0 1-15,2 0 2 16,0-7 2-16,-2-4 0 15,-2-4 3-15,-2-2-5 16,-1-1 0-16,-3-1 0 16,-1-2-2-16,0 0 2 15,0 1 0-15,-5 1-1 16,0 7 2-16,-1 4-2 16,3 4 2-16,3 3 14 15,0 1-15-15,0 0-2 16,0 0-5-16,0 0-5 0,0 0-1 15,0 5 6-15,3 4 5 16,4 1-1-16,1 2 0 16,1 2 1-16,0 1 0 15,-1-1 1-15,-2 1-1 16,0 0 0-16,-3-1-1 16,1-1-2-16,-1-2-80 15,2-5-64-15,0 0-239 16</inkml:trace>
  <inkml:trace contextRef="#ctx0" brushRef="#br0" timeOffset="-144554.778">14352 4813 662 0,'0'0'36'16,"0"0"-2"-16,0 0-6 15,0 0-28-15,0 0-4 16,0 0-12-16,0-1 5 16,0 1 4-16,0 0 3 15,0 0-6-15,0 0 2 16,0 0 8-16,0-3 0 16,1 0 7-16,4-3-4 15,-3 0 5-15,0 0-6 0,-2-2 1 16,0 3-2-16,0 2 1 15,-2 0-2-15,-5 3-1 16,-2 0-4-16,-2 0-4 16,-1 3 5-16,3 5-2 15,2 3-1-15,3-2 2 16,3 2 1-16,1 0 0 16,0-3-1-16,3 1 5 15,11-3 0-15,3-1 5 16,3-4 20-16,-1-1-1 15,0 0-14-15,-3-1 1 16,0-7-11-16,-5-3-27 0,0-2-73 16,-4-2 18-1,-2-1-89-15,-1-2-45 0</inkml:trace>
  <inkml:trace contextRef="#ctx0" brushRef="#br0" timeOffset="-144375.257">14465 4659 231 0,'0'0'198'0,"0"0"-63"16,0 0-8-16,0 0-30 15,0 0-50-15,0 0-22 16,-17-34-25-16,17 34-13 16,0 9 5-16,0 5 5 15,0 1 3-15,0 3 0 16,3 1 3-16,7 4 0 16,0 0-1-16,-3-1 0 0,-2 2 3 15,-5-3-5 1,0-4-152-16</inkml:trace>
  <inkml:trace contextRef="#ctx0" brushRef="#br0" timeOffset="-141838.854">13270 5467 242 0,'0'0'184'15,"0"0"-106"-15,0 0-37 16,0 0-24-16,0 0-10 16,0 0-7-16,0-4-37 15,0 4-85-15,0 0 13 16,0 0 65-16,0 0 44 16,0 0 80-16,0-1 46 15,0 1-47-15,0-2-27 16,0 2 5-16,0 0-1 15,0-1-1-15,0-1-14 0,0 2-10 16,0 0-7 0,0 0-10-16,0 0-7 0,0 0-7 15,0 0-7-15,0 9-9 16,0 7 13-16,2 5 3 16,3 2 0-16,1 1 3 15,0-2-3-15,-2-1 3 16,0-1-3-16,-4-2-21 15,0 0-37-15,0-5-108 16,-6-1 8-16</inkml:trace>
  <inkml:trace contextRef="#ctx0" brushRef="#br0" timeOffset="-141314.553">13250 5491 631 0,'0'0'97'16,"0"0"-28"-16,0 0-27 16,0 0-25-16,0 0-15 15,0 0-2-15,34-40 0 16,-22 40-2-16,-1 0 0 16,-1 0 2-16,0 0-3 15,-5 5-1-15,2 3-30 16,-3-1 5-16,-3 1 1 15,0-1-2-15,-1 0 14 16,0-1 5-16,0-1 5 0,-4 2 6 16,-7 1 1-1,0 1 1-15,1 0 2 0,-1-2-1 16,3 0-3-16,4-3 6 16,2-1-6-16,2-2-2 15,0-1-5-15,0 0 3 16,13 0 4-16,4 0 4 15,7 0 0-15,0 0 1 16,-7-1-5-16,-3 1 0 16,-5 0 0-16,-4 0 0 15,-3 0-2-15,-2 2 2 16,0 6-3-16,0-1-3 16,-6 3 3-16,-7-2 3 15,0-1 0-15,-5 1 1 16,0-1 2-16,0 0-2 0,-1 0 0 15,0-2 2-15,3 0-3 16,1 2-2-16,2-2-38 16,3 1-74-16,7-3-261 15</inkml:trace>
  <inkml:trace contextRef="#ctx0" brushRef="#br0" timeOffset="-140512.696">13476 5451 484 0,'0'0'101'0,"0"0"-41"16,0 0 24-16,0 0-44 15,0 0-25-15,0 0-15 16,-19 3-4-16,10 8 4 16,-3 3 0-16,3 3 0 15,-1-2 0-15,3 0 2 16,2-2-2-16,3-3 0 16,1-4-2-16,1 0 2 15,0-4-1-15,7-2-3 0,9 0 1 16,3 0 3-1,1-9 0-15,0-3-7 0,-6 0 2 16,-1-2 2-16,-6 0 2 16,-4 0 2-16,-1 3-1 15,-2 4 6-15,0 3 19 16,0 2 10-16,0 2 1 16,0 0-19-16,0 0-17 15,0 0-2-15,0 0-8 16,0 0-1-16,0 3 6 15,1 4 4-15,1 0 0 16,3 1 2-16,-2-1 0 0,1-2-1 16,2 0 3-1,-2-3-3-15,5-2-1 0,0 0-15 16,3 0-5-16,0-8 4 16,-2-3 12-16,-1-2 3 15,-4-3 2-15,-2-1 0 16,-3-1 2-16,0 0-1 15,0 4-1-15,-7 5 3 16,-1 4 14-16,0 3 3 16,1 2-20-16,-1 0-5 15,2 1-5-15,2 9 8 16,4-2-4-16,0 0-3 16,7 2 6-16,10-1 3 15,8-2 0-15,0 0 2 16,-2 0-2-16,-5-1 0 0,-6 0 0 15,-7 2 0-15,-2 1 0 16,-3 1-14-16,-1 1-47 16,-12 1 22-16,-4-2 21 15,2-1 10-15,0-4 2 16,4-2 3-16,4-1 2 16,3 0-18-16,4-2-32 15,0 0-59-15</inkml:trace>
  <inkml:trace contextRef="#ctx0" brushRef="#br0" timeOffset="-140105.784">13728 5440 583 0,'0'0'119'0,"0"0"-105"16,0 0-5-16,0 0-2 15,0 0-6-15,0 0-1 16,49-22 1-16,-32 12 1 16,0 0-2-16,-2-1 0 15,-3 1 1-15,-4 2-1 16,-3 0 1-16,-4 2 1 16,-1 2-1-16,0 1-1 15,-4 3-8-15,-9 0 3 0,3 0 1 16,-3 0 1-1,-1 4-7-15,2 6 5 0,-1 3 1 16,2 1 4-16,4-3 6 16,0 1-6-16,7-2-1 15,0-1-5-15,0-1 6 16,12-2 0-16,7-3 1 16,5-1 5-16,4-2 1 15,3 0-7-15,0-6-14 16,-1-4-30-16,-3-1-31 15,-4-2-79-15</inkml:trace>
  <inkml:trace contextRef="#ctx0" brushRef="#br0" timeOffset="-139733.133">13994 5323 519 0,'0'0'35'0,"0"0"-4"15,0 0-4-15,0 0 5 16,0 0-10-16,0 0-2 15,-48 48-8-15,48-39-4 16,0-1 0-16,0-3 1 16,0 0 17-16,4-4 4 15,3 0-5-15,1-1-2 16,1 0-6-16,0 0-1 16,-3-6-6-16,-1-7-2 0,-3-3 0 15,-2-3-8 1,0-4-6-16,-2-4-5 0,-8 0-4 15,-2 1 7-15,-1 2-1 16,2 11 7-16,2 4 2 16,3 6 7-16,0 3-7 15,2 0 0-15,0 10-15 16,3 7 11-16,1 3-7 16,3 2 4-16,15-1 7 15,8-1 3-15,3-1-3 16,0-1 1-16,-10-2-1 15,-8-2-47-15</inkml:trace>
  <inkml:trace contextRef="#ctx0" brushRef="#br0" timeOffset="-135925.08">15345 2803 81 0,'0'0'54'15,"0"0"-46"-15,0 0-1 16,0 0-7-16,0 0 14 0,0 0 40 16,0 0-4-16,20-8 0 15,-20 7-13-15,0 1-18 16,0 0-16-16,0 0 2 15,0-2-4-15,3 1-1 16,-1 1 0-16,0-1 5 16,0 1 36-16,-2-2 25 15,1 0-21-15,0 2-31 16,0-1-7-16,1-1 8 16,-2 1 1-16,0 0 0 15,2 1-2-15,-1-1-5 16,0 0 25-16,0 1 1 15,-1-1-20-15,0 0-13 16,0 1 6-16,0 0 11 16,0 0-2-16,2-1 2 0,-2 0-7 15,0 0 4-15,0 1 10 16,0 0-2-16,0 0-4 16,0 0 2-16,0 0-6 15,0 0-3-15,0 0-3 16,0 0-4-16,0 0 2 15,0 0-3-15,0 0-4 16,0 0-1-16,0 0 0 16,0 0-3-16,2 6-13 15,0 9 14-15,3 5 2 16,0 3 1-16,-2 2 4 16,3-2-5-16,-2 1 0 0,0-2 1 15,2 1 0 1,0-4 1-16,0-1-1 0,0-4 2 15,-3-2-2-15,0-2 3 16,-3-1-3-16,0 1-1 16,-2 0-11-16,-11 1-39 15,-1-3-45-15,3-6-346 16</inkml:trace>
  <inkml:trace contextRef="#ctx0" brushRef="#br0" timeOffset="-134554.33">15238 3374 502 0,'0'0'30'16,"0"0"-6"-16,0 0 9 16,0 0 9-16,0 0 18 15,0 0-27-15,0 0 0 0,-4-8 5 16,4 8-3-16,-1-1-7 15,1 0-4-15,-2 1-1 16,0 0-7-16,-2 0-3 16,-5 0-13-16,-7 3 0 15,-5 9-7-15,-2 5 6 16,2 2-1-16,4-2 0 16,6 2 2-16,4 0-6 15,7-3 2-15,0 0 3 16,9-1 1-16,15-3 1 15,6-2 12-15,4-3-1 16,0-2-7-16,-7-2 0 16,-4-2-5-16,-11 2-12 15,-5-2-38-15,-7-1-194 0</inkml:trace>
  <inkml:trace contextRef="#ctx0" brushRef="#br0" timeOffset="-133727.998">15435 3405 529 0,'0'0'104'0,"0"0"-24"0,0 0-5 16,0 0-19-16,0 0-33 15,0 0-18-15,-15-13-5 16,8 13-3-16,2 4-4 16,-5 5 5-16,2 4 0 15,0-1-2-15,1 2 3 16,1 1 1-16,2-2-3 15,1-1 1-15,3-2 1 16,0-4 1-16,0 0 0 16,8-3 1-16,6-3-1 0,2 0 3 15,0 0 1-15,-2-6-4 16,-3-6-4-16,-5-2 4 16,-3 0-3-16,-3-2-10 15,0 0 10-15,0 3-1 16,-6 0-5-16,0 5 2 15,2 3 4-15,2 1 3 16,2 2 1-16,0 2-1 16,0-2 0-16,0 2-3 15,9 0-9-15,5 0 12 16,3 0-1-16,-3 0 2 16,0 4-3-16,-4 4 2 15,-3 1-1-15,-4 1-5 0,-1 3 6 16,-2-1 1-1,0 0-1-15,0-1 1 0,0-4-2 16,0-3 2-16,0-4-1 16,0 0 1-16,0 0 3 15,0 0 29-15,0 0 26 16,0-9 14-16,5-5-60 16,0-2-13-16,4-1 0 15,-2-3 0-15,0 2 1 16,0 3-2-16,-3 5 1 15,1 4-2-15,-2 3 1 16,-1 3-5-16,1 0 1 0,2 0-2 16,1 0 3-16,0 3-1 15,0 7 5-15,0-1 0 16,-1 2-1-16,-2-2 2 16,1 2-2-16,-1-1-5 15,-2-1-33-15,2-3-23 16,-1 0-26-16,1-5-51 15,3-1-155-15</inkml:trace>
  <inkml:trace contextRef="#ctx0" brushRef="#br0" timeOffset="-133480.641">15698 3190 662 0,'0'0'79'15,"0"0"-67"-15,0 0-12 16,0 0-21-16,0 0 14 16,0 0 7-16,9 41 1 15,-5-23 2-15,0 4-2 16,1 3 1-16,2-2 0 16,0 1 2-16,0-2-3 15,1-4 4-15,0-2-5 16,-2-2-29-16,-3-6-103 15,-3-5-74-15</inkml:trace>
  <inkml:trace contextRef="#ctx0" brushRef="#br0" timeOffset="-133308.12">15682 3290 628 0,'0'0'54'0,"0"0"-41"15,0 0-8-15,72-16-5 16,-48 14 1-16,-4 2 1 16,-2-1-2-16,-5 1-16 15,-5 0-137-15</inkml:trace>
  <inkml:trace contextRef="#ctx0" brushRef="#br0" timeOffset="-132425.047">15839 3304 377 0,'0'0'176'15,"0"0"-154"-15,0 0 5 16,0 0 8-16,0 0 12 16,0 0-30-16,26-5-8 15,-11-1-3-15,1 1-4 16,-1 0 0-16,-2 0 0 15,-3-2-1-15,-6 1-1 16,-1 2-1-16,-3-2-25 0,0 3-30 16,-11 1 12-1,-5 1 26-15,2 1 15 0,-4 0 2 16,4 0 1-16,3 2 2 16,3 4 2-16,3 1-3 15,4-1-1-15,1 3-2 16,0 0 2-16,0 2 2 15,2 1 3-15,7-3 8 16,-2 1-9-16,2-2 6 16,3-2 0-16,2 0-3 15,3-1 3-15,4-4 1 16,4-1 5-16,1 0-4 16,-2 0-5-16,-4-7-7 15,-4-3-27-15,-6-3-26 0,-7-2 29 16,-3-3 6-16,0-1-28 15,0 0 26-15,-8 3 20 16,2 4 20-16,0 2 31 16,4 5 22-16,2 2 21 15,0 3-22-15,0 0-59 16,0 0-6-16,0 0-7 16,1 0-2-16,5 2 2 15,-1 5-5-15,2 3 3 16,-3 1 2-16,1 3 0 15,-3 0 0-15,2 2 1 16,-2-3 0-16,1-2 1 16,-1-2-2-16,-1-2 0 0,0-4 1 15,-1-1-1-15,1 0 1 16,-1-2 0-16,0 0 5 16,0 0 4-16,0 0 6 15,0-5 36-15,0-6-38 16,0-2-14-16,0-4 1 15,0-2-1-15,2 1 1 16,3 2-2-16,3 4 1 16,1 6 0-16,0 2-1 15,2 2-6-15,1 2 5 16,-2 0-3-16,1 2 1 16,0 6-2-16,-2 2 4 0,-1 0 2 15,-1 0-1-15,-2-1 1 16,-4 2 0-16,1-2 0 15,-2-1-1-15,0 1-23 16,0-3-11-16,-2 0 1 16,-2-4-13-16,2-2-29 15,1 0-17-15,1 0-22 16</inkml:trace>
  <inkml:trace contextRef="#ctx0" brushRef="#br0" timeOffset="-132191.393">16234 3084 593 0,'0'0'141'0,"0"0"-141"0,0 0-11 16,0 0-5-16,0 0 16 16,0 0 1-16,19 56 2 15,-14-36-3-15,1 2 4 16,1 1-3-16,0 1-1 15,-1-1 6-15,-4-1-3 16,-1-2-3-16,-1-1-5 16,0-2-109-16,-3-7-37 15</inkml:trace>
  <inkml:trace contextRef="#ctx0" brushRef="#br0" timeOffset="-132025.835">16238 3197 119 0,'0'0'476'0,"0"0"-445"16,0 0-2-16,0 0-12 15,78-36-15-15,-55 32 1 16,0 1-2-16,-5 0-1 16,-4-2-139-16</inkml:trace>
  <inkml:trace contextRef="#ctx0" brushRef="#br0" timeOffset="-131082.858">15430 3677 408 0,'0'0'367'16,"0"0"-327"-16,0 0-3 15,0 0-28-15,0 0-9 16,0 0-9-16,2-3 2 16,-2 11 0-16,3 8 7 15,0 1 1-15,-1 3-1 0,2 2 0 16,0 2-1-16,0-1 1 15,1-3 3-15,-1-3-3 16,-1-3 0-16,1-4-2 16,-3-5 5-16,0-2-2 15,-1-1-1-15,0-2 2 16,2 0 8-16,0 0 4 16,1-10-5-16,4-6-9 15,2 0 1-15,2-1-2 16,1 1-14-16,1 3 2 15,1 4 6-15,0 4 0 16,1 2-2-16,-1 3 5 16,-2 0 2-16,-2 0-3 0,-5 7-2 15,-2 2 2 1,-3 3 3-16,0-1-12 0,0 1-19 16,-7-2 7-16,-5 0 15 15,-2-3 10-15,0 0 1 16,2-3 0-16,0-2-16 15,4-2-20-15,2 2-26 16,2-2 7-16,4 0-163 16</inkml:trace>
  <inkml:trace contextRef="#ctx0" brushRef="#br0" timeOffset="-130572.891">15741 3719 410 0,'0'0'119'0,"0"0"-69"15,0 0-6-15,0 0-12 16,0 0-20-16,0 0-6 15,-60 13-3-15,49-1-2 16,2 1 0-16,2 2 0 0,2-3 1 16,4 1-2-16,1-2 1 15,0-2 4-15,1-2 6 16,8-3 14-16,5-3-12 16,2-1-4-16,3 0 2 15,4-6-7-15,-3-8 1 16,-1-1-2-16,-4-2 0 15,-3 0 0-15,-6 0-2 16,-3 2 2-16,-3 5 1 16,0 3-1-16,0 4 42 15,0 2 3-15,0 1-31 16,0 0-17-16,0 0-12 16,0 0-3-16,0 5 12 15,0 4 1-15,1-2 2 0,0 0 0 16,2 1 0-16,-1 0 2 15,2-2 0-15,0 1-2 16,1-1-43-16,2-4-107 16,-1-2-64-16</inkml:trace>
  <inkml:trace contextRef="#ctx0" brushRef="#br0" timeOffset="-130166.117">15875 3621 491 0,'0'0'14'0,"0"0"-8"16,0 0-2-16,0 0 0 16,0 0-3-16,0 0 0 15,-20 48 3-15,20-46-1 16,1 0 34-16,9-2 1 15,4 0-17-15,4 0-7 16,1 0-9-16,0-4-3 16,-1 1-1-16,-4 0 1 15,-5 2-1-15,-4-1-1 16,-3 2 0-16,-2 0-4 16,0 0-4-16,0 6 8 0,-4 4 4 15,-4 0-4-15,0 0 2 16,0-1-1-16,0-2 1 15,1-1 1-15,0-2 1 16,0-1 7-16,2 0-8 16,-1-2 0-16,-1 0-1 15,0-1-2-15,1 0-104 16,1 0-257-16</inkml:trace>
  <inkml:trace contextRef="#ctx0" brushRef="#br0" timeOffset="-129702.166">16087 3650 542 0,'0'0'202'0,"0"0"-144"15,0 0-17-15,0 0-30 16,0 0-4-16,0 0-6 15,4-2 0-15,1 0 1 16,-1 0-2-16,-1-1 3 16,1 2-3-16,2-2 0 15,-1 1-4-15,0-3-9 16,-1 2-6-16,-1-1 3 0,-2 1 5 16,-1-1 11-1,0 0 0-15,0 2-3 0,-4 1-4 16,-4 1 4-16,-2 0-1 15,-4 0 3-15,-1 0-2 16,3 6 2-16,1 2 0 16,2-1-5-16,5 0-3 15,4 2-3-15,0-2 3 16,0-2 9-16,11 3 1 16,9-4 1-16,3-1 6 15,4-3-4-15,1 0-4 16,1 0-23-16,-2 0-33 15,-4-8-6-15,-4-1-20 16,-5 0-43-16,-6-1-24 16,-6-1-25-16</inkml:trace>
  <inkml:trace contextRef="#ctx0" brushRef="#br0" timeOffset="-129335.148">16262 3581 312 0,'0'0'192'16,"0"0"-110"-16,0 0-18 15,0 0-20-15,0 0-44 16,0 0-2-16,-5-2-8 15,3 11 10-15,-1 1 6 16,1-1 5-16,-2 1-3 16,2-1-4-16,-1-2 0 15,3-3-2-15,0-1 2 16,0-3-3-16,0 0 3 16,0 0 13-16,5-5 19 0,4-7-13 15,1-5-17-15,-2-5-3 16,-1-3 2-16,-3-3-2 15,-4-4 3-15,0 3-3 16,0 6 1-16,-2 8-2 16,-3 5 1-16,1 7 5 15,2 3 3-15,-3 0-11 16,1 6-14-16,0 9 10 16,1 4-1-16,3 4-2 15,0 0 1-15,5 3-1 16,6 0 7-16,0-2 3 15,-2-2-2-15,-2-2-1 16,-2-3-20-16,-4-3-215 16</inkml:trace>
  <inkml:trace contextRef="#ctx0" brushRef="#br0" timeOffset="-123746.514">18172 2623 161 0,'0'0'140'0,"0"0"-120"16,0 0 7-16,0 0 23 15,0 0-22-15,0 0 0 16,0 0 4-16,-2 0-12 0,2 0-13 16,0 0 0-1,0 0 2-15,0 0 6 0,0 0-8 16,-1 0-5-16,1 0 0 16,0 0 3-16,0 0 3 15,0 0 20-15,0 0 6 16,0 0 5-16,0 0 1 15,0 0-5-15,0 0-12 16,0 0-15-16,0 0-8 16,0 0 0-16,0 0-4 15,0 1-2-15,0 4-2 16,0 5 6-16,0 6 2 16,0 0 1-16,0 6-1 15,3 1 1-15,0 1 3 0,1 4 6 16,-1-2-4-16,0-2 1 15,1-3-4-15,-2-3-2 16,0-2 4-16,0-3-3 16,-2-4-2-16,1-1 5 15,0-3-5-15,-1-3 5 16,0 1-2-16,1-2-1 16,-1-1 1-16,0 3 0 15,2 1 5-15,1-4-8 16,0 0-193-16</inkml:trace>
  <inkml:trace contextRef="#ctx0" brushRef="#br0" timeOffset="-119404.312">17623 3232 609 0,'0'0'95'16,"0"0"-35"-16,0 0 0 15,0 0-26-15,0 0-15 16,0 0-15-16,0 0 1 16,0-8-3-16,0 8 0 15,0 0 1-15,0-3 5 16,0 2-7-16,0-1-1 15,0-1 1-15,0 0-1 16,0 0-2-16,0 1-8 0,0 2-5 16,-6-2 2-16,-2 2 1 15,-2 0 0-15,-3 0 10 16,-1 9-2-16,0 4 1 16,3 1-1-16,-1 2 2 15,4 1 1-15,1 0-1 16,2 0-6-16,5 0 3 15,0-2 0-15,0 2-1 16,14-3 2-16,5-3 4 16,5-1 9-16,7-3-7 15,3-3 6-15,4-2-8 16,0-2-30-16,-3 0-133 16,-4-7-407-16</inkml:trace>
  <inkml:trace contextRef="#ctx0" brushRef="#br0" timeOffset="-118460.627">17803 3261 571 0,'0'0'158'0,"0"0"-149"15,0 0 18-15,0 0 1 16,0 0-21-16,0 0-7 15,0 0 2-15,0 0-1 16,-2 0-1-16,-5 0-3 16,-4 9 3-16,-2 2 5 0,-1-1 0 15,2 1-5-15,3-2 2 16,2-1-2-16,3-2 0 16,4-1-2-16,0-2-4 15,0-2-1-15,0 1 7 16,7-2 0-16,5 0 24 15,3 0-3-15,-1 0-11 16,0 0-1-16,-3-8-2 16,-4-3-7-16,-2 0-1 15,-5-2-25-15,0 3-18 0,0 0-6 16,-5 5 29 0,0 2-5-16,-2 2 21 0,5 1 5 15,2 0 33-15,0 0 14 16,0 0-26-16,0 0-7 15,0-1-8-15,0 1-3 16,0 0-3-16,0 0 0 16,0-2 2-16,0 0 3 15,5-5 21-15,3-3 5 16,2-3-26-16,0-3-1 16,1-3-4-16,-1-1 0 15,0-1 0-15,1 0-1 16,-4 7 1-16,-3 3 0 15,-1 6 1-15,-3 2 3 16,0 3 0-16,0 0 11 16,0 0-11-16,0 0-4 0,-5 0-11 15,-4 0 8-15,2 9 3 16,-2 2 0-16,4 0-5 16,3 4-3-16,2 0 5 15,0 1-3-15,0 1 6 16,6-1 3-16,4 1 0 15,1-4 0-15,-1 0-2 16,3-4 3-16,-3-2-2 16,1-2 0-16,-1-2 3 15,1-3-1-15,0 0 1 16,1 0 4-16,0-9-5 16,-2-6-1-16,-3-3 0 15,-2-3-3-15,-4-5-13 0,-1 1-10 16,0 1-3-16,-3 6 13 15,-3 5 13-15,2 7 0 16,0 4 0-16,3 2 10 16,1 0-10-16,0 0-8 15,-2 3-7-15,2 8 14 16,0 4-2-16,0 2-2 16,0 0 5-16,0 3-1 15,0-1 1-15,0 1 0 16,7 0 2-16,-4-2 2 15,3-2-4-15,-1-2-38 16,1-2-103-16,3-6-15 16</inkml:trace>
  <inkml:trace contextRef="#ctx0" brushRef="#br0" timeOffset="-118016.683">18099 3197 522 0,'0'0'36'0,"0"0"2"15,0 0 2-15,0 0-30 0,0 0-3 16,0 0-1 0,-38 7-1-16,31 1 8 0,-2 0-1 15,2 2-1-15,4-1-9 16,-1 0 0-16,4-2-2 15,0-1 2-15,0-2 0 16,0 0 7-16,11-2 22 16,1-2 0-16,6 0-11 15,-4 0-12-15,1-6-8 16,-5-2-3-16,-1 0-18 16,-5 0-11-16,-3 0 10 15,-1 4 11-15,0 2 11 16,0 2 0-16,0 0 11 15,0 0-11-15,0 0-20 16,0 1 12-16,0 6 2 0,0 0 0 16,2 1 5-1,1-1 1-15,2 1 1 0,0-3 5 16,-1 0-2-16,2-4-4 16,0-1-128-16,1 0-313 15</inkml:trace>
  <inkml:trace contextRef="#ctx0" brushRef="#br0" timeOffset="-117552.553">18203 3073 609 0,'0'0'87'0,"0"0"-87"0,0 0-30 15,0 0 19-15,0 0 11 16,0 0 21-16,0 68-2 15,0-48-3-15,0 0 3 16,0 0-15-16,0-1 0 16,3-2-2-16,-3-2 1 15,2-4 0-15,-2-4-1 16,0-4 2-16,1-1-2 16,-1-2-2-16,1 0 8 15,-1 0 5-15,3-2 7 16,-1-8 15-16,1-4-30 15,4 0-5-15,0 0-5 16,2 4-25-16,-1 2 13 16,1 3 6-16,1 3 7 0,3 2-3 15,-2 0 2-15,-1 0 2 16,-3 3-2-16,-3 5 1 16,-1 0 1-16,-3 1-4 15,0 1 2-15,-1 0 4 16,-11-1 1-16,-1 1 1 15,0-2 0-15,0-1 0 16,3-2-2-16,1-2-20 16,4 0-51-16,1-2 10 15,4-1-83-15,0 0-128 16</inkml:trace>
  <inkml:trace contextRef="#ctx0" brushRef="#br0" timeOffset="-116966.333">18376 3180 306 0,'0'0'62'0,"0"0"-32"16,0 0-9-16,0 0 5 15,0 0-4-15,0 0-4 16,-39 18-14-16,39-13 48 15,0-1 10-15,4 2 2 16,4 0-18-16,-1 2-10 0,1-2-8 16,-2 0-20-16,-1-1 0 15,-1-2-7-15,-4 1 0 16,3-3 5-16,-2 0-6 16,1-1-24-16,2 0-24 15,0-4 26-15,0-8-22 16,2-3 44-16,-2-2 0 15,2 2 3-15,1 0 1 16,-4 3 39-16,1 5 13 16,-4 3-14-16,0 3 6 15,0 1-24-15,0 0-22 16,2 0-2-16,0 0-15 16,1 10 9-16,1 5 6 0,-1 1 0 15,0-1 3-15,-2-2-3 16,1-2 0-16,-1-4 3 15,-1-4-3-15,0 0 0 16,1-3 0-16,0 0 3 16,1 0 13-16,3-5 10 15,2-5 3-15,4-6-27 16,-1 0 1-16,1-1-2 16,-2 0-1-16,-1 3-3 15,-1 5-8-15,0 2-3 16,-3 4-13-16,3 3-38 15,0 0-51-15,4 0-50 16,-1 7-172-16</inkml:trace>
  <inkml:trace contextRef="#ctx0" brushRef="#br0" timeOffset="-116524.076">18634 3110 504 0,'0'0'71'15,"0"0"-4"-15,0 0 1 16,0 0-33-16,0 0-35 16,0 0-17-16,-11 5 17 0,4 2 12 15,2 1 9-15,0 1 2 16,2-1-4-16,-1 1-13 15,3-2 0-15,0 0-6 16,1-1 5-16,0-2-5 16,0 0 5-16,0-1-2 15,0-3-3-15,2 0-33 16,4 0 22-16,1-2 11 16,1-6 2-16,-1 1-1 15,-2-1 1-15,-1 3 0 16,-3 3-1-16,-1 1 33 15,0 1-12-15,0 0-22 16,0 0-1-16,0 0-8 0,1 0-1 16,2 6 10-1,-1 1 1-15,1 1 3 0,-1-2-4 16,1-2-25-16,0 0-109 16,1-4-86-16</inkml:trace>
  <inkml:trace contextRef="#ctx0" brushRef="#br0" timeOffset="-116284.063">18734 2966 573 0,'0'0'94'0,"0"0"-73"15,0 0 1-15,0 0-21 16,0 0-1-16,0 0 7 15,25 27-2-15,-16-14-4 16,-4 2 0-16,-1 4-1 16,-2-1 5-16,-2 2 1 15,0 2-6-15,0-4-59 16,-6-3-91-16,-2-3-351 16</inkml:trace>
  <inkml:trace contextRef="#ctx0" brushRef="#br0" timeOffset="-115984.515">18756 3072 149 0,'0'0'497'0,"0"0"-423"16,0 0-10-16,0 0-40 16,0 0-19-16,0 0-2 15,67-35-3-15,-56 34 2 16,0 1-2-16,-2 0-1 15,0 0-1-15,0 0-2 16,-1 7 4-16,1 0-3 16,-2 1 0-16,-3 2 1 15,1 0 1-15,-3 1 1 16,0 0 0-16,0-1 0 16,-1 0 1-16,-1-2-1 0,0-4 4 15,0 1-4-15,0-2-55 16,0-2-69-16,0-1-117 15</inkml:trace>
  <inkml:trace contextRef="#ctx0" brushRef="#br0" timeOffset="-115828.93">18913 2969 641 0,'0'0'79'0,"0"0"-79"15,0 0-22-15,0 0 22 16,0 0 0-16,0 0-112 0,0 41-150 16</inkml:trace>
  <inkml:trace contextRef="#ctx0" brushRef="#br0" timeOffset="-115520.753">18913 2969 645 0,'52'76'1'0,"-52"-76"-1"15,0 0 0-15,0 0 18 16,0 0 0-16,0 0-8 16,34 62-3-16,-28-52-2 15,-2-3 1-15,1-2-1 0,-3-1-3 16,1-3 2-16,-2 1 0 15,0-2 14-15,1 0 40 16,3-2 12-16,3-8-22 16,0-3-42-16,0-2-3 15,-1 0-3-15,-1 0-40 16,-3 3-22-16,0 5-15 16,-2 3-56-16,-1 4-276 15</inkml:trace>
  <inkml:trace contextRef="#ctx0" brushRef="#br0" timeOffset="-115143.761">19127 3102 805 0,'0'0'63'0,"0"0"-46"15,0 0 20-15,0 0-31 16,0 0-5-16,0 0-2 15,11 0-5-15,-3 0 6 16,1-2-3-16,0-5-15 16,-2 1 5-16,0 0-13 15,-3-3 1-15,-1 1-3 16,-2 0-4-16,-1 2-5 16,0 4 20-16,-1 1 8 0,-9 1 8 15,-4 0-10-15,-2 1 8 16,-1 6-4-16,1 3 3 15,2-1-2-15,5 2 4 16,2-3-2-16,5 1 0 16,2 1-5-16,0 0 3 15,16 0 6-15,4-2 8 16,2-3 0-16,1-3-8 16,-2-1-3-16,-4-1-162 15</inkml:trace>
  <inkml:trace contextRef="#ctx0" brushRef="#br0" timeOffset="-114290.83">17813 3633 384 0,'0'0'412'15,"0"0"-384"-15,0 0-26 16,0 0-2-16,0 0-5 16,0 0 1-16,4-3 4 15,8 3 2-15,3 0 4 16,2-4 3-16,1-2-7 16,2-3 4-16,-3 1-6 0,-3-3-4 15,-2-1-4-15,-4-3-11 16,-4-1-8-16,-4-1-3 15,0 2-7-15,-2 1-8 16,-8 5 36-16,-1 3 1 16,2 4 8-16,2 2 7 15,2 0 9-15,4 0-7 16,0 0-3-16,1 4-6 16,0 8 0-16,0 5 14 15,0 6 12-15,0 1 4 16,0 3-6-16,0 1-9 15,2 1-8-15,1 2-3 0,0-1 1 16,1 1 1-16,-1-1-1 16,0 1-2-16,-2-5-3 15,-1 0-115-15,0-6-41 16,0-10-308-16</inkml:trace>
  <inkml:trace contextRef="#ctx0" brushRef="#br0" timeOffset="-113928.561">17824 3742 539 0,'0'0'134'16,"0"0"-119"-16,0 0-11 16,0 0-3-16,75-22 5 15,-52 19-4-15,-1 1-2 0,-1-3 1 16,-2 1 0-16,-1-2 3 15,-3-1-2-15,-2-1 0 16,-1-1 3-16,-2 0-4 16,-4-1-1-16,-1 3-26 15,-5 6 26-15,0 0 3 16,0 1 39-16,0 0-21 16,0 0 0-16,0 0-21 15,0 0-4-15,0 6-6 16,0 4 10-16,0-1 3 15,0 2-2-15,0 0 3 16,0-4 0-16,0 2-1 0,2-2 2 16,-2-2-5-16,0-2-53 15,0-3-111-15</inkml:trace>
  <inkml:trace contextRef="#ctx0" brushRef="#br0" timeOffset="-113756.772">18052 3555 643 0,'0'0'30'15,"0"0"-30"-15,0 0-7 16,0 0-1-16,0 0-6 16,0 0 0-16,20 4-9 0,-10-4-59 15,0 0-343-15</inkml:trace>
  <inkml:trace contextRef="#ctx0" brushRef="#br0" timeOffset="-113494.348">18169 3420 509 0,'0'0'273'0,"0"0"-273"16,0 0-14-16,0 0 5 15,0 0 7-15,-8 57 1 0,8-35 0 16,0 1-1 0,2 1 2-16,1-1 0 15,3-1 1-15,-4-1 0 0,0-1 4 16,1-2-3-16,0-2 0 16,-1-3-2-16,-1-2-1 15,0-3-74-15,1-4-38 16,-1-1-194-16</inkml:trace>
  <inkml:trace contextRef="#ctx0" brushRef="#br0" timeOffset="-113215.971">18272 3463 630 0,'0'0'80'0,"0"0"-80"16,0 0-8-16,0 0 8 16,3 62 0-16,1-41 5 15,-4 2-4-15,2-1 0 16,-2-2 0-16,0 1 3 16,0 0-2-16,0-3 0 15,0 0 2-15,0-2-1 16,0-2 3-16,1-3-6 0,-1-2-24 15,0-3-102-15,0-3-294 16</inkml:trace>
  <inkml:trace contextRef="#ctx0" brushRef="#br0" timeOffset="-113022.488">18238 3616 588 0,'0'0'108'0,"0"0"-44"16,0 0-36-16,0 0-22 16,0 0-3-16,0 0-3 15,68-25 0-15,-47 23-1 16,1-3-23-16,-3 3-44 16,-3-1-23-16,-4 2-137 0</inkml:trace>
  <inkml:trace contextRef="#ctx0" brushRef="#br0" timeOffset="-112234.743">18386 3636 465 0,'0'0'75'0,"0"0"-49"16,0 0 10-16,0 0-2 15,0 0 0-15,0 0 45 16,16 0-36-16,-1-7-32 0,4-2-6 16,-1-4-2-1,-2 4 1-15,-1 0-2 0,-5-1 0 16,-3 4-1-16,-5 1 3 16,-2 0 0-16,0 2-4 15,0 1-5-15,-4 1-33 16,-4 1 29-16,-2 0 1 15,-1 0 2-15,1 8 4 16,3-2-1-16,0 2 1 16,1-1-7-16,4 1-3 15,0 1 8-15,2 2 4 16,0 1 0-16,0 0 3 16,6 0 3-16,3 0 1 0,0-4 3 15,2-1 3-15,1-3-5 16,1-3 1-16,2-1 10 15,4 0-4-15,1-5-6 16,0-9 0-16,0-3-5 16,-2-3 0-16,-5-2-4 15,-4 1-2-15,-3 3-4 16,-4 4 6-16,-2 5 0 16,0 4 3-16,0 5 2 15,0-3 8-15,0 3-11 16,0 0-2-16,0 0-8 15,0 0 1-15,0 7 2 16,0-1 0-16,0 4 4 16,0-2 1-16,5 0 0 0,1-1 0 15,2-3 4-15,0 0-1 16,1-3-1-16,2-1 4 16,0 0-1-16,1 0-2 15,-2-8-3-15,0-2-13 16,-5-2 0-16,-1 0-3 15,-3 4 1-15,-1 1 13 16,0 6 2-16,0-2 2 16,0 2 2-16,0 1-4 15,0 0 2-15,0 0-2 16,0 0-10-16,0 2 1 16,0 1 6-16,2 3 3 0,1-2 1 15,1 1 0-15,0-1-1 16,0-4-121-16,-2 0-302 15</inkml:trace>
  <inkml:trace contextRef="#ctx0" brushRef="#br0" timeOffset="-112083.148">18711 3398 728 0,'0'0'5'0,"0"0"-5"15,0 0-22-15,0 0 0 16,0 0-62-16,0 0-156 0</inkml:trace>
  <inkml:trace contextRef="#ctx0" brushRef="#br0" timeOffset="-111269.158">18814 3482 796 0,'0'0'58'0,"0"0"-50"0,0 0-8 16,0 0-7-1,0 0-2-15,0 0 9 0,13 37 1 16,-13-20-1-16,0-2 1 15,0-1 1-15,0-4-2 16,0-1 0-16,0-2-2 16,0-4 2-16,0-2 0 15,0-1 0-15,0 0 0 16,0 0 5-16,0 0 4 16,10-9 25-16,0-4-28 15,1-1-1-15,-1 1-5 16,-5 4-4-16,0 1-9 15,-1 3 8-15,-4 4 3 16,2 1 2-16,-2 0-1 0,1 0-10 16,3 0-1-16,2 1 8 15,1 4 3-15,3-2 1 16,4 1 0-16,1-2 1 16,4-2 2-16,-1 0-3 15,0 0 1-15,-2-2 3 16,-5-7-3-16,2-2-1 15,-8-2-1-15,-1-2-15 16,-4 2 5-16,0 3-21 16,-2 4-23-16,-11 4 31 15,-1 2 9-15,-6 0 13 16,2 5-5-16,0 4 5 16,5 0 1-16,5 1 1 0,5-1-4 15,3-1 2-15,0-1-3 16,0 0 5-16,8-2 2 15,7-4 20-15,3-1 19 16,1 0-31-16,-1-5-10 16,0-4-19-16,-5 1-38 15,-4 2 11-15,-4 2 33 16,-4 3 13-16,-1 1 1 16,0 0-1-16,0 1-2 15,-6 11 0-15,-2 5 2 16,-2 1 4-16,1 0-2 15,1 1-1-15,0 0 2 16,1-3-2-16,-1-3 4 0,-1 0 14 16,-3-4 11-1,-1-2 3-15,-2-1-14 0,-1-3-12 16,-3-1-4-16,2-2-3 16,-1 0-121-16,4 0-118 15</inkml:trace>
  <inkml:trace contextRef="#ctx0" brushRef="#br0" timeOffset="-110562.914">19232 3313 422 0,'0'0'269'0,"0"0"-211"16,0 0 9-16,0 0-39 15,0 0-19-15,0 0-9 16,-5-7-6-16,5 7 6 16,0 0-8-16,-2 3-1 15,-4 10 5-15,-1 1 4 16,0 6 1-16,1-1-1 16,1 0 0-16,4 2 1 15,1-1 1-15,0 1-2 16,1 0 3-16,12 1-3 15,5-4 5-15,7-1 2 16,3-5 6-16,3-6-13 16,0-1-10-16,-6-5-63 0,-4 0-153 15</inkml:trace>
  <inkml:trace contextRef="#ctx0" brushRef="#br0" timeOffset="-110248.754">19442 3304 749 0,'0'0'36'0,"0"0"-13"15,0 0-5-15,0 0-18 16,0 0-6-16,0 0-9 15,0 12 9-15,0 0 4 16,0 3 4-16,0 0 1 16,2 1 4-16,1 1-3 15,-2 0 2-15,1-2-6 16,1 2 4-16,1-1 0 16,-1-2 1-16,2-4-5 15,-3-5-24-15,2-2-92 16,0-3-72-16</inkml:trace>
  <inkml:trace contextRef="#ctx0" brushRef="#br0" timeOffset="-110014.38">19564 3271 739 0,'0'0'5'15,"0"0"-5"-15,0 0-7 16,0 0 7-16,0 0 19 16,0 0-15-16,25 68 4 15,-25-48-5-15,0 0 3 0,0 0 3 16,-4-1-9 0,-6 1-46-16,1-4-72 0,0-4-13 15</inkml:trace>
  <inkml:trace contextRef="#ctx0" brushRef="#br0" timeOffset="-109310.403">19426 3400 458 0,'0'0'322'0,"0"0"-293"15,0 0 18-15,0 0-26 0,0 0-20 16,0 0 0-16,68-10-1 16,-44 8 1-16,-5 0 0 15,1 0-1-15,-6-1 0 16,0 0-8-16,-3-1-1 16,-4-3 0-16,0 3 7 15,0-3 1-15,-1 0 1 16,1 2 0-16,-3 1 1 15,1 2 0-15,-2 0 1 16,-1 2 15-16,-2 0 0 16,0 0-4-16,0 0-6 15,0 0-7-15,0 0-2 16,0 2-5-16,0 7 5 0,0 3 2 16,0 0 4-16,0-2-1 15,0-1-3-15,0-2 0 16,7-3 0-16,6 0 3 15,1-4 3-15,2 0-5 16,2 0 7-16,-3-6-5 16,-2-3 0-16,-2-2 2 15,-2-1-4-15,-3 0 3 16,-5 1 0-16,-1 3-3 16,0 5-1-16,0 0 1 15,0 3 3-15,0 0-4 16,-2 0-6-16,-3 4-6 15,-1 6 7-15,3 4-4 16,-1 2 6-16,4 2 0 16,0 2 3-16,0 3 2 0,0 1-1 15,-1 2-1-15,-1-3 1 16,-2-2-1-16,-1-4 2 16,0-1-1-16,-4-3 4 15,1-2-5-15,0-2-2 16,2-3 0-16,-1-3-1 15,-2-1-2-15,-1-2 5 16,-3 0 0-16,-1 0-11 16,-2 0-38-16,0-5-73 15,5-4-146-15</inkml:trace>
  <inkml:trace contextRef="#ctx0" brushRef="#br0" timeOffset="-108335.155">19867 3241 784 0,'0'0'27'16,"0"0"15"-16,0 0-13 15,0 0-29-15,0 0-5 16,0 0-7-16,0 8 11 15,-3 4 0-15,1 5 1 0,0 1-1 16,0 0 1-16,-1 4 0 16,2 0-1-16,0 0 1 15,-1-1 0-15,0 0 1 16,1-1-1-16,0-5 0 16,1-5 0-16,0-3 0 15,0-5 0-15,0-2 1 16,0 0 4-16,0 0 8 15,-1-1 38-15,1-9-4 16,-2-4-41-16,2-2-6 16,0-1 0-16,0 2 0 15,0 3-5-15,4 2-12 16,3 3 1-16,3 2 9 16,1 2-3-16,2 1 4 15,1 2 3-15,-1 0 2 0,-1 0-1 16,-1 0 2-16,-6 0-2 15,-3 0 0-15,-2 2-7 16,0 5-13-16,-4 2 4 16,-8 1-2-16,1 1 18 15,1-1 0-15,3-2 3 16,4 0-2-16,0-2-1 16,3-2-2-16,0-1 3 15,0-1 0-15,9 0 1 16,3-1 3-16,4-1 0 0,2 0 0 15,-1 0 1 1,0 0-3-16,-1-3 6 0,-5-5-6 16,-2 1 3-16,-2-3-2 15,-2-1-2-15,1-2-5 16,-3 0 4-16,-1-1-6 16,0 5 6-16,-2 1 1 15,0 3 0-15,1 4 1 16,-1 1-1-16,0 0 6 15,0 0-6-15,0 0-7 16,1 0-1-16,2 0 2 16,0 3 3-16,1 4 3 15,3-1 0-15,-2-1 0 16,1 1-1-16,0-2 2 16,1-1 1-16,-1-2-1 0,0 0 0 15,2-1 2-15,-1 0 2 16,0 0-1-16,0-3 2 15,-2-6-3-15,-2 0 0 16,0-2 1-16,0 0-3 16,-3 1-1-16,0 4 2 15,0 1 0-15,0 4 0 16,0 1 19-16,0 0-21 16,0 0 0-16,2 0-13 15,3 4 5-15,0 4 7 16,0 0 2-16,1 1-1 15,-2-1 0-15,-3-2-1 0,-1-1-88 16,0-3-249-16</inkml:trace>
  <inkml:trace contextRef="#ctx0" brushRef="#br0" timeOffset="-107600.315">20329 3230 499 0,'0'0'227'16,"0"0"-210"-16,0 0 22 0,0 0-22 15,0 0-17-15,0 0 0 16,-21-6-5-16,14 10 4 16,-5 5-1-16,-1 3-2 15,2 3 4-15,2 0-1 16,4-2 1-16,1 0-1 16,4-4 2-16,0-2-1 15,0-5 5-15,0-1 7 16,4-1 20-16,8 0 3 15,5 0-7-15,2-7-16 16,1-3-6-16,-4-1-2 16,2-1-3-16,-3-2-1 15,2-1-15-15,-3-4 8 0,0-2-7 16,-3-4 2 0,-2-3 7-16,-6-1 5 0,-3 4 0 15,0 6-5-15,-1 6 5 16,-4 6 11-16,3 5 3 15,0 2-9-15,-1 0-5 16,1 0-10-16,0 7 8 16,0 0-5-16,2 2 6 15,0 2-2-15,0 0 3 16,0 5 0-16,7 1-1 16,2 3 1-16,2 2 2 15,-1 0-2-15,-4 0 0 16,-6 0 3-16,0-2-3 15,-7-2-50-15,-9-3-155 0</inkml:trace>
  <inkml:trace contextRef="#ctx0" brushRef="#br0" timeOffset="-106984.72">20731 3028 600 0,'0'0'188'0,"0"0"-132"16,0 0 14-16,0 0-36 15,0 0-34-15,0 0-8 16,2 10-10-16,-2 11 18 16,-2 8 4-16,-9 7 0 15,0 4 1-15,-2 5 6 16,1-1-9-16,-1-1-2 16,2-3 1-16,-2-1 0 0,-1-2 0 15,-4 0 5-15,-9-1-6 16,-3-5-29-16,-2-5-235 15</inkml:trace>
  <inkml:trace contextRef="#ctx0" brushRef="#br0" timeOffset="-105551.841">19617 3969 653 0,'0'0'76'0,"0"0"-20"15,0 0-3-15,0 0-17 16,0 0-13-16,0 0-23 15,3-12-5-15,-3 12-9 16,0 6 6-16,0 6 6 16,0 4 2-16,0 2 0 15,3 1 4-15,0 1 0 16,1-2 0-16,-1-1-1 0,-1-2 4 16,0-4-7-16,-2-3 3 15,0-3-3-15,0-4 3 16,0-1 0-16,0 0 3 15,0 0 4-15,0-4 2 16,0-8-9-16,0-5-1 16,-3-4 0-16,2-4 1 15,1-2-2-15,0-1-1 16,0 4 0-16,0 7 0 16,2 8 0-16,0 7-2 15,0 2-2-15,1 0-4 16,4 1-8-16,3 9 11 0,2 5 2 15,4 1 3 1,2 3 0-16,2 0 1 0,-1-1-1 16,2 0 1-16,-4-4 2 15,-5-5-3-15,-3-3 1 16,-5-4 3-16,-1-2-4 16,2 0 5-16,0 0 2 15,1-11 3-15,1-5-5 16,-3-2-1-16,1-4-4 15,-1-3 0-15,-2-2-1 16,-1 1-9-16,-1 4-30 16,0 10-5-16,0 9 30 15,0 3-28-15,0 0-298 16</inkml:trace>
  <inkml:trace contextRef="#ctx0" brushRef="#br0" timeOffset="-105094.825">19929 4028 593 0,'0'0'22'16,"0"0"19"-16,0 0-10 15,0 0-15-15,0 0-16 0,0 0-1 16,17-7 1-16,-10 5 0 16,0-4 1-16,-2 1 0 15,-3-1 2-15,-1 1 0 16,-1-1-3-16,0 1-31 16,-6 0-6-16,-5 3 10 15,0 1 18-15,0 1 5 16,1 0 3-16,1 0 0 15,2 2 1-15,2 5 1 16,2 0-1-16,2 1 2 16,1 0-2-16,0 1 5 15,0 1 17-15,5-1 4 16,5-1 12-16,3 0-17 0,2-3-10 16,2 0 4-1,0-2 1-15,4-2-4 0,-3-1-12 16,0 0-15-16,-2 0-96 15,-2-2-17-15,-2-8-228 16</inkml:trace>
  <inkml:trace contextRef="#ctx0" brushRef="#br0" timeOffset="-104030.371">20092 3930 272 0,'0'0'158'0,"0"0"-109"16,0 0-2-16,0 0-36 15,0 0-4-15,0 0-2 0,-45 13 5 16,44-3 5-16,-1 0 3 16,2-1-3-16,0 0 6 15,0 1-9-15,0-3-4 16,0-1-5-16,2-2 2 16,1-1-2-16,3-2 4 15,0-1 18-15,3 0-14 16,1 0-2-16,-2-1-5 15,0-6-4-15,-3-5-15 16,-3 0 3-16,-2-1-27 16,0 2 16-16,0 1 9 15,0 6 14-15,-1 1 4 16,0 3 17-16,1 0-8 16,0 0-13-16,0 3-6 0,0 5 3 15,0 1-10-15,0 0 13 16,8 1 13-16,0-2 26 15,1-2-21-15,-2-2-5 16,0-1-6-16,-1-2 0 16,-1-1 0-16,2 0 2 15,-3 0 1-15,3 0-10 16,-1-8-18-16,-1-2-17 16,-2-1 17-16,-1 0-2 15,-2 1-3-15,0 0 21 16,0 6 2-16,0 1 8 15,3 1 23-15,-1 2 13 0,2 0-17 16,1 0-5 0,4 0-12-16,3 0 4 0,-1 0 2 15,0 4-12-15,1 1 1 16,-3 3-3-16,-2-2 0 16,-1-1 1-16,-2-1-2 15,-2-3 1-15,-1 0 1 16,1 1-2-16,0-2 3 15,0 0-3-15,1 0-1 16,0-8-10-16,1-1 8 16,-2-2-3-16,-1 0 0 15,-1 0 0-15,0 2 4 16,0 4-1-16,0 1 2 16,0 4 4-16,0 0 17 15,0 0-16-15,-3 0-5 0,-1 1-5 16,1 6 3-16,1 1-5 15,2 0 3-15,0 0 2 16,0-1 0-16,6-1 2 16,4-2 4-16,4 0 2 15,-1-3 1-15,3-1-1 16,-1 0 1-16,-1 0 1 16,-2-9-6-16,-3-1 4 15,-5-3-3-15,-1-1-3 16,-3-1-18-16,0-2-13 15,-3 3-17-15,-8 2 5 16,-2 2 21-16,3 5 11 0,2 2 3 16,3 3 5-16,4 0 2 15,1 0-11-15,0 3 0 16,3 7 5-16,9-1 7 16,3 2 7-16,2 0 19 15,0-1-4-15,-3-1-8 16,-5-1-9-16,-4 1-3 15,-5-3 1-15,0 3 1 16,-4 0 5-16,-9 0 4 16,-1 0-13-16,1-3-8 15,2-1-55-15,4-2 3 16,4-3 8-16,3 0-67 16,0 0-130-16</inkml:trace>
  <inkml:trace contextRef="#ctx0" brushRef="#br0" timeOffset="-103796.913">20547 3688 480 0,'0'0'281'16,"0"0"-260"-16,0 0-21 15,0 0-14-15,0 0 10 16,0 0 4-16,0 57 11 15,3-36-8-15,3 0 1 0,-1 1-2 16,-3-3 0-16,-1-1 4 16,-1-3-6-16,0-4-10 15,-4-2-122-15,-6-5-82 16</inkml:trace>
  <inkml:trace contextRef="#ctx0" brushRef="#br0" timeOffset="-103654.27">20522 3757 572 0,'0'0'99'0,"0"0"-75"15,0 0-13-15,68-31-9 16,-45 25 0-16,0-1-2 0,-3 0-70 16</inkml:trace>
  <inkml:trace contextRef="#ctx0" brushRef="#br0" timeOffset="-101930.445">20857 3700 569 0,'0'0'153'16,"0"0"-75"-16,0 0-9 15,0 0-31-15,0 0-28 16,0 0-10-16,1-4-6 16,-1 4 0-16,0 10-7 15,0 6 13-15,0 4 3 16,0 1-3-16,0-2 0 15,0-1 2-15,0-2 0 0,-1-3-1 16,1-5 0-16,-1-1 0 16,-1-5-1-16,2-1 3 15,0-1 0-15,-2 0 6 16,1-1 3-16,0-9-5 16,0-7-6-16,1 1 2 15,0-5-3-15,0 0-1 16,0-1 1-16,0 1-3 15,1 3-13-15,3 6 4 16,0 6 6-16,-1 5 6 16,1 1-1-16,3 0-4 15,3 1-6-15,6 12 3 16,3 2 5-16,2 3 3 16,0 2 0-16,-3-3 7 15,-3-2 2-15,-5-2-9 0,-4-5 0 16,-3-2 1-16,-1-4-2 15,-2-1 2-15,0-1 0 16,0 0 7-16,0 0 1 16,0-2 8-16,0-13-4 15,0-4-2-15,0-2-10 16,0-4 3-16,0-1-2 16,0 1 0-16,0-3-2 15,-2 2-1-15,0 4 1 16,-1 4 0-16,3 10-1 15,-2 2 1-15,2 6-1 16,0 0-3-16,0 0-20 0,0 5-27 16,0 7 15-16,2 3-42 15,3 0-111-15</inkml:trace>
  <inkml:trace contextRef="#ctx0" brushRef="#br0" timeOffset="-101339.085">21082 3684 548 0,'0'0'46'0,"0"0"-40"0,0 0 17 15,0 0-2-15,0 0-15 16,0 0-6-16,35-5 1 15,-22 3-1-15,-3-4 0 16,0 2-23-16,-4-3-2 16,-4 1-9-16,-2 1-13 15,0 0-23-15,-4 1 40 16,-6 4 30-16,-2 0 1 16,-2 0 10-16,-2 3 2 15,4 7-1-15,1-3-5 16,5 2 3-16,5 0 1 15,1-1-5-15,0 1 2 0,0-2 13 16,3 3 22-16,6-2 11 16,4-2-24-16,3-2 10 15,1 0-5-15,2-4-18 16,2 0-6-16,-1 0-3 16,-1 0-1-16,1-8 0 15,-6-1-3-15,-3-2 0 16,-1 2-2-16,-6-2 5 15,-1 3-4-15,-3 1-1 16,0 3 3-16,0 1-1 16,0 2 15-16,0-2 0 15,0 2-2-15,0 1-5 16,0 0-7-16,0 0-5 0,0 0-6 16,0 0-4-16,0 1 1 15,0 7 4-15,4 1 5 16,-1 0 1-16,3 2-1 15,-2-3-27-15,1-3-151 16,0-3-214-16</inkml:trace>
  <inkml:trace contextRef="#ctx0" brushRef="#br0" timeOffset="-101172.465">21299 3529 767 0,'0'0'24'0,"0"0"-23"0,0 0-1 16,0 0-15-16,0 0 3 15,0 0-75-15,6 36-65 16</inkml:trace>
  <inkml:trace contextRef="#ctx0" brushRef="#br0" timeOffset="-100624.67">21443 3614 517 0,'0'0'76'16,"0"0"-61"-16,0 0-10 0,0 0-4 15,0 0 5 1,0 0-6-16,-66-22-1 0,55 22 1 15,3 4-3-15,2 3 0 16,2 2-1-16,3 0 3 16,1-1 0-16,0 0 1 15,0-1 0-15,5-2 9 16,2-1 20-16,2-4-8 16,-2 0 6-16,6 0-6 15,-2 0-3-15,1-3-11 16,0-1-2-16,-5-2-3 15,-1 2-2-15,-3 1 0 0,-3 2 0 16,0 1 1 0,0 0-1-16,0 0-6 0,0 1-19 15,0 11 11-15,-2 3 12 16,1 3 1-16,1 5 0 16,0 0 1-16,0 2 3 15,0 1 5-15,4-1 1 16,-3-1-3-16,-1-4-2 15,0-3 1-15,-11 0 11 16,-8-4 0-16,-4-3-3 16,0-4-9-16,-2-4 1 15,3-2 3-15,2 0-8 16,6 0 0-16,5-4-6 0,5-5-26 16,4-3-15-1,0-3-21-15,12-3 4 0,5-2-59 16</inkml:trace>
  <inkml:trace contextRef="#ctx0" brushRef="#br0" timeOffset="-100204.784">21538 3557 575 0,'0'0'70'0,"0"0"-35"0,0 0 3 15,0 0-38-15,0 0-3 16,0 0-1-16,-22 22 4 16,18-8 0-16,3 0 2 15,-1 2 5-15,2-2 1 16,0-1-4-16,0 0 1 16,0-3-3-16,-2-5-1 15,2-1 4-15,-1-1-5 16,1-3 1-16,0 0 5 15,0 0 4-15,0 0 7 16,0-1 27-16,0-6 13 16,6-5-47-16,2 0-9 15,3-3-2-15,-2 3 1 16,1 2 0-16,-3 4-1 16,1 2-2-16,-1 4-7 0,0 0 3 15,0 4-1-15,2 6 2 16,-4 0 5-16,0 4 1 15,-3-1-2-15,-2 0-35 16,0-2-76-16,-1-3-95 16</inkml:trace>
  <inkml:trace contextRef="#ctx0" brushRef="#br0" timeOffset="-99710.567">21620 3306 649 0,'0'0'107'15,"0"0"-61"-15,0 0 25 16,0 0-29-16,0 0-22 16,0 0-17-16,35-4-3 15,-8 16-1-15,3 9-1 16,-1 7-2-16,2 8 3 16,-3 9 1-16,-5 5 0 15,-8 2 0-15,-14 3 1 16,-2-1 2-16,-30-1-3 15,-15-4-16-15,-8-6-47 16,-1-7-118-16,1-9 11 0</inkml:trace>
  <inkml:trace contextRef="#ctx0" brushRef="#br0" timeOffset="-89020.03">20397 2712 193 0,'0'0'157'0,"0"0"-155"16,0 0-2-16,0 0-3 16,0 0-1-16,0 0 4 15,0 0 1-15,0 0 2 16,0 8 67-16,0-8 2 15,0 0-29-15,0 0-17 16,0 0-1-16,0 0 0 16,0 0 14-16,0 0 4 15,0 0-15-15,0 0-9 16,0 0 9-16,0 0 4 16,0 0-6-16,0 0-9 0,0 0-5 15,0 0 1-15,0 0 0 16,0 0-2-16,0 0-3 15,0 0 2-15,0 0-4 16,0 0 3-16,0 0-4 16,0 0 3-16,0 0-1 15,0 0 0-15,0 0 3 16,0 0 2-16,0 0 1 16,0 0-3-16,0 0 2 15,0 0-3-15,0 0-3 16,0 0-4-16,0 0-1 15,0 0 1-15,0 0-4 0,0 0 4 16,0-3-4-16,0 0 4 16,0 0-3-16,0 2 1 15,0 1 0-15,0 0-2 16,0 0 1-16,0 0 0 16,0 0 2-16,0 0 1 15,0 0 0-15,0 0-2 16,0 0 1-16,0 0-1 15,0 0-4-15,0 0 3 16,0 0-7-16,0 0 5 16,0 0 2-16,0 0-4 15,0 0 4-15,0 0-2 16,0 0-6-16,0 7 5 16,0 3 4-16,-2 2 4 15,-4 3-2-15,2 0-1 0,-2 4 0 16,2-2-1-16,0 1-2 15,1 2 1-15,0 0-1 16,3-1 2-16,-1-2 0 16,0-2 1-16,1-2-2 15,0-2 2-15,0-2-1 16,0 1 0-16,0-2-20 16,0-7-76-16,-8-1-221 15</inkml:trace>
  <inkml:trace contextRef="#ctx0" brushRef="#br0" timeOffset="-88068.843">20302 2938 430 0,'0'0'96'0,"0"0"-88"0,0 0 23 16,0 0-21-1,0 0-9-15,0 0 2 0,0-10-2 16,0 8-1-16,0 1 1 15,0 1-1-15,0 0 7 16,0 0 18-16,0 0 4 16,0 0 5-16,0 0-11 15,0 0-1-15,0 0-9 16,0 0 0-16,0 0 7 16,0 0-4-16,0 0 2 15,0 0-6-15,0 0-4 16,0 0-4-16,6 0-2 0,2 0-1 15,-1 2 1 1,-1 3-2-16,-2 1 0 0,0 1-1 16,-1 2 0-16,0 0 1 15,-3 0 0-15,1-1-1 16,0 0 1-16,-1-3 0 16,2-2 1-16,-1-1 0 15,0-1-1-15,-1-1 3 16,2 0-3-16,0 0 1 15,6 0 7-15,6-7 14 16,3-8-6-16,6-3-16 16,0-3-44-16,2-4-189 15</inkml:trace>
  <inkml:trace contextRef="#ctx0" brushRef="#br0" timeOffset="-84853.434">20911 3184 489 0,'0'0'79'15,"0"0"-61"-15,0 0 15 0,0 0-10 16,0 0-20-16,0 0 0 15,0 0 0-15,0 0 1 16,0 0 8-16,0 0 23 16,0 0-7-16,0 0-2 15,0 0 1-15,0 0-6 16,0 0-6-16,0 0-2 16,0 0-6-16,0 0 6 15,0 0-6-15,0 0 10 16,12 0 3-16,7 0-13 15,11 0-7-15,11 0 0 16,5 0 0-16,8 0 0 16,5 0 0-16,0 0 2 0,-2 0-2 15,-7 0 0-15,-3 0-2 16,-6 0 5-16,-6-2-6 16,-11 0 3-16,-10-1 0 15,-8 3-1-15,-6 0-20 16,0 0-2-16,-7 0-63 15,-13-2-166-15</inkml:trace>
  <inkml:trace contextRef="#ctx0" brushRef="#br0" timeOffset="-84366.994">21283 3073 421 0,'0'0'79'0,"0"0"-32"16,0 0-11-16,0 0-16 0,0 0-3 16,0 0-3-16,31 12 14 15,-11-8 5-15,5 2-17 16,2 0-5-16,1 0-7 16,1 2 2-16,-4 0-5 15,-1 1 0-15,-5 0 2 16,-3-1-2-16,-4-1 0 15,-4-1-1-15,-4 0 1 16,-3 0-2-16,-1 0 2 16,0 1 0-16,-11 1 10 15,-4 1 2-15,-2 0-2 16,-2-1-5-16,1 0-3 16,2-1-2-16,0 1 0 0,1-1-2 15,1 1-96-15,1-2-13 16,3-3-87-16</inkml:trace>
  <inkml:trace contextRef="#ctx0" brushRef="#br0" timeOffset="-83422.209">21714 3063 624 0,'0'0'121'16,"0"0"-72"-16,0 0 11 15,0 0-26-15,0 0-27 16,0 0-5-16,14-7-2 15,-9 5 1-15,2 1-1 16,0-3 0-16,1 2 0 16,1-1 1-16,0-1-3 15,0 0 0-15,-3 0-14 0,-2-2-2 16,-1 1 10-16,-2 0 7 16,-1 1-9-16,0-1-19 15,0 4-30-15,-10 1 42 16,-1 0 3-16,-7 0 9 15,1 0 3-15,0 3 1 16,3 2-1-16,1 1 0 16,6 0 2-16,4-2-12 15,1 3 2-15,2 0-1 16,0-1 5-16,0 2 6 0,7 0 0 16,6-2 4-1,4 0-1-15,0 0 2 0,-5-2-1 16,-2-2-4-16,-6 0 3 15,-2-2-3-15,-2 1 0 16,0 1 0-16,-4 1-9 16,-8 1 9-16,-6 2 7 15,-1 1-7-15,2 0 0 16,5 0-1-16,3-2 0 16,5 1-5-16,3-2-1 15,1 0 3-15,0 2-1 16,0-1 4-16,1 0 1 15,10 2 3-15,6-2 8 16,5 1 24-16,3-1-10 16,4 1-17-16,-2-3-2 0,1-1-6 15,-3-2-103-15,-2 0-131 16</inkml:trace>
  <inkml:trace contextRef="#ctx0" brushRef="#br0" timeOffset="-82790.309">21945 3087 154 0,'0'0'432'16,"0"0"-389"-16,0 0 57 15,0 0-41-15,0 0-22 16,0 0-26-16,19-9-11 16,-12 9 0-16,4 0-2 15,-1 0-2-15,-1 3 1 16,-2 3 1-16,-3 2-5 15,-3-1 7-15,-1 2-1 16,0 1 0-16,-4-1-2 0,-6 1 3 16,-3-2 0-16,2-1 6 15,3-3-6-15,2-1 0 16,2-2 0-16,4 0 0 16,0-1 2-16,0 0 3 15,0 0-1-15,0 0 4 16,0 0-3-16,5-7-5 15,2-3 0-15,2-1-1 16,0-1 0-16,-1-2-1 16,2 2 1-16,-3 0-2 15,-1 2 1-15,-1 2 2 16,-3 4 2-16,-2 1-2 16,0 3 0-16,0 0 0 15,0 0-1-15,0 0-7 0,1 0-6 16,-1 0 1-16,0 4-2 15,0 4 15-15,0 0 0 16,0 2-1-16,4 0-2 16,1-1 3-16,0 2 3 15,1 0-1-15,3-2-2 16,5-3-132-16</inkml:trace>
  <inkml:trace contextRef="#ctx0" brushRef="#br0" timeOffset="-79386.318">21989 3080 351 0,'0'0'78'0,"0"0"-52"16,0 0 7-16,0 0 0 16,0 0-5-16,0 0 16 15,0 1 33-15,0-1-7 16,0 0-17-16,0 0-16 15,0 0-8-15,0 0-5 16,0 0-8-16,0 0-13 16,0 0-3-16,0 0-3 15,2 4-8-15,1 0-3 16,1 3 13-16,0-1 1 0,0 3 1 16,-2-1 1-16,1-2-2 15,-1 1 0-15,-1-3 1 16,-1-1 1-16,0-1-2 15,0-1 0-15,0-1 0 16,0 0 1-16,0 0 4 16,0 0 1-16,0 0 3 15,2 0 6-15,0-6 16 16,1-5-27-16,2-1-2 16,1 0-2-16,1-1 1 15,-1 1-1-15,-1 1 0 16,2 1 0-16,-2 4-1 15,0 3-3-15,-1 2 3 16,0 1-2-16,2 0-5 16,1 0 1-16,0 1-1 15,-1 6 5-15,0-1 1 0,-1 2 0 16,-3-2 0-16,0 1 2 16,-2-2-1-16,0 1 0 15,0-1 1-15,0-1 0 16,0 0 0-16,0-1-1 15,0 0 1-15,3 0 0 16,1 1 0-16,3-2 2 16,3-2-1-16,0 0 2 15,1 0 0-15,-1 0-1 16,-1-6 4-16,-1-2-6 16,-2-2-1-16,-1-1-5 0,-3-1-5 15,0 1 5-15,-2 0 1 16,0 1-6-16,0 3 7 15,0 2-7-15,0 1-2 16,0 4 3-16,0 0 10 16,-1 0 0-16,0 0-1 15,0 0-8-15,-1 0 6 16,-1 0 0-16,2 6-8 16,1 0 3-16,0 3 6 15,0-1 1-15,0 2 1 16,7-1 0-16,5 0 1 15,2 0-1-15,0-1 1 16,-1-1 0-16,-3 1 1 0,-3-2-2 16,-2 0 0-1,-3 1-2-15,-2-2 2 0,0 1 0 16,0-1 3-16,0 1 2 16,-4-3-3-16,1 0 0 15,-1-2 0-15,3 0-2 16,1-1 5-16,0 0-2 15,0 0 9-15,0 0 10 16,0 0-2-16,3-5-14 16,4-4-6-16,2 0 1 15,0-2-1-15,2-2 0 16,-2-1-3-16,0 1 2 0,-2 1-9 16,-2 1 2-1,-1 2 5-15,-2 3 2 0,-1 4 1 16,-1 1 0-16,0 1 3 15,0 0-3-15,0 0-2 16,0 0-4-16,0 0-3 16,0 0 0-16,0 0 0 15,0 3 5-15,0 3-2 16,0 3 4-16,-1-1-3 16,1 0 5-16,0 2-1 15,0-1 1-15,0-4 0 16,0 1 3-16,5 0-3 15,0-3 1-15,1-1 0 0,1-1 4 16,2-1-1 0,-1 0 3-16,2 0-1 0,-1-3-3 15,0-5 1-15,-1 0 1 16,-2-1-4-16,1-1-1 16,-4 1 0-16,-1 1-2 15,0 1 2-15,-2 4 0 16,0 1 0-16,0 2 0 15,0 0 0-15,0 0-2 16,2 0-4-16,-2 0-8 16,1 1 1-16,1 8 11 15,0 1 2-15,1 0-1 16,0 0 1-16,0 1 0 16,-1-3 0-16,-1-2 0 0,0-2 0 15,-1-4 0-15,2 0 0 16,-2 0 1-16,0 0-1 15,0 0 5-15,0 0 3 16,2 0 1-16,3 0 2 16,0-6-9-16,2-4-2 15,0 1 0-15,0 0 0 16,0 2 0-16,-3 3 0 16,-1 2 0-16,-2 0 0 15,-1 2-2-15,1 0-6 16,1 0-3-16,2 5 6 15,1 2 4-15,-1 1 0 16,1 0 1-16,1-2-1 16,-1 1 2-16,-2-3-1 15,1-1 0-15,-3-2 0 0,0-1 0 16,-1 0 1-16,0 0 0 16,3 0 2-16,3 0 2 15,3 0 1-15,-1 0-5 16,1 0-1-16,-3-1 0 15,-1 1 0-15,1 0-3 16,-3 0 2-16,3 0-3 16,-1 0 3-16,2 1 1 15,-2 2 0-15,2-1 0 16,0 0 0-16,-3-2 0 16,1 0 0-16,0 0 0 15,1 0-1-15,1 0 0 0,0-7 1 16,-1 1 0-16,-1-3 1 15,2 0-1-15,-4-2 1 16,1-1 0-16,0 0-1 16,-1-1 0-16,-2 1 0 15,0 1 0-15,-1 4 0 16,0 1 0-16,0 3 0 16,0 1 0-16,0 2 0 15,0 0-1-15,0 0-2 16,0 0-10-16,0 4-5 15,0 9 12-15,0 2 4 16,0 2 2-16,1 0 0 16,2 1 0-16,-1-1 2 0,0-1 6 15,-1-2-5 1,1-2-2-16,-2-3 0 0,0-1 0 16,0-3 0-16,0-2-1 15,0-3 1-15,0 1-1 16,0-1 6-16,0 0 3 15,0 0 6-15,3 0 29 16,3-7 1-16,3-4-39 16,2 0-6-16,2-3 0 15,1 1 0-15,0 6-6 16,-4-1-5-16,0 5 6 16,-4 1-4-16,-2 2 4 0,0 0-3 15,-1 0 4-15,1 2-4 16,-1 6 1-16,-3 0 7 15,0 1-2-15,0 0 2 16,-7-1-8-16,-7 0-8 16,-2-1 14-16,-2-1 0 15,2-2-13-15,4-2 1 16,5-1-32-16,4-1-7 16,3 0-29-16,0 0 2 15,9-5-331-15</inkml:trace>
  <inkml:trace contextRef="#ctx0" brushRef="#br0" timeOffset="-79102.068">22965 2977 710 0,'0'0'101'16,"0"0"-53"-16,0 0-7 15,0 0-30-15,0 0-11 16,0 0-6-16,0-3-6 15,0 7 0-15,0 6 12 16,0 3-1-16,0 4 1 16,0 2 0-16,0 1 0 15,0 1 0-15,0-1 0 16,0-1 1-16,0-3-1 0,0 2 1 16,0-3 2-16,2-1-2 15,-1-1-1-15,-1-2-54 16,0-4-67-16,0-2-43 15,0-4-221-15</inkml:trace>
  <inkml:trace contextRef="#ctx0" brushRef="#br0" timeOffset="-78456.678">22990 3133 528 0,'0'0'44'0,"0"0"5"15,0 0-20-15,0 0-28 16,0 0 3-16,68-9-3 16,-48 6-1-16,3-3 2 0,-5 1-1 15,-1 0 2-15,-4-1 0 16,-5 0 2-16,-4 1 6 16,-3 1 2-16,-1 1 17 15,0 0-8-15,-4 1-22 16,-7 0-3-16,-1 2 0 15,-4 0-3-15,-1 0 3 16,2 6-4-16,0 0 1 16,4 1 2-16,4 2 0 15,0-1-6-15,5 1 5 16,2 0-1-16,0 1 6 16,4-3 0-16,9 0 2 0,4-2 2 15,3-3 9 1,2-1 28-16,2-1-26 0,0 0-3 15,-4 0-6-15,-3-6 1 16,-1-4 4-16,-5 0 14 16,-2-2-20-16,-1-1 1 15,-3-1 0-15,-3-3-6 16,-1 2 2-16,-1 1-2 16,0 2-2-16,0 5-11 15,-3 1 10-15,-1 5 2 16,-2-1-6-16,-1 2 2 15,0 0 2-15,-1 3 1 16,2 5-9-16,1 3 3 0,4 2-3 16,1 4 10-1,0 2 0-15,12 1 2 0,3 0 0 16,4-3 1-16,-2-1-2 16,-1-1 2-16,-4-3-2 15,-5-1 2-15,-7-3-2 16,0-1 1-16,-23 1 2 15,-11 0 10-15,-10 0-13 16,-2 0-84-16,0-3-79 16</inkml:trace>
  <inkml:trace contextRef="#ctx0" brushRef="#br0" timeOffset="6950.717">18152 3920 417 0,'0'0'78'15,"0"0"-42"-15,0 0 12 16,0 0-3-16,0 0 2 16,0 0-12-16,0 0-15 15,0 0 0-15,0-3 3 0,0 3-1 16,0 0-6-16,0 0-2 16,0 0 1-16,0 0-3 15,0 0-2-15,0 0-8 16,0 0 1-16,0 0-2 15,0 0-1-15,0 0-1 16,0 0-6-16,0 0-1 16,0 2 1-16,0 5 5 15,0 3 2-15,0 0 0 16,0 1 2-16,0 0-2 16,0 2 1-16,0-2-1 15,0 3 0-15,0-3 2 16,0 1-2-16,-1-2 0 15,-1 0 1-15,2-3-2 16,-1 1 2-16,1-3-1 0,-1 2 0 16,1-2 0-16,0-2 0 15,0 0 0-15,0 0 0 16,0-3 0-16,0 0 0 16,0 0 2-16,0 0-2 15,0 0 0-15,0 0 1 16,0 0 4-16,-2 0-3 15,2 0 3-15,0 0-2 16,0 0 3-16,-1 0-4 16,1 0-1-16,-1 0 4 15,-5 0-5-15,-8 2 0 16,-13 2 0-16,-12 3 1 0,-7 1 2 16,-6 1-2-1,-1-1-1-15,-3 1 0 0,-2 0-10 16,-4-1 5-16,1-1 2 15,1 1 6-15,2-2-3 16,4 2 1-16,4-2 0 16,4-1-1-16,5-1 1 15,5-3-1-15,8 2 0 16,6-1 0-16,3 3 0 16,3-3 1-16,1 1-1 15,1 1-1-15,-1 1 0 16,-4 2 1-16,-2-1 0 15,-2 2 0-15,-1-1 0 0,1-2 0 16,4 1 1 0,4-4 0-16,8 0-1 0,5-1 0 15,2-1 0-15,0 1-3 16,0-1 3-16,0 0 2 16,0 0-2-16,0 0 3 15,0 0 1-15,0 0 4 16,0 0 4-16,0 1-4 15,0-1-1-15,0 0-2 16,0 1-3-16,0-1-2 16,0 0-1-16,0 0-1 15,0 1 1-15,0-1-3 0,0 2-2 16,0 4 2-16,0 2-1 16,0 4 5-16,0 4 1 15,0 0 0-15,0 1-1 16,0-2 0-16,0 2 0 15,0-3 0-15,0 0 1 16,0-1-1-16,0-1 1 16,0 2-1-16,2 3 0 15,1-1-20-15,1-8-183 16</inkml:trace>
  <inkml:trace contextRef="#ctx0" brushRef="#br0" timeOffset="9067.436">18140 4099 129 0,'0'0'82'0,"0"0"-61"16,0 0 16-16,0 0 4 15,0 0 2-15,0 0 8 16,0 0-14-16,3 0-11 15,-2 0 4-15,-1 0-2 16,0 0-1-16,0 0-5 16,0 0 3-16,0 0-5 15,0 0-2-15,0 0 2 16,0 0-3-16,0 0-5 16,0 0-2-16,1 0-2 0,-1 0 5 15,2 0-7 1,-2 0 2-16,0 0 0 0,0 0 1 15,1 0 6-15,-1 0 0 16,0 0-4-16,0 0-4 16,0 0-7-16,0 0 0 15,0 0-1-15,1 0-2 16,4 0 0-16,4 0 3 16,3 1 2-16,1 4-2 15,2-1 0-15,0 1 0 16,1 0 0-16,-2 1 1 15,-1-2-1-15,5 2 0 16,0 0 0-16,5 1 0 16,6 1 0-16,6 2 1 15,6 2-2-15,5 2 1 0,3 0 0 16,2 2-1-16,1 0 1 16,0 1 0-16,-4 1 0 15,-5-3 1-15,0-1-1 16,-4 1 0-16,2-3 1 15,0-2-1-15,-1-1 0 16,2-3 2-16,-1 1-2 16,-1-2 1-16,-3 1-1 15,-7-1 0-15,-3-1 0 16,-5 1 3-16,-5-1-3 16,-2-1 0-16,-4-1 0 15,-3 1 0-15,-2-1 0 0,1 1-2 16,2-2 2-16,1 3-1 15,4-2 1-15,1 2 0 16,5 0 1-16,0 3-1 16,1-2-1-16,2 1 1 15,-2-1-1-15,1 1 1 16,-3-1 0-16,-1 1 1 16,-2-3-1-16,-4 0 1 15,0 0-1-15,-5-2 0 16,-2 0 0-16,-1-1 0 15,-3 0 0-15,1 0 0 16,-2 0 2-16,0 0-2 16,0 0 2-16,2 0-1 0,-2 0 0 15,0 0 0-15,1 0 0 16,0 0 1-16,0 0-2 16,-1 0 2-16,0 0-2 15,0 0 1-15,0 0-1 16,0 0 0-16,0 0 2 15,0 0-2-15,0 0-1 16,0 0 1-16,0 0 1 16,0 0-1-16,0 0-1 15,0 1-3-15,0-1-3 16,0 2 1-16,0 4-6 16,2 0 12-16,1 2-2 0,1 1 4 15,-2 2-4-15,3 1 4 16,-1 0-2-16,2 1 2 15,0-1-2-15,2 1 1 16,-1-3 0-16,0 1-1 16,-1-2-29-16,2-6-102 15,0-3-302-15</inkml:trace>
  <inkml:trace contextRef="#ctx0" brushRef="#br0" timeOffset="15255.867">16621 4708 143 0,'0'0'67'15,"0"0"-40"-15,0 0 13 16,0 0 22-16,0 0 9 16,0 0-23-16,0 0-8 15,0 0 7-15,-4-5-7 16,4 4-8-16,0-1-19 15,0 0 0-15,0 0 24 16,0 2-26-16,0 0-1 16,0-2 12-16,0 2-8 0,0 0-4 15,0 0-1-15,0 0-4 16,0 0 3-16,0 0-2 16,0 0-4-16,0 0 10 15,0 0 2-15,0 0 4 16,0 0 0-16,0-1-6 15,0-2-7-15,0 3-1 16,0-2-4-16,0 1 9 16,0 1-1-16,0 0-4 15,0 0-3-15,0 0 2 16,0 0-3-16,0 0 0 16,0 0 1-16,0 0-1 15,0 0 0-15,0 0-6 16,0 0 0-16,0 0 0 0,0 3-2 15,0 6-1-15,0 3 9 16,0 2 0-16,0 1 1 16,0 0-1-16,0 0 1 15,1-4 0-15,2 0-1 16,2-3 0-16,0-2-1 16,1-2-1-16,-1-1 4 15,3-1-1-15,-1-1 4 16,2-1-3-16,1 0 2 15,3-5 2-15,1-8-3 16,-3-2 2-16,1-3-1 16,-3-3-4-16,0 0 0 15,-5 1 0-15,0 2-5 0,-3 2-9 16,1 6-3-16,-2 2-5 16,0 5-6-16,0 3-9 15,0 0-97-15,0 0-103 16,0 1 3-16</inkml:trace>
  <inkml:trace contextRef="#ctx0" brushRef="#br0" timeOffset="15773.553">16869 4688 478 0,'0'0'37'0,"0"0"-8"15,0 0-4-15,0 0-9 16,0 0-6-16,0 0-4 16,-18-15 2-16,14 13-1 15,-4 2-2-15,-4 0-5 16,-1 0-1-16,-2 0 1 15,1 5-1-15,2 2-2 16,1 0 2-16,4 2 1 16,5-2-2-16,2 1-1 0,0-2-1 15,0 0 0-15,12-1 2 16,4 1 2-16,3-1 6 16,2-1 4-16,0 0-5 15,-3-2 1-15,-4 4-6 16,-6-2-3-16,-3 2 3 15,-5-1-4-15,0 3 4 16,-8 2 1-16,-9 1 2 16,-6-1 3-16,-1 1-3 15,5-3-3-15,3-2 1 16,4 0 0-16,6-2 0 16,3-1-1-16,3-3-1 0,0 0-12 15,0 0-23-15,3 0-19 16,11 0 6-16,4-9-5 15,2-2-95-15</inkml:trace>
  <inkml:trace contextRef="#ctx0" brushRef="#br0" timeOffset="16171.491">16924 4743 524 0,'0'0'51'15,"0"0"7"-15,0 0 10 16,0 0-46-16,0 0-19 0,0 0-3 16,0-2 0-16,2 1 3 15,5 0-2-15,0-1 0 16,4 1-1-16,-2-1-5 16,2-1-10-16,-2 0-2 15,-3 0-13-15,-2 1 14 16,-2-2 13-16,-2 2 3 15,0 2 1-15,0 0-1 16,0 0-4-16,-5 0 4 16,-4 0-7-16,-5 1 7 15,1 5-5-15,3-1 4 16,2 2 1-16,3-1-7 16,3 0 4-16,2-2 1 15,0 1 1-15,0-1 0 0,1 1 0 16,11-1 1-16,4-3 0 15,3 0 0-15,1-1-7 16,-2 0-62-16,-2 0-106 16</inkml:trace>
  <inkml:trace contextRef="#ctx0" brushRef="#br0" timeOffset="16485.829">17067 4673 507 0,'0'0'58'0,"0"0"-6"16,0 0-33-16,0 0-19 16,0 0-14-16,0 0 9 0,-2 21 5 15,2-10 0-15,3 1 2 16,0-1 0-16,-1 1-2 16,0-2 1-16,-2-2 0 15,1-4 2-15,-1 0-2 16,0-4 2-16,2 0 1 15,-2 0 13-15,2-1 70 16,4-13-7-16,4-6-70 16,2-2-10-16,0-2 0 15,0 2-16-15,-2 4 0 16,-1 5-24-16,-4 5-14 16,0 5-21-16,-1 3-21 0,-4 0-223 15</inkml:trace>
  <inkml:trace contextRef="#ctx0" brushRef="#br0" timeOffset="17347.793">16639 4973 608 0,'0'0'125'0,"0"0"-90"16,0 0-20-16,0 0-12 15,0 0-3-15,0 0-11 16,0 6 4-16,0 8 7 15,0 2 0-15,-2 2 0 16,-3 2 0-16,-1 0 4 16,0 1-2-16,0-1-2 0,3-4 2 15,0-3-2-15,1-3 3 16,2-3-2-16,0-4 1 16,0-2-1-16,0-1 0 15,0 0 2-15,0 0 4 16,0 0 1-16,0-3 2 15,2-8 3-15,10-7-10 16,3 1-3-16,2 2-2 16,-2 4 1-16,0 5 0 15,-1 2 0-15,-4 4-2 16,0 0-1-16,-3 0-1 16,-3 8 1-16,-1 3 2 0,-3 3-1 15,0 0-2 1,0 1 0-16,-6 0 2 0,-5-4-1 15,1 1 4-15,0-4-3 16,1-5 1-16,-2 1-9 16,2-3 5-16,0-1-5 15,2 0-67-15,1 0 12 16,3-5 29-16,1-3-113 16,2-1-218-16</inkml:trace>
  <inkml:trace contextRef="#ctx0" brushRef="#br0" timeOffset="18144.614">16885 5068 141 0,'0'0'269'15,"0"0"-172"-15,0 0-30 16,0 0-25-16,0 0-12 16,0 0-27-16,-53 7 3 0,33 6-3 15,2-2-1-15,5-1-2 16,4 0-1-16,4-4 0 15,5-2 1-15,0 0-1 16,0-4-8-16,7 0 7 16,10 0 2-16,4-6 14 15,1-4-2-15,-3-1-7 16,-3 0-2-16,-4 2-1 16,-4 3-2-16,-4 1 2 15,-1 0 5-15,-3 3-2 16,0 1 6-16,0 0-1 15,0 1-3-15,0 0-7 16,-7 2-13-16,1 7 11 16,1 0 1-16,1-1-1 0,3 1-1 15,1-2 2-15,0-3-2 16,0 1 2-16,0-4 1 16,0 0-3-16,0-1 3 15,8 0 4-15,2 0 3 16,2-1 1-16,-2-7-8 15,0-1-11-15,-1-3-18 16,-1 1-8-16,-4 0 10 16,-2 0 9-16,-2 4 9 15,0 1 9-15,0 3 3 16,-2 2 13-16,-3 1 15 16,-2 0-30-16,0 0-1 0,2 0-4 15,2 0 2 1,0 1-3-16,3 5 1 0,0 0 1 15,0 2 2-15,6 0-2 16,6 2 3-16,0-1-2 16,2 1 4-16,-5-3-4 15,-1 1 2-15,-4-1 0 16,-4 1 3-16,0-1-3 16,0 1-1-16,-10 1-15 15,-2-2-1-15,-1-1-7 16,1 0-10-16,1-2-54 15,4-2-125-15</inkml:trace>
  <inkml:trace contextRef="#ctx0" brushRef="#br0" timeOffset="18564.193">17062 5075 617 0,'0'0'138'16,"0"0"-130"-16,0 0-8 16,0 0-6-16,0 0 4 15,0 0-5-15,-4 0 5 16,4 0-3-16,0 0 5 16,0 0-4-16,6 0-2 15,4-3 6-15,3-4 2 0,-2-1-1 16,-3-1-1-16,-2 2 0 15,-3 2 0-15,-3 2 6 16,0 3-2-16,0 0-2 16,-5 0-2-16,-7 0-9 15,-5 0-3-15,1 9 10 16,-1-1 1-16,3 2 1 16,4-1 0-16,0 1-2 15,6-1 0-15,2-2 2 16,2 2-3-16,0-4-5 15,6 2 8-15,10-3 1 16,7-1 5-16,2-1 1 16,2-2-7-16,-2 0-55 0,-1 0-80 15</inkml:trace>
  <inkml:trace contextRef="#ctx0" brushRef="#br0" timeOffset="18975.398">17207 5062 598 0,'0'0'26'15,"0"0"-24"-15,0 0 3 16,0 0 1-16,0 0-5 16,0 0-1-16,-45 32 0 0,45-31-2 15,0-1-4-15,0 0 6 16,6 0 5-16,8-1 16 15,0-8 2-15,3-5-10 16,-3 0-10-16,-2-5 10 16,-2-2-11-16,-3-3 1 15,-2-2-1-15,-3 0 0 16,-2 3-1-16,0 6-1 16,-1 5 3-16,-7 6-1 15,0 5 27-15,-4 1-29 16,-3 6-1-16,-1 12-4 15,1 3-1-15,5 5-3 16,3 0 6-16,4 2 1 16,3-2 2-16,4-1-1 15,12-2 1-15,3-2 4 0,1-1 0 16,-3-2-4-16,-7-4-83 16,-6-2-458-16</inkml:trace>
  <inkml:trace contextRef="#ctx0" brushRef="#br0" timeOffset="19875.352">16472 5529 593 0,'0'0'102'15,"0"0"-73"-15,0 0-17 16,0 0-12-16,0 0-6 15,0 0 6-15,40-7 0 16,-22-4 2-16,0-4-1 16,-2-2-1-16,-2 2 4 15,-3-2-3-15,0 2 1 0,-4 2 1 16,-2 3-2-16,-3 3 0 16,-2 4 21-16,0 3 7 15,0 0-26-15,0 0-3 16,-1 5-15-16,-6 10 10 15,-3 9 5-15,3 1 0 16,4 1 0-16,3 1 0 16,0-2-1-16,0 0 1 15,0-2 1-15,1-1 2 16,3-1-3-16,-2-2 4 0,-2 0-4 16,0-3-3-1,0 1-139-15,-6-6 22 0,-2-4-360 16</inkml:trace>
  <inkml:trace contextRef="#ctx0" brushRef="#br0" timeOffset="20236.737">16496 5647 167 0,'0'0'439'0,"0"0"-345"15,0 0-29-15,0 0-47 16,0 0-16-16,0 0-1 15,54-33-1-15,-36 27 0 16,3-2 0-16,-5 1 0 16,-1-1-1-16,-2-1-29 0,-1-1-14 15,-2-1-30-15,-1 2 44 16,-1 0 22-16,-4 3 8 16,0 0 0-16,-2 3 1 15,-2 1 6-15,0 0 32 16,0 2 13-16,0-1-27 15,0 1-25-15,0 0-8 16,0 0-1-16,0 0-2 16,0 5 11-16,0 4 0 15,0-1 3-15,-2-1 0 16,2 1 0-16,0-2-3 16,0-2-37-16,0-2-66 0,2-2-274 15</inkml:trace>
  <inkml:trace contextRef="#ctx0" brushRef="#br0" timeOffset="20400.063">16675 5429 644 0,'0'0'111'15,"0"0"-101"-15,0 0-10 16,0 0-6-16,0 0-20 15,0 0-43-15,9-1-43 16</inkml:trace>
  <inkml:trace contextRef="#ctx0" brushRef="#br0" timeOffset="20754.248">16806 5262 808 0,'0'0'74'15,"0"0"-63"-15,0 0-9 16,0 0-2-16,0 0-12 0,0 0 2 16,6 9 9-1,-6 6 1-15,0 4-1 0,0 3 2 16,0 3 1-16,-2-1 0 15,2 2-2-15,0-2 2 16,0-2-1-16,0-1-1 16,2-2-1-16,6-1 0 15,0-3 1-15,-2-2 2 16,0-3-2-16,-2-1 2 16,-4-3-2-16,2 1-36 15,-2-2-41-15,0-3-104 16,0-2-120-16</inkml:trace>
  <inkml:trace contextRef="#ctx0" brushRef="#br0" timeOffset="21038.488">16940 5280 629 0,'0'0'58'0,"0"0"-58"15,0 0-15-15,0 0 10 16,0 0 5-16,0 60 0 16,0-39 2-16,4-1-4 0,-2 1 2 15,-2-1 0-15,0 1 3 16,0-1-2-16,0-1-1 15,-2-1-52-15,-5-3-14 16,0-5-116-16</inkml:trace>
  <inkml:trace contextRef="#ctx0" brushRef="#br0" timeOffset="21225.987">16907 5428 528 0,'0'0'144'16,"0"0"-75"-16,0 0-10 0,0 0-29 16,0 0-26-1,0 0-4-15,55-44 0 0,-34 39-9 16,-1 3-30-16,-4 1-109 16,-3 1-112-16</inkml:trace>
  <inkml:trace contextRef="#ctx0" brushRef="#br0" timeOffset="21946.317">17034 5411 575 0,'0'0'63'0,"0"0"-61"15,0 0 0-15,0 0-2 0,0 0-8 16,0 0-7-16,15 0-2 15,1-1 17-15,1-9 5 16,0 1-4-16,-3-1 1 16,-3 1 0-16,-2 2-2 15,-3 1 0-15,-4 3 0 16,-2 2 0-16,0 1 0 16,0 0-2-16,-9 0-5 15,-3 3 2-15,-2 7 5 16,1 0 0-16,2 1 1 15,3-1 0-15,2 0 2 16,4-1-1-16,2 0 0 16,0-2-2-16,0 1 0 0,0 0 0 15,5-4 2 1,4 1-2-16,1-2 6 0,3-2-4 16,1-1 3-16,2 0-1 15,0-3-2-15,0-6-2 16,-2-1-26-16,-4-2-21 15,-2 1 24-15,-4 0 16 16,-2 2 7-16,-2 2 0 16,0 4 27-16,0 0 21 15,0 3 5-15,0 0-5 16,0 0-34-16,0 0-14 16,0 0-15-16,0 0-1 15,0 5 14-15,0 1 0 0,3 0 2 16,-2-1 0-16,2-1 0 15,-1-1 0-15,0-2 1 16,-1 0 2-16,3-1-1 16,1 0 4-16,1 0 1 15,4-3-7-15,1-8-29 16,-2 1-11-16,-1-1 22 16,-4 5 8-16,-1 1 10 15,-2 4 3-15,-1 1 16 16,0 0 0-16,0 0-19 15,0 0-12-15,0 6 5 16,0 3 7-16,0 1 0 0,0 0 0 16,0-1-3-1,0-3-78-15,0-4-371 0</inkml:trace>
  <inkml:trace contextRef="#ctx0" brushRef="#br0" timeOffset="22119.394">17246 5271 505 0,'0'0'223'0,"0"0"-215"0,0 0-8 16,0 0-7-1,0 0-24-15,0 0-118 0</inkml:trace>
  <inkml:trace contextRef="#ctx0" brushRef="#br0" timeOffset="22957.631">17369 5280 830 0,'0'0'42'0,"0"0"-42"0,0 0-2 16,0 0-8 0,0 0 3-16,0 0 7 0,-1 39 0 15,1-25 0-15,0-1-1 16,0-2 1-16,0 1 0 16,0-4 0-16,0-1 0 15,-1-4 0-15,1-1-1 16,0-2 2-16,0 0 0 15,0 0-1-15,0 0 2 16,0 0-1-16,0 0 8 16,0 0 11-16,0-4 24 15,5-6-33-15,4-4-11 16,-1 4 0-16,-3 5-3 16,-3 2-2-16,-1 3-2 0,-1 0 7 15,0 0-10-15,2 0-9 16,2 0-16-16,1 5 35 15,2 2 0-15,2-1-1 16,4-2 1-16,4-3 1 16,1-1 0-16,2 0-2 15,-3-3-2-15,-2-6-7 16,-4-2 3-16,-3-1-14 16,-5-1 1-16,-2 1 0 15,-1 3 1-15,0 3 9 16,-6 5-24-16,-6 1 17 15,-3 0 6-15,-4 1 6 16,3 10 0-16,-1-1 4 16,6 1-3-16,4-2 1 15,1-3-1-15,6-1 2 0,0 0 0 16,0-1-5-16,0 0 7 16,4-2 2-16,5-1 2 15,3-1 3-15,1 0 0 16,0-1-7-16,0-5-5 15,-3 2-20-15,-3 2 17 16,-4 0 7-16,-1 2-2 16,0 0-8-16,-2 13 7 15,0 8 4-15,0 5 0 16,-9 7 1-16,-6 3 5 16,-4 2-1-16,1-5 4 15,1-4 6-15,2-7-5 0,2-5 18 16,0-4 2-16,-2-1 4 15,1-4-5-15,-4-1-8 16,0-1-12-16,4-4 4 16,0-2-7-16,3 0 0 15,4-11-6-15,3-8-137 16,4-4-229-16</inkml:trace>
  <inkml:trace contextRef="#ctx0" brushRef="#br0" timeOffset="25447.236">19214 4814 653 0,'0'0'27'16,"0"0"-11"-16,0 0 10 0,0 0 5 16,0 0-27-1,0 0-4-15,0 0-3 0,-15-7 3 16,3 7-16-16,-3 0 15 16,1 1 1-16,-1 1 3 15,-1-1-3-15,5 0 0 16,0-1 6-16,2 0-5 15,2 0 7-15,0 0 0 16,4 0-4-16,-1 0 14 16,2-5-2-16,2-4-8 15,0-2-2-15,0-3-4 16,7 0 1-16,6 1-3 16,1 1 1-16,4 2-2 15,1 2 1-15,2 0-2 0,0 4 2 16,-2 0 0-16,-3 3 0 15,-3 0 0-15,-2 1-5 16,-4 0 3-16,-2 0-1 16,-3 2-1-16,-1 5 0 15,-1 3 3-15,0 1 1 16,0 3 0-16,0 1-3 16,0 0 3-16,0 0 0 15,0-2 1-15,0 1 1 16,0-2-2-16,0-1-3 15,0 2 3-15,0-3 1 16,0-1 2-16,0 1-3 16,0-2 0-16,-1 1-1 0,-3 0-2 15,0-3 3-15,-1 2-2 16,-2-2 2-16,0-4 1 16,1 2 0-16,-1-4 2 15,1 2 0-15,-4-2 2 16,-1 0 5-16,-1 0-10 15,-1 0 2-15,1 0 6 16,2 0-8-16,2 0-11 16,1 0-61-16,7-2-32 15,0-2-42-15,3-2-348 16</inkml:trace>
  <inkml:trace contextRef="#ctx0" brushRef="#br0" timeOffset="25778.358">19418 4752 573 0,'0'0'43'16,"0"0"3"-16,0 0-13 15,0 0-33-15,0 0-14 16,0 0 5-16,-2 16 8 0,2-4 1 16,0 2 0-1,0 1 2-15,0 0-2 0,0 1 4 16,0-2-4-16,0 0 1 16,0 0 1-16,0-2-1 15,0-3 3-15,0-1-4 16,0-2-65-16,0 0-9 15,-2-3-74-15,-6 0-143 16</inkml:trace>
  <inkml:trace contextRef="#ctx0" brushRef="#br0" timeOffset="25935.929">19327 4898 349 0,'0'0'150'0,"0"0"-80"15,0 0-24-15,0 0 11 0,0 0-52 16,42-56 4-16,-20 47-1 15,1 2 9-15,-2 2-14 16,1 0 0-16,-5 3-3 16,0 1-69-16,-5 1-71 15</inkml:trace>
  <inkml:trace contextRef="#ctx0" brushRef="#br0" timeOffset="26926.418">19520 4834 671 0,'0'0'72'0,"0"0"-67"16,0 0 7-16,0 0-11 16,0 0-1-16,0 0 0 15,45-8-8-15,-39 4-8 16,1-1 1-16,-5 1-4 15,0 1 18-15,-2 0-9 16,0-1-13-16,0 3-17 16,-4-1 25-16,-5 2 9 15,-1 0 3-15,-3 0 3 16,1 0 2-16,1 6 4 16,0 1 3-16,2 2-2 0,5 0-7 15,1 1 1-15,3-1 3 16,0 0-4-16,0-1 1 15,7-1 0-15,6-2 3 16,5 0 13-16,3-3 4 16,2-1-11-16,-3-1 0 15,-3 0-5-15,-2 0-5 16,-3-4-4-16,-3-3-42 16,-2-3 9-16,-4 0 14 15,-2 1-5-15,-1 1 17 16,0 1 11-16,-1 2 0 15,-5 3 1-15,2 0 6 16,1 1 9-16,2 1-7 0,1 0-3 16,0 0-1-1,0 0-5-15,0 0-4 0,0 0-2 16,2 5 6-16,2 4 0 16,-2 3 1-16,0 0 2 15,-2 2-1-15,0-3 3 16,0 1-2-16,0-3-3 15,0-4 1-15,0 0-1 16,0-3 2-16,0-2 0 16,0 0-2-16,0 0 7 15,0 0 8-15,2-3 29 16,3-7-36-16,0-4-5 16,2 0-1-16,0 1 3 15,1-1-2-15,-3 3-3 0,0 4 1 16,-1 2-1-16,-3 4 0 15,0 1-4-15,0 0-5 16,1 0-7-16,1 0 5 16,0 6 11-16,0 2 1 15,-3 0-1-15,0 1 0 16,0 0 0-16,0-1 0 16,0-5 0-16,0 1 0 15,0-3 0-15,0-1 0 16,0 0 2-16,0 0 6 15,2 0 28-15,5 0 5 16,2-5-1-16,3-7-38 16,1-1-1-16,-2 3 2 0,-3 1-3 15,-2 3 0 1,-3 4-1-16,-1 1 1 0,-2 1-1 16,0 0-7-16,2 0-6 15,0 3 12-15,0 3-1 16,0 2 3-16,0-2 0 15,1 1 1-15,-2 1-1 16,1-2 0-16,3 2-59 16,1-5-50-16</inkml:trace>
  <inkml:trace contextRef="#ctx0" brushRef="#br0" timeOffset="27495.279">20023 4661 587 0,'0'0'105'16,"0"0"-88"-16,0 0-17 16,0 0-24-16,0 0 17 15,0 0 6-15,0 62 2 0,-2-41-2 16,1 0 2-16,1-1-1 16,-1-1 0-16,-1-2 1 15,1-4 0-15,0-3-1 16,0-4 2-16,0-2 0 15,0-2-1-15,-1-2 0 16,2 0 4-16,0 0 3 16,0 0 10-16,0-1 29 15,0-8-25-15,4-3-22 16,5 1-11-16,5 0-20 16,0 5 27-16,2 0-3 15,-1 5 6-15,0 1-7 0,0 0 1 16,-4 0-2-16,-3 4 3 15,-4 5 5-15,-4 2-1 16,0-1-3-16,-7 2-8 16,-12 0 5-16,-1 0 0 15,-2-2-17-15,3-2 4 16,4-3 16-16,3-1 0 16,5-2-3-16,3-1-13 15,4-1-74-15,0 0-108 16</inkml:trace>
  <inkml:trace contextRef="#ctx0" brushRef="#br0" timeOffset="28216.062">20301 4750 541 0,'0'0'62'15,"0"0"-48"-15,0 0-5 16,0 0-6-16,0 0-2 16,-65 2-1-16,56 5 0 15,-1 2-1-15,2-2 1 16,1 1 0-16,1 1 1 16,2-1 2-16,2-1 2 0,1-2-3 15,1-1-1 1,0-2-1-16,0 1 0 0,0-2 2 15,10-1 11-15,5 0 26 16,1-3-14-16,3-5-12 16,-4-1-2-16,-1-1-11 15,-3 1 1-15,-5 1-1 16,-4 5 0-16,0 2 2 16,-2 1 3-16,0 0-5 15,0 0-1-15,0 0-16 16,0 0-4-16,0 2 18 15,-2 3 3-15,1 0 0 16,1-1 0-16,0 0-3 0,0-1 2 16,3-1 1-1,11-2 5-15,1 0 8 0,2 0-6 16,1-3 1-16,-4-7-6 16,-3 2 2-16,-3-6-4 15,-5 1-1-15,-1-1-13 16,-2-1-18-16,0 2-16 15,-2 3 26-15,-9 5 14 16,-1 4 4-16,0 1 2 16,3 0 1-16,2 1-2 15,4 7 0-15,3-1-2 16,0 3-1-16,0-2 3 16,11 1-1-16,1 0 4 15,2-1 3-15,-1-1 4 0,-2-1 1 16,-4 1-5-16,-1 1-3 15,-6 1 4-15,0 2-1 16,-8 2 8-16,-9 2-6 16,-3-1 0-16,-1 0-5 15,3-3-3-15,5-2-36 16,4-2-32-16,6-5-137 16</inkml:trace>
  <inkml:trace contextRef="#ctx0" brushRef="#br0" timeOffset="28628.35">20495 4746 672 0,'0'0'82'0,"0"0"-80"15,0 0-4-15,0 0-6 16,0 0-6-16,0 0 12 15,13 0-11-15,-1-3 5 16,1-1 8-16,1-1 1 16,-3-2-1-16,-1 0 1 15,-3 3 1-15,-4-2 2 16,-2 3 0-16,-1 1-1 16,0 0-3-16,-4 1-2 0,-10 1-16 15,-3 0 9-15,-1 0 7 16,-2 5 0-16,4 2 0 15,3-1 2-15,6-1-1 16,4 1 0-16,1-1-1 16,2 1-3-16,0 0-1 15,7 1 6-15,10 0 4 16,4 1 0-16,4-3 0 16,0-2-4-16,0-1-8 15,0-2-55-15,-2 0-24 16,0 0-209-16</inkml:trace>
  <inkml:trace contextRef="#ctx0" brushRef="#br0" timeOffset="29018.467">20681 4723 356 0,'0'0'137'0,"0"0"-98"16,0 0 3-16,0 0-14 15,-61 8 13-15,54 1-15 16,0-1-10-16,2-2-6 15,3-1-2-15,2-2-7 16,0 1 6-16,0-2-5 16,0-1 5-16,2-1 22 15,7 0 8-15,4 0-11 16,2-11-11-16,1-3-7 16,-3-3-2-16,-1-2 0 15,-2-3 0-15,-3-1-6 0,-2-1 0 16,-4 1-1-16,-1 6-4 15,0 7 0-15,0 7 4 16,0 3-4-16,0 0 4 16,-7 2-15-16,0 11 16 15,-3 5-4-15,4-1-4 16,4 3 8-16,2 1-4 16,0 1 0-16,0-1 4 15,0 1 1-15,0 1 8 16,0-3-9-16,-7-3-168 15,-7-3-317-15</inkml:trace>
  <inkml:trace contextRef="#ctx0" brushRef="#br0" timeOffset="32033.632">19441 5260 539 0,'0'0'130'0,"0"0"-71"15,0 0 16-15,0 0-52 16,0 0-1-16,0 0-17 0,0 0-4 16,-9-13-1-16,9 13-1 15,0-2 1-15,0 2 2 16,0 0-2-16,5-2 3 15,2-2-2-15,2 0 2 16,3-2-3-16,-3-1 0 16,3 1 2-16,-2-3-2 15,0-1-1-15,-1 0 0 16,1-2 0-16,-5 1-8 16,2 1 3-16,-4 2 5 15,-2 3 1-15,-1 1-1 16,0 3 3-16,0 1-4 0,0 0-3 15,0 0 0-15,0 0-10 16,0 4-4-16,0 6 16 16,-1 4 2-16,-2 5 1 15,3-1-2-15,0 3 2 16,0 1 0-16,0-2 2 16,7-2-1-16,-3-3 1 15,1 1-1-15,-3-2 0 16,0-3 0-16,-2 1-1 15,0-3-51-15,0 0-101 16,-8-5-50-16</inkml:trace>
  <inkml:trace contextRef="#ctx0" brushRef="#br0" timeOffset="32377.712">19461 5350 492 0,'0'0'103'15,"0"0"-12"-15,0 0-30 16,0 0-40-16,0 0-21 15,0 0 0-15,52-50 0 16,-28 40 0-16,1 0 0 16,2-2 0-16,-6 3-1 15,-1 0-9-15,-6 4-6 16,-4 1-5-16,-4 2-14 16,-1-1 5-16,-3 2 20 15,-1-2 10-15,-1 3 5 0,0 0 15 16,0 0 27-1,0 0-13-15,0 0-20 0,0 0-8 16,0 0-6-16,0 0-10 16,0 3-6-16,0 5 9 15,3 0 7-15,0 2 0 16,1-2 6-16,0 0 1 16,1 0-2-16,1-2-5 15,1-2-75-15,-1-4-48 16,-2 0-274-16</inkml:trace>
  <inkml:trace contextRef="#ctx0" brushRef="#br0" timeOffset="32552.246">19633 5132 627 0,'0'0'122'0,"0"0"-69"0,0 0-17 16,0 0-16-16,0 0-20 15,0 0 0-15,22-3-2 16,-10 3-50-16,-1 0-88 16,-4 0-172-16</inkml:trace>
  <inkml:trace contextRef="#ctx0" brushRef="#br0" timeOffset="32889.384">19821 5065 861 0,'0'0'65'0,"0"0"-63"16,0 0-2-16,0 0 0 16,0 0-8-16,0 0-3 15,2 6 9-15,-1 5 1 16,1 1 2-16,-1 2 0 15,2-1-1-15,-1 1 0 16,0 1 0-16,1 1 0 16,0-1 1-16,-1 0 0 15,0 0-1-15,0-1 0 0,0 2 0 16,-2-4 1-16,1-1-1 16,1 0-18-16,-2-4-33 15,0 2-19-15,0-3-68 16,0-1 2-16,0-4-238 15</inkml:trace>
  <inkml:trace contextRef="#ctx0" brushRef="#br0" timeOffset="33151.727">20002 5053 548 0,'0'0'188'0,"0"0"-188"16,0 0-26-16,0 0 23 16,0 0 3-16,0 0 0 15,0 0 6-15,5 69-4 16,-3-54-1-16,-1 4 0 16,-1-1 0-16,0 1 6 15,0-1-3-15,0 1 4 16,-4-4-8-16,-5 0-39 15,-1-4-58-15,1-5-82 16</inkml:trace>
  <inkml:trace contextRef="#ctx0" brushRef="#br0" timeOffset="33324.281">19941 5215 472 0,'0'0'92'15,"0"0"-1"-15,0 0-8 0,0 0-47 16,0 0-19-16,17-63-11 15,3 53-3-15,1 2-3 16,2 3 1-16,1 0-1 16,-3 4 0-16,0 1-25 15,-2 0-109-15,-4 0-29 16</inkml:trace>
  <inkml:trace contextRef="#ctx0" brushRef="#br0" timeOffset="34035.516">20099 5175 585 0,'0'0'156'15,"0"0"-143"-15,0 0-11 16,0 0 3-16,0 0-5 16,0 0 0-16,-7 0-2 15,7 0 2-15,0 0-2 16,0 0 2-16,3-1 8 15,5-1-5-15,1-1 4 16,-2 0-6-16,0 3 0 16,-4-2 0-16,-2 2 0 0,-1 0 0 15,0 0 4-15,0 0-3 16,0 0-2-16,0 0 0 16,0 0-11-16,-3 2 4 15,-1 5 7-15,1-2 0 16,3 0-2-16,0-1-5 15,0-2 1-15,0 3 1 16,1-1 5-16,7-1 5 16,5-3-3-16,3 0 4 15,4 0-1-15,-1 0-3 16,-2 0 5-16,-7-4-7 16,-5 3-4-16,-3-2-4 15,-2 1 5-15,0 0 3 0,0 1 0 16,0-1-1-1,0 2-2-15,0 0 3 0,0 0 2 16,0 0-2-16,0 0-5 16,0 0-5-16,0 0-3 15,0 0 3-15,2 0 3 16,5 0 7-16,4 3 3 16,0 0 0-16,1-1-3 15,-3 0-3-15,2-2-72 16,-3 0 0-16,-2 0-65 15,-3 0-94-15,-3-5 140 16,0-2 94-16,0 4 89 16,0-1 91-16,-1 1-26 15,0 2-74-15,-2 1-26 16,3 0-7-16,0 0-26 0,0 0-7 16,0 0-11-16,0 0 0 15,0 0-3-15,0 0-1 16,0 0-2-16,0 0 0 15,0 0-48-15,0 2-87 16,0-1-332-16</inkml:trace>
  <inkml:trace contextRef="#ctx0" brushRef="#br0" timeOffset="34210.049">20302 5088 684 0,'0'0'81'15,"0"0"-45"1,0 0-16-16,0 0-20 0,0 0 0 16,0 0-26-16,-1-3-62 15,1 7 12-15,1 5-27 16,5-3-286-16</inkml:trace>
  <inkml:trace contextRef="#ctx0" brushRef="#br0" timeOffset="34763.549">20433 5125 740 0,'0'0'78'0,"0"0"-78"16,0 0-8-16,0 0 7 0,0 0-3 15,0 0 4-15,-12 15 0 16,12-14 0-16,0 0-1 15,0-1 4-15,10 0-2 16,6 0 0-16,0 0 3 16,0-6-2-16,-5 1-2 15,-5 0 2-15,-5 3 1 16,-1 1-2-16,0 0-1 16,0 0 0-16,0 1-5 15,0 0-12-15,-2 3 11 16,-1 5 6-16,3-3 0 0,0-1-5 15,0-1 2-15,0-2 2 16,0 0 1-16,7-1 2 16,2 0 4-16,3 0-1 15,1-9 2-15,-1-1-4 16,1 0-1-16,-4 2-2 16,-4 1-2-16,-2 3 0 15,-3 1 2-15,0 3 0 16,0 0-8-16,-4 2-11 15,-6 10 6-15,-2 3 13 16,3 1 2-16,2-2-2 16,4-4-2-16,2-4 1 15,1-1 0-15,0-4-6 16,0 0 7-16,0-1 0 0,-1 0 1 16,-1 0-1-16,-4 0-8 15,-3 0-26-15,-1 0-38 16,1-2-34-16,4-4-237 15</inkml:trace>
  <inkml:trace contextRef="#ctx0" brushRef="#br0" timeOffset="34965.836">20809 5053 718 0,'0'0'209'0,"0"0"-201"15,0 0-8-15,0 0-15 16,0 0-73-16,0 0-161 16</inkml:trace>
  <inkml:trace contextRef="#ctx0" brushRef="#br0" timeOffset="40892.852">903 5445 186 0,'0'0'569'0,"0"0"-519"16,0 0-2-16,0 0 8 15,0 0-34-15,0 0-22 16,0 0-9-16,0 0 1 16,0-11-1-16,1 17 7 15,3 2 2-15,-1 1 2 16,1 3-1-16,-1 2-1 16,-2 0 2-16,2 1-2 15,-1 4-5-15,-2-2-52 16,0 1-15-16,0-1-68 15,0-3-13-15</inkml:trace>
  <inkml:trace contextRef="#ctx0" brushRef="#br0" timeOffset="41530.147">770 5392 447 0,'0'0'11'0,"0"0"-11"16,0 0 0-16,0 0 0 15,0 0-3-15,0 0 3 16,28-8 0-16,-28 8 0 16,0 0 1-16,0 0 5 15,0 0 20-15,0 0 25 16,0 0-11-16,0 0-13 16,0 0-9-16,0 0-4 15,-1 0-9-15,-6 6-4 16,0 6-1-16,-4 5 7 15,1 6 1-15,-1 4 3 16,3 3-7-16,3 4 6 0,5-1-7 16,0-3 3-16,2-2-1 15,11-3-3-15,8-5 5 16,7-3-3-16,7-6 0 16,6-6 7-16,3-5 1 15,4 0-4-15,-3-8-5 16,-2-5 2-16,-9-2-2 15,-7 0-3-15,-10 1 0 16,-8-4 0-16,-9-1 2 16,0-4 3-16,-16-4-1 15,-11-3 2-15,-8-3-3 16,-1 2-3-16,-3-2 1 16,0 1-1-16,5 4 0 0,7 8-21 15,6 6 18 1,6 13-5-16,6 1-8 0,0 24-44 15,-3 9 7-15,1 6-189 16</inkml:trace>
  <inkml:trace contextRef="#ctx0" brushRef="#br0" timeOffset="46951.962">1843 5320 319 0,'0'0'27'0,"0"0"36"16,0 0-19-16,0 0 12 15,0 0-31-15,0 0-1 16,-11-7 8-16,11 7 12 0,0 0-4 16,0 0-22-16,0 0-18 15,0 0-12-15,0 0-3 16,6 5 7-16,1 5 6 15,0 2 2-15,0 0 3 16,0-2-1-16,0 0-2 16,-1-2 0-16,-1-3 0 15,-2-1 3-15,-2-2-2 16,2-2 1-16,-3 0 2 16,2 0 11-16,-2 0 25 15,0 0 21-15,2-6 7 16,1-4-37-16,-1-7-28 0,3-1 5 15,-2-2-8-15,0 0 0 16,-1 4-24-16,0 5-4 16,1 4-5-16,-2 5-34 15,0 2-58-15,0 0-171 16</inkml:trace>
  <inkml:trace contextRef="#ctx0" brushRef="#br0" timeOffset="47385.976">2013 5305 433 0,'0'0'120'0,"0"0"-98"0,0 0-1 15,0 0 4-15,0 0-20 16,0 0-3-16,-5-8-1 15,6 6 10-15,5-5 0 16,1 1-11-16,-2 0 0 16,0 1-1-16,-1 2-8 15,-1-2-3-15,1 2-3 16,-4-1-1-16,0 1-8 16,0 3 18-16,0 0-13 15,0 0-8-15,-7 0-26 0,-2 9 46 16,1 2 6-16,0-1-2 15,-1 0 3-15,2 0 0 16,5-3 0-16,0 3 0 16,0-2 0-16,2 0 2 15,0-1-2-15,0 1-1 16,4-2 1-16,8 0 2 16,3-2 4-16,1-2 0 15,2-2 2-15,1 0 4 16,-3 0-12-16,0 0-154 15</inkml:trace>
  <inkml:trace contextRef="#ctx0" brushRef="#br0" timeOffset="47723.801">2114 5252 581 0,'0'0'39'15,"0"0"-10"-15,0 0 21 16,0 0-42-16,0 0-8 16,0 0-9-16,29-3 7 15,-19 10 1-15,-4 3-1 16,-1 0 2-16,-1-1-1 16,-2 0 1-16,-2-4 0 0,0-1-3 15,0-2 3 1,0-2 3-16,0 0 1 0,0 0 2 15,0 0 15-15,0-2 30 16,0-10-4-16,0-6-34 16,0-2-12-16,3 0-1 15,-3 3-1-15,0-1-29 16,2 7-35-16,-2 0-68 16,0 5 7-16</inkml:trace>
  <inkml:trace contextRef="#ctx0" brushRef="#br0" timeOffset="48615.727">1748 5388 29 0,'0'0'209'0,"0"0"-128"15,0 0-43-15,0 0-10 16,0 0 34-16,0 0-53 16,0-29 1-16,0 24 29 15,0-1-26-15,0 1 0 16,0 0-6-16,0 2-1 16,0 1 1-16,0 2-4 0,-1 0 1 15,0 0 0 1,-2 0-4-16,1 3-9 0,-3 9 7 15,0 5-1-15,-1 0 3 16,3 1 0-16,1 1 6 16,2-5 1-16,0-2-3 15,0-1-2-15,0-2 2 16,0-3-2-16,2 0 0 16,1-4 1-16,3 1-2 15,-1-2 3-15,0-1 9 16,1 0-2-16,-1 0 2 15,0-1 16-15,-1-7 10 16,1-4-21-16,-3-2-16 16,-2-3 3-16,0-1-5 15,0 1-24-15,0 2-8 0,0 5-3 16,-1 4 29 0,-1 3 3-16,-2 3-9 0,0 0-77 15,-1 4-204-15</inkml:trace>
  <inkml:trace contextRef="#ctx0" brushRef="#br0" timeOffset="49544.976">2264 5075 273 0,'0'0'128'0,"0"0"-38"0,0 0-16 15,0 0-18-15,0 0 1 16,0 0-32-16,-5-10-25 15,5 10-1-15,0 0-21 16,0 6 13-16,0 8 9 16,5 3 5-16,-1 5 11 15,-2 4-6-15,3 7 3 16,-3-1-5-16,1-2 2 16,1-2-7-16,3-4-2 15,0-4 1-15,2-5-1 16,0-3 5-16,2-2-5 15,-1-4 4-15,1-3-5 0,1-1-43 16,-2-2-57-16,-5 0-129 16</inkml:trace>
  <inkml:trace contextRef="#ctx0" brushRef="#br0" timeOffset="49952.944">2409 5208 569 0,'0'0'55'15,"0"0"-26"-15,0 0 29 16,0 0-32-16,0 0-12 0,0 0-14 16,0-2-2-16,0 2-2 15,0 0-15-15,0 5 1 16,0 5 16-16,0 4 2 15,0-1 2-15,0-1-2 16,3-4 2-16,1-1-2 16,-1-2 1-16,1-3 2 15,0 0-2-15,1-2 0 16,-1 0 9-16,1 0-2 16,-3 0 2-16,1-8-1 15,-3 0-5-15,0-4 1 16,0-1-3-16,0 1 1 0,-9 2-3 15,0 2-5-15,-3 3 2 16,4 1-5-16,-2 4-18 16,1 0-43-16,0 0 2 15,4 7-9-15,3 1-196 16</inkml:trace>
  <inkml:trace contextRef="#ctx0" brushRef="#br0" timeOffset="50896.364">2598 5204 232 0,'0'0'32'0,"0"0"-23"0,0 0 37 15,0 0 11-15,0 0-29 16,0 0-6-16,-18-12 20 16,12 11 2-16,1 1-21 15,-1 0-11-15,-2 0-10 16,1 8 2-16,-2 3-2 16,4 1-2-16,1 2 1 15,3-1-1-15,1-2 0 16,0-3 2-16,0-1-2 15,0-5 0-15,3 0-6 0,4-2 6 16,2 0 1-16,0-4 2 16,3-9 1-16,-3-1-3 15,0 1-1-15,-5-1-6 16,-1 3 5-16,1 2 1 16,-4 2 0-16,0 5 2 15,2 2 8-15,-1 0 4 16,0 0-14-16,2 1-13 15,2 7 12-15,1 2-1 16,4 0 2-16,1-2 1 16,5-1 15-16,1-2 13 15,2-1 7-15,2-4-6 16,-3 0-17-16,0 0-7 0,-4 0-1 16,-3-4-1-16,-5-2 3 15,-2-2-4-15,-4 0-3 16,0-1-36-16,0 0 3 15,-1 0-7-15,-8 3 27 16,0 1 13-16,0 5 1 16,0 0 1-16,2 0-2 15,0 0 7-15,2 0-2 16,3 0-5-16,-2 7 0 16,2 1 0-16,-1 0 0 15,1 4 1-15,2-1-1 16,0 0 0-16,0-4 0 0,0-1-1 15,0-1 0-15,0-3-2 16,4-2 3-16,3 0 4 16,4 0 18-16,1-8 34 15,2-4-21-15,-4-5-16 16,0-2-9-16,-6-2-2 16,-3-2-2-16,-1-1 2 15,0-2-3-15,-1 3-5 16,-8 0 2-16,-2 8-1 15,4 4 0-15,3 6-1 16,0 4 5-16,3 1 3 16,-1 0-8-16,-1 3-15 15,1 6 6-15,0 6 8 0,2-1-3 16,0 1-1-16,0 2 1 16,7 2 3-16,2 1 2 15,3 2 0-15,-1 2 2 16,-2 0-3-16,-2 0-104 15,0-1-222-15</inkml:trace>
  <inkml:trace contextRef="#ctx0" brushRef="#br0" timeOffset="52013.95">2898 5219 395 0,'0'0'146'0,"0"0"-128"15,0 0 24-15,0 0-17 16,0 0-10-16,0 0 3 16,26-17 21-16,-25 16-6 15,2 1-16-15,-3-2-10 0,2 1-3 16,0-1-4-16,1 0 0 15,4 0 0-15,-1-2 0 16,1 0 0-16,1-1-4 16,-2 1-6-16,-1-1-5 15,-3 1-6-15,-1 2-2 16,-1-2-12-16,0 1 15 16,0 2-21-16,-6 0 15 15,-1 1 13-15,-2 0 7 16,-3 0-1-16,-1 2 7 15,2 5 1-15,0 1-1 16,1-1 1-16,6 1-2 16,1-2 1-16,3-1 0 15,0 1-5-15,0-2-2 16,3 0 7-16,10 0 1 0,3-1 8 16,4-1 1-16,4-2-1 15,3 0-3-15,0 0-6 16,-2 0-11-16,-4-3-433 15</inkml:trace>
  <inkml:trace contextRef="#ctx0" brushRef="#br0" timeOffset="52545.529">3105 5150 414 0,'0'0'27'16,"0"0"-26"-16,0 0-2 0,0 0 0 15,0 0 0-15,0 0-5 16,-52 13 6-16,52-13 21 16,0 0 76-16,0 0-18 15,0 0-8-15,0 1 2 16,2 1-18-16,6-1-13 16,3 1 1-16,4 2-19 15,1-2-13-15,1 0-7 16,-2 0-1-16,1 0-2 15,-5-2 4-15,-4 0-1 16,-2 0-2-16,0 0 0 16,-5 0 4-16,0-11-1 0,0-2-5 15,-3-4-10 1,-12 0-23-16,-4-1-14 0,0 1 24 16,4-3 10-16,2 1-33 15,3 0-41-15,-1 4 35 16,4 5 49-16,3 3 3 15,3 4 28-15,1 1 6 16,0 2 9-16,0-1-20 16,0 1-23-16,0 0-8 15,0 0-4-15,1 0 9 16,5 4 2-16,1 5 2 16,2 1-1-16,-2 5 2 15,-2 2 1-15,1 3 0 16,-1 1-3-16,4 1 4 15,-4 2-3-15,3 0 0 0,2 2-1 16,3-2-22-16,3-7-161 16</inkml:trace>
  <inkml:trace contextRef="#ctx0" brushRef="#br0" timeOffset="52958.636">3338 5037 419 0,'0'0'82'16,"0"0"-44"-16,0 0 21 15,0 0-21-15,0 0-14 16,0 0-19-16,0-4-5 0,0 4-3 15,2 5 3-15,2 8 5 16,-2 2 4-16,3 1-9 16,0 0 4-16,2-2-2 15,0-1-2-15,1-4-45 16,-3-7-106-16</inkml:trace>
  <inkml:trace contextRef="#ctx0" brushRef="#br0" timeOffset="53145.709">3365 4919 529 0,'0'0'31'0,"0"0"-31"15,0 0-1-15,0 0-16 16,0 0-24-16,0 0-92 15,2 19-206-15</inkml:trace>
  <inkml:trace contextRef="#ctx0" brushRef="#br0" timeOffset="53638.514">3472 5015 506 0,'0'0'129'16,"0"0"-102"-16,0 0-16 15,0 0-11-15,0 0-15 16,0 0 6-16,-2 13 9 16,2-4-3-16,0 1-1 15,0-1 4-15,0-3-1 16,0 0 2-16,0-2-1 15,0-1 3-15,0-1 5 16,0-1-4-16,0-1-1 16,0 0 0-16,0 0 8 15,0 0 18-15,0-1 30 16,0-7-30-16,0-3-19 0,0-1-7 16,0-3-3-16,0 0-2 15,0 3-15-15,4 2-6 16,3 3 17-16,-1 5 6 15,1 0-3-15,0 2-1 16,0 0 0-16,-2 0-8 16,-1 4 5-16,1 9-3 15,-3 0 9-15,3-2 0 16,-1 2 2-16,0-2 2 16,2-2-1-16,-2-4-2 15,2 0-2-15,4-3-52 16,1-2-16-16,-1 0-94 0</inkml:trace>
  <inkml:trace contextRef="#ctx0" brushRef="#br0" timeOffset="54136.644">3644 4877 761 0,'0'0'57'15,"0"0"-7"-15,0 0 1 16,0 0-46-16,0 0-5 16,0 0-9-16,0-7 4 15,0 7 4-15,0 0-5 0,3-1 4 16,6-2-3-16,4-3 5 16,3-2 3-16,-2-3-2 15,2-4-1-15,-5-2 2 16,-1 1 1-16,-3 0-1 15,-4 2-1-15,-3 5-1 16,0 3 0-16,0 1-8 16,-8 4 5-16,-6 1-1 15,-2 0 0-15,-4 4 0 16,3 6-3-16,2 4 7 16,3 1-4-16,5 4-2 15,3 0-6-15,4 2 12 16,0 0-3-16,3 2 2 15,8 3 1-15,2-1 0 0,3 2-1 16,-2-1 2-16,-1 0-1 16,-1-2 0-16,-5 0 1 15,0-1-2-15,-5 0 2 16,-2 2-1-16,0-1 8 16,0 2-8-16,-2-4-2 15,-5-3-33-15,3-4-65 16,-1-9-42-16,0-5-33 15</inkml:trace>
  <inkml:trace contextRef="#ctx0" brushRef="#br0" timeOffset="54354.063">3663 5009 537 0,'0'0'139'0,"0"0"-87"0,0 0-9 16,0 0-23-16,0 0-14 15,75-45-4-15,-57 40 0 16,2 2-1-16,-5 0 0 16,2-1-1-16,-5 3 0 15,-1-2-1-15,-4 2-23 16,0 1-75-16,-3 0-21 16,0 0-63-16,-3 0-21 0</inkml:trace>
  <inkml:trace contextRef="#ctx0" brushRef="#br0" timeOffset="55629.833">3856 4944 22 0,'0'0'286'0,"0"0"-120"0,0 0-85 16,0 0-24-16,0 0 10 16,0 0-1-16,0-9-29 15,0 9-2-15,-2 0-8 16,-3 0-27-16,-2 0-2 16,-6 8-2-16,-3 4 3 15,0 5-2-15,5 1-1 16,2-2-1-16,6-1 0 15,1-3 2-15,2-3-2 16,0-2 5-16,4-4 0 16,7-2 1-16,3-1 2 0,3 0 5 15,1-6 4-15,-3-6-10 16,-3 1 5 0,-3-4-5-16,-3 0 1 0,-3-1-3 15,-3 0-8-15,0 3-15 16,0 3-1-16,-3 4 12 15,-1 4 4-15,2 2-5 16,2 0 6-16,0 0-3 16,0 0-18-16,0 4 15 15,9 5 4-15,2 0 9 16,1 0 3-16,2 0 1 16,-1-2 2-16,-4 1 1 15,0-2-7-15,-4 2 1 16,-1-3-1-16,-4 3 0 15,0-3 2-15,0 0 9 0,0-1-4 16,0-1-2-16,0-3 0 16,-2 0 4-16,0 0 10 15,-1-3 17-15,-1-8-17 16,0-1 4-16,1-3-8 16,1-1-8-16,2-2-5 15,0 0-1-15,0 2-1 16,0 1 0-16,7 5-1 15,0 2-1-15,-1 4 0 16,1 1 0-16,0 3 0 16,1 0-4-16,0 0 3 15,-1 0-3-15,-2 1 0 16,-1 5 5-16,0 0-2 0,-1 1 1 16,1-1-5-16,0-1-3 15,-1 1 6-15,0-4-3 16,-1 0 5-16,0-1 1 15,-2-1 0-15,0 2 1 16,0-2 0-16,0 0 0 16,0 0 0-16,0 0-1 15,0 0 1-15,0 0 0 16,0 0 1-16,0 0-1 16,0 0-2-16,0 0-1 15,0 1 0-15,0 4-1 16,0 1 0-16,0 2 4 0,2 4-5 15,-1 2 2 1,1 0 0-16,0-2 0 0,0-1 3 16,0-3 0-16,1-4-1 15,-3-1 1-15,2-2 0 16,-2-1 1-16,0 0 8 16,2-1 38-16,3-9 28 15,-1-6-70-15,3 0-4 16,-4 1 3-16,1-2-4 15,0 2 1-15,-1 2-1 16,-3 6 1-16,2 1 2 16,0 5-2-16,-2 0-2 0,0 1 1 15,4 0-5 1,2 0-3-16,3 0 3 16,2 0 4-16,2 2 0 0,-3 2-2 15,-1 2 0-15,-5-1 3 16,1 1-6-16,-3-1 6 15,-2-1-1-15,0-1-3 16,0-1 2-16,0 0 2 16,0-2 4-16,0 0-2 15,0 0-1-15,0 0 4 16,0 0 0-16,0 0 7 16,0 0-3-16,0 0-3 15,0-5-2-15,2-6-1 0,1 1-2 16,3 0-1-16,-1 2 0 15,0 1-2-15,1 4 1 16,0 1-2-16,0 1 0 16,1 1-2-16,0 0-4 15,-1 0 8-15,-1 3-4 16,-1 6 2-16,-1 3-1 16,-3 3-37-16,0 0-15 15,0 1-46-15,0-3-14 16,0-1-35-16</inkml:trace>
  <inkml:trace contextRef="#ctx0" brushRef="#br0" timeOffset="56047.93">4408 4868 614 0,'0'0'80'0,"0"0"-46"15,0 0-15-15,0 0-12 16,0 0-7-16,0 0-1 16,-74 3 0-16,58 5 1 15,4 2-3-15,4-1 0 16,2-2-2-16,2-1-5 16,4 1 4-16,0-2 6 0,0 1-1 15,0-1 1 1,9-1 5-16,3-2 14 0,4-2 5 15,2 0-7 1,0-1-6-16,0-7-8 0,-4-3-3 16,-2-1-7-16,-6 3 2 15,-2 1 5-15,-4 1 0 16,0 4 2-16,0 3-2 16,0 0-10-16,0 0-8 15,-1 1 14-15,-2 5-1 16,3 2-10-16,0 1 8 15,0-2 7-15,0 3-3 16,0-1-11-16,2-5-94 16,3-1-123-16</inkml:trace>
  <inkml:trace contextRef="#ctx0" brushRef="#br0" timeOffset="56326.48">4515 4679 759 0,'0'0'115'15,"0"0"-96"-15,0 0-19 16,0 0-10-16,0 0-4 16,0 0 10-16,17 30 4 15,-7-11 3-15,1 3-3 0,-5 3 2 16,-2 2 0-1,1 1-1-15,-3-3 0 0,-2 1-1 16,0-4-24-16,0-3-21 16,-2-3-37-16,-5-2-21 15,1-5 12-15,1-4-142 16</inkml:trace>
  <inkml:trace contextRef="#ctx0" brushRef="#br0" timeOffset="56619.415">4575 4809 305 0,'0'0'199'0,"0"0"-131"16,0 0-9-16,0 0 9 15,0 0-13-15,0 0-14 0,0-41-23 16,2 39-11-16,7-1-4 16,5 0-3-16,2 1-2 15,2 1 2-15,1 1-1 16,-2 0 1-16,0 0-1 15,-2 0-1-15,-2 4 1 16,-3 5-4-16,-1 0 4 16,-1 3-1-16,-2-1 2 15,-4 2-1-15,0-1 1 16,-2 2-2-16,0-3 2 16,0 0-14-16,0-1-23 15,0-4-44-15,0-2-52 16</inkml:trace>
  <inkml:trace contextRef="#ctx0" brushRef="#br0" timeOffset="56813.894">4732 4666 692 0,'0'0'57'16,"0"0"-54"-16,0 0-2 15,0 0-1-15,0 0-7 16,0 0-74-16,-7-5-17 16,7 5-40-16,4 0 17 15,3 0 95-15</inkml:trace>
  <inkml:trace contextRef="#ctx0" brushRef="#br0" timeOffset="57615.29">5039 4762 511 0,'0'0'63'0,"0"0"-48"16,0 0 46-16,0 0 9 16,0 0-45-16,0 0-11 15,7-1-13-15,-17-1-1 16,-1 1-4-16,-3 1 4 16,3 0-1-16,-3 0 2 15,-3 0-3-15,1 2 3 16,-1 6-4-16,-1 1 3 15,2 5-5-15,3-1 2 16,5 2-9-16,4 0 1 16,4-2 8-16,0-1 1 15,4-2 2-15,9-2 0 16,7-4 1-16,3-2 5 0,2-2 9 16,0 0 4-16,-5-7-11 15,-2-4 1-15,-4-2-4 16,-3 0 1-16,-2 0-4 15,-6-1 2-15,-3 1-3 16,0 2 6-16,-1-2-7 16,-6 4 0-16,-1 2 0 15,5 4 0-15,2 1 0 16,1 2 2-16,0 0-2 16,0 0-4-16,0 0-8 15,4 4 3-15,4 5 9 16,1-1-1-16,1 4 1 0,1-3 0 15,-1 1 0-15,-3-3 0 16,-3-2 0-16,-2-2 0 16,-2-2 0-16,0-1 0 15,0 0 1-15,0 0 6 16,0 0 38-16,0-3 19 16,4-8-21-16,3-5-42 15,3-4 0-15,3-2-1 16,-1 1 0-16,1 5 0 15,-6 5 0-15,-2 7 1 16,-1 2-1-16,1 2-3 16,3 0-13-16,2 6 11 0,3 6 3 15,1 2 2 1,0 1 2-16,1-1-1 16,-3 2-1-16,-1 0-46 0,-4-2-38 15,-7 0-150-15</inkml:trace>
  <inkml:trace contextRef="#ctx0" brushRef="#br0" timeOffset="65443.723">5441 4694 388 0,'0'0'38'15,"0"0"30"-15,0 0-25 16,0 0-16-16,0 0-19 16,0 0 20-16,0 0-7 15,0 0 22-15,0-18-20 16,0 18-7-16,0 0-1 0,0 0-2 16,0 0 0-16,0 0-10 15,0 0-3-15,0 0-1 16,0 0-11-16,1 4 4 15,3 6 7-15,0-1 2 16,3 0-1-16,0 0 3 16,2-3 0-16,-2-1-3 15,3-2 1-15,-4 0-1 16,3-1 0-16,1-2 0 16,0 0 1-16,4 0 1 15,0 0-1-15,6-8 1 16,1-3-2-16,6-3 1 15,1-4-1-15,1-1 1 0,1 1-1 16,-3 2 0 0,-6 5-1-16,-10 7-57 0,-11 4-26 15,-1 0-281-15</inkml:trace>
  <inkml:trace contextRef="#ctx0" brushRef="#br0" timeOffset="66412.568">5439 4713 147 0,'0'0'199'0,"0"0"-175"16,0 0 9-16,0 0 4 16,0 0-11-16,0 0 5 15,21-23 16-15,-21 21-27 16,0 2 4-16,0 0-2 15,0 0-1-15,0 0 6 0,0 0-5 16,0 0-1-16,0 0-5 16,0 0-10-16,0 0-3 15,0 0-3-15,0 0-1 16,0 0-4-16,0 0-5 16,2 0 1-16,3 6 8 15,1 0 1-15,3 2 1 16,0 0-1-16,1-1 0 15,1-1 3-15,1-1-3 16,-1-3 0-16,3-1 3 16,1-1 5-16,3 0 11 15,1-2 1-15,3-8-6 0,1 0-4 16,0-5-4 0,2 0 1-16,0-1-7 0,2 0 0 15,-3 2 2-15,0 4-2 16,-4 3-4-16,-3 6-26 15,-2 1-33-15,1 0-34 16,-7 0-125-16</inkml:trace>
  <inkml:trace contextRef="#ctx0" brushRef="#br0" timeOffset="80129.075">20958 6172 559 0,'0'0'83'0,"0"0"-29"16,0 0 5-16,0 0-21 15,0 0-15-15,0 0-11 16,0 0-7-16,0-9-5 16,0 9 0-16,0 0-4 15,3 0 1-15,-3 3-7 16,2 7 7-16,-1 4 3 16,-1 6 0-16,0 1 2 15,0 2-1-15,0 2 2 16,0-1-1-16,0-1 1 15,0-3-3-15,0-1 0 16,-1-5 0-16,-1-2 1 16,2-4-1-16,0-3 0 0,0-2 1 15,-2-2 1-15,2 0-2 16,-1-1 6-16,1 0-1 16,0 0 2-16,0 0 9 15,0-5 34-15,0-11-37 16,0-6-12-16,0-3 1 15,3-4 0-15,4-2-2 16,3 0-1-16,1 4 1 16,0 3 1-16,2 4 1 15,-4 5 0-15,-2 5-2 16,-2 4 0-16,-1 3 2 16,-3 3 1-16,-1 0 5 0,0 0-8 15,0 0 0-15,1 0-5 16,-1 0-1-16,3 0-5 15,1 10 11-15,1 5 0 16,2 2 1-16,2 6 0 16,1 0 1-16,2 1-1 15,2 0 0-15,2-1-1 16,2-3-5-16,0-1-31 16,-2-4-9-16,-6-3-13 15,-7 1-92-15,-3-3 18 16,-4-4-198-16</inkml:trace>
  <inkml:trace contextRef="#ctx0" brushRef="#br0" timeOffset="80376.409">20983 6361 729 0,'0'0'73'16,"0"0"-56"-16,0 0 0 15,0 0-17-15,0 0-1 16,0 0-4-16,54-12-15 0,-35 9-16 16,2 0-17-1,-3 1-52-15,2 0-9 0,-2 0-247 16</inkml:trace>
  <inkml:trace contextRef="#ctx0" brushRef="#br0" timeOffset="81178.454">21252 6254 450 0,'0'0'104'0,"0"0"-66"15,0 0 27-15,0 0-26 16,0 0-11-16,0 0-24 16,-6-8-4-16,6 8-19 15,0 4 5-15,0 6 13 16,0 1 2-16,0 1-1 16,0 0 1-16,0 2-1 0,0-3 3 15,0 1-1 1,0-3-1-16,0-3-1 0,0 0 1 15,0-4 0-15,0-2-1 16,0 1 3-16,0-1 0 16,0 0 10-16,0 0 1 15,0 0 27-15,0-2 9 16,0-8-39-16,0-2-7 16,0-4-3-16,6 0-1 15,3 1-2-15,1 1-8 16,-2 5 7-16,1 4-5 15,-6 2 5-15,1 0-3 16,0 3-5-16,-1 0-2 16,1 2 11-16,-1 5-2 15,-3 4 0-15,0 1 3 0,0 0 1 16,0 1 0-16,-5-4 1 16,3-2-1-16,2-2 0 15,0-2 0-15,0-2 0 16,0-1 0-16,0 0 5 15,0 0 4-15,5-7 8 16,8-6-17-16,-1-3 4 16,2-3-1-16,-1-2-2 15,1 1-1-15,1 3 0 16,-5 7 0-16,-2 3-4 0,-3 5 1 16,-2 2-3-1,1 0-7-15,2 0 2 0,2 4 9 16,0 6-4-16,2 4 6 15,1 0-1-15,-4 2-34 16,0-1-77-16,-3-2-6 16,-1-1-275-16</inkml:trace>
  <inkml:trace contextRef="#ctx0" brushRef="#br0" timeOffset="81619.46">21593 6204 488 0,'0'0'81'0,"0"0"-76"0,0 0 1 16,0 0-6-16,0 0 0 15,0 0 0-15,-49 6 0 16,42 0-1-16,1 2 1 15,1-1-1-15,2 1 1 16,1-2 0-16,2-1-2 16,0-1 2-16,0-1-3 15,0 0 3-15,2-2 6 16,8-1 5-16,4 0 13 16,4 0 5-16,1-4-9 0,-3-6-10 15,0 0 3-15,-6-1-4 16,-2 1-1-16,-3 4-3 15,-4 3 11-15,-1 2 7 16,0 1-14-16,0 0-9 16,0 0-12-16,0 0 2 15,0 6 10-15,0 2 0 16,0 1-1-16,3-1 1 16,4 1-15-16,3-2-50 15,2-1-36-15,0-2-287 16</inkml:trace>
  <inkml:trace contextRef="#ctx0" brushRef="#br0" timeOffset="82227.276">21775 6134 593 0,'0'0'73'0,"0"0"-16"15,0 0-19-15,0 0-36 16,0 0-2-16,0 0-3 16,39-6 2-16,-26 6-2 15,-2 2 2-15,-4 3 0 16,-4 2-7-16,-3 0 7 16,0-3-4-16,0 1 1 15,-3 0-1-15,-6-2 5 0,-1 0 0 16,0-1 2-16,0-1-2 15,2 0 3-15,2 0-2 16,2-1 0-16,4 0 0 16,0 0 0-16,0 0 6 15,0 0-7-15,0 0-1 16,4 0-6-16,6 1 2 16,4 2 4-16,6 1 1 15,-3 1 0-15,-1 1 0 16,0 2-1-16,-7 1 1 15,-2 0-2-15,-3 0 1 16,-4 2-6-16,0 1 2 16,-9 4 3-16,-12 2 2 0,-6-1 5 15,-2 1-5 1,-1-2-3-16,7-3 3 0,5-4 1 16,7-1-1-16,4-5-1 15,5-2 1-15,2-1 0 16,0 0 5-16,0 0 9 15,0-5 22-15,0-8-29 16,11-5-4-16,3-2-3 16,1-1-2-16,4-1 2 15,0 4-28-15,0 2-22 16,0 7-6-16,-3 5 17 16,2 2-46-16,-2 2-82 0</inkml:trace>
  <inkml:trace contextRef="#ctx0" brushRef="#br0" timeOffset="82925.617">22064 6145 463 0,'0'0'110'0,"0"0"-103"0,0 0-6 16,0 0 0-16,-70 31 0 16,61-23-1-16,-1-1 0 15,3-2 2-15,1 2-2 16,3-3 0-16,1 3-2 15,0-2 0-15,2-1 0 16,0 0-3-16,0-2 3 16,0-1 2-16,6-1 0 15,4 0 23-15,1 0 1 16,2-6-13-16,1-2 1 0,0-1-9 16,-2 3 5-1,-2-2-6-15,-3 2 0 0,-2 1 6 16,-3 1-7-16,0 4-1 15,-2 0-1-15,0 0-4 16,0 0-4-16,0 0-4 16,1 0 9-16,1 5 1 15,2 1 5-15,-1-1-2 16,1 1 0-16,0-3 1 16,1-1 1-16,-2-1 0 15,5-1 3-15,2 0-2 16,1 0 2-16,1-6 6 15,-3-2-7-15,-2-1 0 16,1 0-1-16,-3 1 0 16,-3 1-2-16,0 3 2 0,-2 3 1 15,0 1-3-15,1 0-1 16,-1 0-16-16,2 0 2 16,1 0 3-16,4 1 10 15,3 4 1-15,5-1 0 16,5 1 1-16,3-3-1 15,3 0 1-15,-2-1-1 16,-4-1 0-16,-7 0-26 16,-11 0-404-16</inkml:trace>
  <inkml:trace contextRef="#ctx0" brushRef="#br0" timeOffset="83697.662">20463 6339 270 0,'0'0'106'0,"0"0"-22"15,0 0 5 1,0 0-17-16,0 0 8 0,0 0-26 16,0 0-7-16,1 2-12 15,-1-2-3-15,0 0-13 16,0 0-10-16,1 0-6 15,15 0 0-15,9 0-3 16,14-5-2-16,10 0 0 16,1 2-14-16,2 1-55 15,-6-1-65-15,-9-1-45 16</inkml:trace>
  <inkml:trace contextRef="#ctx0" brushRef="#br0" timeOffset="84554.218">20702 6237 359 0,'0'0'119'16,"0"0"-72"-16,0 0-21 15,0 0-13-15,0 0-8 16,0 0 2-16,2 0 7 15,-2 0 4-15,0 0 3 16,0 0 23-16,0 0 4 16,0 0-1-16,0 0-8 0,0 0-11 15,0 0-5-15,0 0-13 16,0 0-9-16,0 0-1 16,0 0-2-16,0 0-2 15,0 0-1-15,4 0 0 16,3 0 5-16,3 5 2 15,3 2-2-15,3 0 4 16,0-1-3-16,-2 0 0 16,-3 1-1-16,-3-1 0 15,-2 2 0-15,-4-2-1 16,-2 3 0-16,0 1-3 16,0-1-1-16,-5 2-3 0,-6-2 8 15,0 2 3 1,1-2-1-16,-1-2 1 0,2 1-3 15,2 0 2-15,0 0-2 16,2 4-1-16,-3 0-54 16,-2-1-142-16</inkml:trace>
  <inkml:trace contextRef="#ctx0" brushRef="#br0" timeOffset="204114.312">811 6051 409 0,'0'0'0'0,"0"0"-19"16,0 0 6-16,0 0-43 15,0 0-101-15</inkml:trace>
  <inkml:trace contextRef="#ctx0" brushRef="#br0" timeOffset="204578.07">811 6051 484 0,'20'-28'85'15,"-20"28"-46"-15,0 0 18 16,0 0-20-16,0 0-30 15,0 0 1-15,-28-2-5 16,23 2-3-16,2 0 0 16,0 0 4-16,3 0 11 15,0 0 5-15,0 0 4 16,0 0-3-16,0-2 13 16,9-4-19-16,0 0-15 15,3 0 0-15,1 3-1 0,-3 0 1 16,-2 3-2-1,-1 0-2-15,-2 0 1 0,-3 6 1 16,-2 6-1-16,0 4 1 16,-7 3-1-16,-4 1 3 15,-1 0 2-15,-1 0-1 16,4-2 0-16,3-5-1 16,3-4 0-16,2-5-1 15,1-2-5-15,0-2 2 16,0 0 4-16,12 0 0 15,4 0 3-15,2-5 1 16,5-6-1-16,-5-1-3 16,-2 2-10-16,-2 2-28 0,-7 2-73 15,-3 2-41 1,-4 1-369-16</inkml:trace>
  <inkml:trace contextRef="#ctx0" brushRef="#br0" timeOffset="205148.206">649 5905 567 0,'0'0'97'16,"0"0"-35"-16,0 0-35 15,0 0-24-15,0 0 0 16,0 0-3-16,-54 28-3 15,51-2 1-15,2 7 2 16,1 7 0-16,0 8 7 16,0 2 0-16,8-1 1 15,3-3-2-15,3-8-5 0,4-6-1 16,5-5 4-16,6-8-2 16,3-6 6-16,7-10 13 15,6-3-5-15,1-11 2 16,1-16-7-16,-5-7-9 15,-6-9 5-15,-11-8-1 16,-12-5-2-16,-13 1 2 16,-2-1-6-16,-25 5-9 15,-5 7-17-15,-4 7 23 16,-3 8 3-16,5 9 3 16,2 7 2-16,3 7-2 15,3 4-3-15,0 2-3 0,0 8 0 16,8 10-24-1,4 3-57-15,10 2-113 0</inkml:trace>
  <inkml:trace contextRef="#ctx0" brushRef="#br0" timeOffset="205966.022">1140 5865 596 0,'0'0'67'0,"0"0"-63"16,0 0-4-16,0 0-17 16,0 0 10-16,0 0 7 15,20 48 0-15,-13-25 1 16,4 2 8-16,-1 2 31 16,-3 1-18-16,0 3-19 15,-1 1-3-15,1 0 5 16,-4-3 0-16,1-3-1 15,1-7 0-15,-1-5-3 16,-2-6 2-16,-2-5-3 16,0-3-26-16,0 0-6 15,0-3 30-15,-2-10-58 0,-9-8 21 16,-3-9 5 0,-1-5-57-16,-2-7-166 0,2 0 89 15,2 3 168-15,5 6 113 16,3 5 68-16,5 5-32 15,0 2-55-15,5 2-22 16,9 3-6-16,1 1-34 16,3 5-2-16,-4 1-7 15,-1 4-11-15,-3 4-6 16,-5 1-3-16,1 0-3 0,-1 6-2 16,-3 9 2-1,1 4 3-15,-3 4-1 0,0 1-2 16,0-4 0-16,0-3 0 15,0-6 0-15,0-4 0 16,0-2 1-16,0-1-1 16,-3-3-1-16,3 1-3 15,-2-1 3-15,-3 3-31 16,1-4-65-16,-3 2-71 16</inkml:trace>
  <inkml:trace contextRef="#ctx0" brushRef="#br0" timeOffset="206438.467">1298 5975 592 0,'0'0'51'16,"0"0"-51"-16,0 0-12 16,0 0 4-16,0 0 8 0,0 0 0 15,31 34 0-15,-22-24 1 16,4 2-2-16,-5 1 1 15,-1-3 0-15,-3 0 1 16,-2-1-1-16,-2-4 0 16,0-3 2-16,0 1-2 15,0-3 4-15,0 0 59 16,0 0 19-16,0-12-30 16,-5-3-43-16,-1-2-4 15,3-1-3-15,2-1-1 16,1 2-2-16,0 2-5 15,0 2-6-15,9 5-6 16,2 3-3-16,4 5-27 16,1 0-31-16,3 0-14 15,-1 0-111-15</inkml:trace>
  <inkml:trace contextRef="#ctx0" brushRef="#br0" timeOffset="206844.019">1491 5929 488 0,'0'0'78'15,"0"0"-66"-15,0 0 9 16,0 0-12-16,0 0-8 16,0 0 2-16,-19 35 5 15,19-22 5-15,2-1 7 0,3 0 3 16,2-1-11-16,2-1 3 15,-2-3-4-15,-1-2-7 16,1 0 7-16,3-5-2 16,-2 0 9-16,0 0-6 15,1 0-4-15,-5-8-2 16,1-4-1-16,-5-5 0 16,0 2-5-16,-2 0-20 15,-10 2 1-15,-2 6 13 16,-2 2 3-16,3 5-1 15,-5 0-2-15,4 2 5 16,2 8-1-16,1 2-7 16,7-2 3-16,4 1 0 0,0-2-22 15,2-3-20 1,18-3-1-16,5-3-50 0,3 0-152 16</inkml:trace>
  <inkml:trace contextRef="#ctx0" brushRef="#br0" timeOffset="207759.803">1688 5906 583 0,'0'0'31'0,"0"0"-14"0,0 0 18 15,0 0-21 1,0 0-8-16,0 0-1 0,-59 53 2 15,57-39-4-15,2-2 11 16,0-2-5-16,0-1-9 16,0-1 2-16,7-1 3 15,2-4 8-15,5-2 5 16,-3-1-3-16,2 0-8 16,-1-13 6-16,1-2-7 15,-6-5 2-15,-2-3-1 16,-5 0-1-16,0-4-3 15,-6-1-3-15,-8 2 2 16,0 3 1-16,2 6-3 16,3 6 1-16,3 6 5 15,1 4 18-15,3 1-14 0,2 0-10 16,-3 5-14-16,2 7 14 16,1 2-4-16,0 4 3 15,0-1 0-15,6 0 0 16,5 2 1-16,0-2-2 15,1 0 2-15,2-4-2 16,-2-1 2-16,-2 0 0 16,2-3 0-16,-3-1 2 15,0-4-2-15,-2 1 3 16,0-4-1-16,-1-1 1 16,-1 0-1-16,2 0-2 15,-3-10-5-15,-1-5 5 0,-1-2 0 16,-2-3-4-1,0 1-3-15,0 2 1 0,-5 6 4 16,3 3 2-16,0 6 2 16,0 1 8-16,2 1 1 15,0 0-11-15,0 1-13 16,0 11 9-16,0 1 1 16,2 0 0-16,5 1 2 15,2-1 1-15,2-3 0 16,-2 0 2-16,0-3-2 15,2-3 0-15,-1-2 1 16,-1-2-1-16,2 0 6 16,1-4 0-16,-1-8-4 0,-4-4-2 15,-2-2-8-15,-4-2-10 16,-1 1-4-16,0 6 0 16,0 3 18-16,-6 5 4 15,4 3 29-15,-1 2-13 16,1 0-13-16,0 0-2 15,2 2-1-15,-3 7-7 16,3 0 6-16,0 0 0 16,0 1 0-16,3 0 1 15,4 0 0-15,0 0 1 16,0-3-1-16,-1 0 1 16,-1-1 4-16,1-2-4 15,-3-1-2-15,3-3-34 16,-4 0-139-16,1 0-198 0</inkml:trace>
  <inkml:trace contextRef="#ctx0" brushRef="#br0" timeOffset="208074">2009 5830 148 0,'0'0'69'16,"0"0"14"-16,0 0 50 16,0 0-34-16,0 0-51 0,0 0-8 15,-9 2-10-15,2 5 13 16,2 2-10-16,-1-2-18 16,4 3-4-16,-1 1-7 15,3-1-1-15,0 4 2 16,0-4-4-16,4 0-1 15,3-1 3-15,3-2 0 16,1-2 4-16,1-2-3 16,1-3-4-16,3 0-2 15,-2-6-64-15,-3-8-79 16</inkml:trace>
  <inkml:trace contextRef="#ctx0" brushRef="#br0" timeOffset="208590.346">2098 5654 792 0,'0'0'69'16,"0"0"-65"-16,0 0-4 16,0 0-5-16,0 0-8 15,0 0 13-15,9 48 1 16,2-26-1-16,-2 0 3 15,0 2-2-15,1 0-1 16,-3 0 1-16,-3-2 0 16,1-2 0-16,-3-4-1 15,0-2-3-15,-2-4-6 0,0-5-18 16,0 0-2-16,-2-5-19 16,-5 0-3-16,-3 0 25 15,-1-10 13-15,1-4 12 16,0-3 1-16,1-1 0 15,2 2 0-15,5 2 5 16,2 1 12-16,0 2 14 16,4 2-23-16,13 1-8 15,0 2 0-15,2 2-7 16,1 2 5-16,0 0 0 16,-3 2 0-16,3 0 1 0,-6 0 0 15,1 0-1-15,-6 6 1 16,-2 3 1-16,-4 2-3 15,1 1 3-15,-2 0 1 16,-1-1 9-16,0 1-8 16,0-3 0-16,-1 1 2 15,2-3-4-15,-2-1-41 16,0-5-51-16,0-1-253 16</inkml:trace>
  <inkml:trace contextRef="#ctx0" brushRef="#br0" timeOffset="208768.342">2225 5681 687 0,'0'0'85'0,"0"0"-81"16,0 0-4-16,0 0-5 15,0 0-7-15,0 0-7 16,0 8-121-16,0-5-67 15</inkml:trace>
  <inkml:trace contextRef="#ctx0" brushRef="#br0" timeOffset="209326.42">2370 5751 181 0,'0'0'392'0,"0"0"-296"0,0 0 2 16,0 0-36-16,0 0-39 16,0 0-21-16,0-1-2 15,0 1-9-15,5 7-1 16,0 8 9-16,6 3 1 15,-4 0 0-15,4 0 1 16,-1-2-1-16,1-3 1 16,-2-3-1-16,-2-3 1 15,-3-5 0-15,1-2 0 16,-1 0 3-16,0-1 1 16,1-12 30-16,1-7-27 0,-3-4-1 15,0-3-5 1,-3 1-1-16,0 3 0 0,0 4 0 15,0 7 1-15,0 5-2 16,0 5 0-16,0 2-3 16,0 0-53-16,2 4-102 15,5 6 55-15,4-1-266 16</inkml:trace>
  <inkml:trace contextRef="#ctx0" brushRef="#br0" timeOffset="209724.812">2564 5760 645 0,'0'0'89'0,"0"0"-84"16,0 0 4-16,0 0-9 15,0 0-5-15,0 0-23 16,34-4 24-16,-13-1 1 15,-4 0-5-15,-3 0-7 16,0-1-12-16,-5 0-15 16,-5 3 0-16,-4-2 10 15,0 2-6-15,0 1-20 16,-6 2 5-16,-8 0 53 16,-1 0 5-16,-4 3 46 15,1 5-9-15,2 2-20 0,4-1 0 16,3 0 11-16,3 0-6 15,4 0-17-15,2-1-5 16,0 0 1-16,0 0-3 16,6 1 8-16,9-3 7 15,7 0 5-15,7-4-3 16,5-2-20-16,0 0-74 16,-2-7-195-16</inkml:trace>
  <inkml:trace contextRef="#ctx0" brushRef="#br0" timeOffset="210577.319">3130 5633 520 0,'0'0'237'0,"0"0"-209"15,0 0-1 1,0 0-22-16,0 0-5 0,0 0-15 15,-7 25 15-15,7-8-1 16,0 0 1-16,0 0 0 16,3-2 1-16,4-2-1 15,-1-4 1-15,4-1-1 16,1-4 1-16,0-2 0 16,5-2-2-16,0-2-12 15,0-10-3-15,-3-2-35 16,-3-4-51-16,-8-2 24 15,-2 1-33-15,0 3-24 16,0 4 135-16,-8 6 129 0,-3 4-14 16,1 2-68-1,0 0-23-15,2 8-10 0,3 3-14 16,3 0-1-16,2 1-1 16,0-3 1-16,6 0 1 15,6-3 6-15,3-3 39 16,4-3 11-16,3 0 5 15,-1 0-29-15,0-10-18 16,-2-1-5-16,-5-1-3 16,-4-2 1-16,-3 0-5 15,-5-2 4-15,-2 1-4 16,0 1-2-16,-7 1-24 16,-5 3 7-16,-2 5 8 15,1 2 6-15,4 2 0 0,0 1 3 16,4 0 0-16,1 0-4 15,2 1-1-15,0 4-5 16,2 0 2-16,0 1 7 16,2 1-2-16,12 2 3 15,-1 0 0-15,2 1 1 16,2 1-1-16,-1 1 1 16,0 0-1-16,-3-3 0 15,-3 2 0-15,-6-3 1 16,-4-2 0-16,0 2-1 15,0-2 3-15,-4 1-3 16,-8 0-4-16,1 0-3 16,-1-2-12-16,-1 0-34 15,6-1-43-15,2-3-6 16,3-1-183-16</inkml:trace>
  <inkml:trace contextRef="#ctx0" brushRef="#br0" timeOffset="210959.629">3449 5624 601 0,'0'0'27'0,"0"0"-24"0,0 0 19 15,0 0 5 1,0 0-26-16,0 0 0 0,38-22-1 15,-26 14-2-15,-1 0-9 16,-2-1-35-16,-4 1 3 16,-3 0 1-16,-2 2 33 15,0 5 9-15,-2 1 11 16,-10 0 3-16,-1 1-14 16,-1 12 10-16,3 0 4 15,2 0 9-15,0 0-9 16,6-3 9-16,1 0-5 15,2-3-11-15,0 0-1 16,5-1 7-16,4-2 12 16,5 2 2-16,4-4 2 15,2-1-14-15,5-1-15 0,0 0-77 16,-2-2-293-16</inkml:trace>
  <inkml:trace contextRef="#ctx0" brushRef="#br0" timeOffset="211658.713">3999 5542 370 0,'0'0'82'15,"0"0"-53"-15,0 0 45 16,0 0-20-16,0 0-26 16,0 0-8-16,-22 24 2 15,17-15 1-15,0 2-14 16,1 1 3-16,2 0 1 15,2 2-4-15,0-4-6 16,0 0 2-16,6-2 1 16,1-2 7-16,5-4-9 0,-1-2-2 15,-2 0 2-15,-2-1-3 16,0-11 2-16,-3-2 0 16,-4-5-1-16,0-1-4 15,0-2-10-15,-11 0-3 16,-2 0-1-16,0 0 16 15,0 3 1-15,2 2 15 16,4 4 8-16,0 6-8 16,3 0 17-16,2 4-22 15,2 0-6-15,0 2-3 16,0-4 5-16,6 2-1 16,6-2-4-16,1 1-4 0,3-1 2 15,-5 3 0 1,-1 0 1-16,-3 2-1 0,0 0-4 15,-1 0 1-15,-1 0-2 16,-1 9 0-16,1 6 1 16,-1 5 4-16,1 4 0 15,0 4 1-15,-1 1-1 16,1 2 0-16,1-2 2 16,1 0-1-16,2-3 1 15,-1-2 0-15,-1-4 1 16,-1 0-3-16,-2-3-48 15,3-2-11-15,-3-5-63 16,-3-3-73-16</inkml:trace>
  <inkml:trace contextRef="#ctx0" brushRef="#br0" timeOffset="211829.288">4038 5701 95 0,'0'0'556'16,"0"0"-469"-16,0 0-25 15,0 0-26-15,0 0-22 16,36-62-12-16,-13 52-2 16,-2 1-4-16,1 1-31 15,1-1-74-15,1-1-226 16</inkml:trace>
  <inkml:trace contextRef="#ctx0" brushRef="#br0" timeOffset="212544.376">4367 5380 545 0,'0'0'171'15,"0"0"-134"-15,0 0-15 16,0 0-22-16,0 0-16 16,0 0 9-16,1 38 7 15,5-16 0-15,0 3 1 16,2 1-1-16,1 2 0 0,-1-4 0 16,-2-1 1-16,1-3 0 15,-3-4 0-15,1-3 0 16,-3-4 1-16,-2-3-1 15,0-3-1-15,0-3 0 16,0 0-4-16,0 0-7 16,0-3 11-16,-4-9 0 15,-3-4 1-15,2-8 1 16,-1-5-2-16,1-8 1 16,2 2 1-16,3 2-2 0,0 7-5 15,0 7 5 1,8 5-3-16,5 4-1 0,6 6-3 15,-2 2-3-15,2 2 4 16,-6 0-2-16,-3 3 1 16,-7 6 4-16,-3 4 0 15,0 1 2-15,-10 2 0 16,-7 1-4-16,-1-1 5 16,1 0 0-16,3-4 0 15,5-3 0-15,4-3 0 16,3-3 0-16,2 0 0 15,0-3-3-15,0 0-1 16,2 2-3-16,12 1 7 16,2 2 2-16,2-1 2 15,2 1-3-15,-4 1 2 0,2 0-3 16,-4 2 0-16,0 1 0 16,-2 0 1-16,-2 0-1 15,-1-2 1-15,-2 0-1 16,0-3 1-16,0-2-1 15,5-2 0-15,-2 0-46 16,0-3-39-16,-3-10-356 16</inkml:trace>
  <inkml:trace contextRef="#ctx0" brushRef="#br0" timeOffset="212927.628">4606 5445 289 0,'0'0'263'16,"0"0"-251"-1,0 0-7-15,0 0 1 0,0 0 9 16,0 0 15-16,-6 9 12 16,19-7-11-16,-1-1 5 15,4-1-16-15,-1 0-1 16,-1 0-16-16,-2 0-3 16,-3-5 0-16,-2-2-15 15,-3 1-12-15,-4-1-14 16,0 2-16-16,0 1 7 15,-7 0 25-15,-4 4 25 16,-3 0 4-16,0 0 8 16,0 2 2-16,-1 6-4 0,1 3 2 15,1 3 4-15,4-1-3 16,2 2-7-16,5-1-4 16,2-2 2-16,0 0 2 15,11-1 1-15,7-2 34 16,3-3-16-16,3 0-8 15,0-5-6-15,1-1-11 16,-1 0-19-16,-3-2-83 16,-1-9-253-16</inkml:trace>
  <inkml:trace contextRef="#ctx0" brushRef="#br0" timeOffset="213249.861">4757 5375 614 0,'0'0'75'0,"0"0"-75"0,0 0-3 16,0 0 1-16,0 0 0 15,0 0 4-15,-21 39-2 16,30-30 1-16,3-1 2 16,4 1 3-16,2-1-5 15,-2 1 0-15,-2 0 2 16,-3-1-3-16,-4 1 1 15,-1-1-1-15,-5 1 0 16,-1-1 0-16,0 1 0 16,0-1 0-16,-5 0 3 15,-4-2 0-15,-1-1-2 0,1 0 3 16,-2-2-1-16,2 0 1 16,0 0-4-16,4-1-42 15,3-2-49-15,2 0-188 16</inkml:trace>
  <inkml:trace contextRef="#ctx0" brushRef="#br0" timeOffset="214306.371">4928 5399 586 0,'0'0'51'0,"0"0"-47"15,0 0 46-15,0 0 14 16,0 0-39-16,0 0-21 16,-17-8-4-16,17 8 2 15,-4 0-2-15,2 8-6 16,-3 5 6-16,1 2 0 16,4 2 2-16,0-1 2 15,0 0-3-15,6-1 3 16,6-5 6-16,1 0 0 15,-1-5-1-15,-2-2-1 16,-2-3-7-16,-1 0-1 16,2 0-2-16,-2-3-6 0,-3-7-12 15,-4-3-23-15,0-3-32 16,0-1-4-16,-9 0 18 16,-3 4 48-16,1 2 13 15,0 5 26-15,2 2 20 16,2 2-15-16,5 1-7 15,1 1 7-15,1-2-18 16,0 2-10-16,12-4 24 16,4 0-22-16,4 0-2 15,-2-1-2-15,-3-1 2 16,-2 1-3-16,-4 0 0 16,-2 0-3-16,-4 1-1 15,-3 3 4-15,0 1 4 16,0 0 5-16,0 0 9 0,0 0-18 15,-1 2-5-15,-4 7 2 16,1-1-8-16,0 4 3 16,3 0 6-16,1 0 0 15,0 1 1-15,0-1 1 16,2-3 0-16,1-2 1 16,1-1-1-16,-1-3 0 15,0-1 2-15,-1-1 1 16,3-1 3-16,1 0 3 15,2-4-3-15,2-7-6 16,-1-3-44-16,-4-3-22 16,-1 0 23-16,-1 0 9 15,-3 4-25-15,0 4 59 0,0 3 28 16,0 4 25-16,0 2 5 16,0 0-20-16,-3 0-38 15,1 3-4-15,2 6-1 16,0 0 2-16,0 1 2 15,0-1 1-15,0 0 1 16,7-2 4-16,2 0 3 16,0-2-1-16,0-2 3 15,3-2-1-15,2-1 7 16,0 0-16-16,1 0-4 16,-2-10-20-16,-3-2-24 15,-6-3 11-15,-4 0-9 0,0 1 16 16,0 1-18-16,-9 5 46 15,-2 4 2-15,2 4 40 16,0 0-23-16,-1 0-8 16,6 8-8-16,1 3-1 15,2 0-1-15,1-2 1 16,0 1 3-16,6 0 12 16,7-3 12-16,1-2-5 15,-2-1 1-15,4-3-7 16,-3-1-2-16,3 0-6 15,-2-1-8-15,1-8-7 16,-5-2-46-16,-1-2-16 16,-5-1 2-16,-1-4-140 15</inkml:trace>
  <inkml:trace contextRef="#ctx0" brushRef="#br0" timeOffset="-214596.732">5262 5293 268 0,'0'0'63'15,"0"0"-13"-15,0 0 8 16,0 0-18-16,0 0-13 15,0 0-5-15,-39 62 4 16,46-49 9-16,5-2 0 16,3 1 3-16,3-3-19 15,-2-1-9-15,0-4-5 16,-4-3 1-16,1-1 2 16,-1 0-3-16,1 0-5 0,1-9-9 15,-3-3-3 1,-4-4-5-16,-5-1-80 0,-2 1 45 15,0 0 32-15,-4 3-22 16,-3 3 42-16,-2 5 34 16,2 3-9-16,0 2-13 15,5 0-3-15,2 0-4 16,0 9-5-16,0 0-2 16,0-1 2-16,5 2 3 15,2-2 10-15,1-1-2 16,-1-1-5-16,0-3-1 15,-2-1 2-15,1-2 1 16,1 0 19-16,0 0 3 16,1-9-16-16,0-5-2 15,1-3-9-15,-5-3-3 0,-1-2-46 16,-3-3 16-16,0 1 4 16,0 2-26-16,-7 7 52 15,0 8 3-15,-2 6 21 16,3 1-16-16,0 5-8 15,2 11-2-15,2 4 2 16,2 0-2-16,0 0 1 16,7-1-1-16,6-2 0 15,1 1 2-15,-4-4 2 16,-2-3-2-16,-3-2 0 16,-5-1 2-16,0 1-1 15,0-2 5-15,-5 2-1 0,-6-2 4 16,-7 0-2-16,0 1-7 15,-1-4-87-15</inkml:trace>
  <inkml:trace contextRef="#ctx0" brushRef="#br0" timeOffset="-213886.658">5699 5275 506 0,'0'0'113'16,"0"0"-90"-16,0 0 53 15,0 0-34-15,0 0-15 16,0 0-4-16,-1-12-1 16,1 10-9-16,0-1 6 15,0-2 8-15,0 1-1 0,0-2-7 16,0-2 3-16,5-6-11 16,13-5-6-16,9-5-1 15,12-2-4-15,5-4 2 16,3-3-1-16,5 0-1 15,-4 0 1-15,2 0-1 16,-4 4 2-16,-7 7-2 16,-7 5 0-16,-11 4 0 15,-9 5-1-15,-7 4-11 16,-5 1-9-16,0 3-22 0,0 0-45 16,-9 0-132-1,0 0-216-15</inkml:trace>
  <inkml:trace contextRef="#ctx0" brushRef="#br0" timeOffset="-212586.677">6456 4642 636 0,'0'0'139'0,"0"0"-78"15,0 0-12-15,0 0-14 0,0 0-31 16,0 0-4-16,0 0-9 16,9-6 2-16,-4 14 5 15,2 7 2-15,0 2 1 16,1 1 0-16,-1 3 0 16,0 0 0-16,-1-1 1 15,0-1-2-15,-4-1 2 16,-2-1-4-16,0-2-42 15,0-4-9-15,0-1-41 16,-5-5-81-16</inkml:trace>
  <inkml:trace contextRef="#ctx0" brushRef="#br0" timeOffset="-212301.44">6290 4648 655 0,'0'0'105'15,"0"0"-30"-15,0 0-20 16,0 0-19-16,0 0-35 16,0 0-1-16,87-46 0 15,-53 35 0-15,-1-1 2 16,-3 2-2-16,-5 1 0 0,0 1 1 15,-3 1-1-15,-2 2 0 16,-2 0-47-16,-5 3-21 16,0 2-53-16,-6 0-46 15,-6 0-156-15</inkml:trace>
  <inkml:trace contextRef="#ctx0" brushRef="#br0" timeOffset="-211941.825">6626 4705 588 0,'0'0'159'15,"0"0"-63"-15,0 0-27 16,0 0-29-16,0 0-25 16,0 0-15-16,0-5-6 15,1 5-4-15,1 4 6 16,3 3 3-16,-1 2 2 15,3 0 0-15,-3 2-1 0,1-3-31 16,-1 1-41-16,-3-3-66 16,-1-2-45-16</inkml:trace>
  <inkml:trace contextRef="#ctx0" brushRef="#br0" timeOffset="-211753.744">6593 4602 560 0,'0'0'36'15,"0"0"-2"-15,0 0-9 16,0 0-25-16,0 0-6 0,0 0-15 16,-3-2-34-16,3 2-39 15,0 2-209-15</inkml:trace>
  <inkml:trace contextRef="#ctx0" brushRef="#br0" timeOffset="-210953.057">6740 4641 559 0,'0'0'98'15,"0"0"-26"-15,0 0-23 16,0 0-43-16,0 0-6 15,0 0-9-15,2 12-4 16,1-4 13-16,-1 2 0 16,0 0 1-16,0 2-1 0,-1-1 0 15,0 0 1-15,-1 0 3 16,0-1-4-16,0-4 0 16,0 0 3-16,0-2-2 15,0-4-1-15,0 2 4 16,0-2-1-16,0 0 3 15,0 0 0-15,-1 0 0 16,-2-4 8-16,-1-6-9 16,4-3-2-16,0-1-3 15,0-3 1-15,0 0-2 16,2 1 1-16,4 3-1 16,0 6-4-16,-2 3 2 15,0 3-3-15,-1 1 3 16,1 0-18-16,3 4 13 15,-1 7 0-15,0 3 8 0,-2 0 0 16,0-2-1-16,-1-2 1 16,-3 0 0-16,3-4-1 15,-3-2 1-15,1-1 0 16,-1-3 0-16,0 0 1 16,0 0 0-16,0 0 9 15,0 0 9-15,0-7 31 16,0-8-46-16,0-3-4 15,3-2 1-15,1 1-2 16,1 3 2-16,0 4-1 16,-2 6 0-16,-2 3-1 15,2 2-1-15,1 1-2 0,1 0-11 16,1 3 12-16,3 6-2 16,-2 0 3-16,0 2 1 15,-2-2 1-15,-1 0-2 16,1 3 2-16,-2-4 0 15,0 0-1-15,-3 1-16 16,2-3-83-16,0-2-49 16</inkml:trace>
  <inkml:trace contextRef="#ctx0" brushRef="#br0" timeOffset="-210549.038">6956 4612 626 0,'0'0'87'0,"0"0"-87"15,0 0 0-15,0 0-5 16,0 0-5-16,0 0 6 16,0-1-2-16,11 1 6 15,2-2 6-15,1-5-2 16,0 0-3-16,-2-2 2 15,-1 0-2-15,-4-1 4 16,-4 1-2-16,-3 1-1 16,0 4-2-16,0 1-6 0,-7 3-25 15,-5 0 14 1,-4 2 7-16,-2 8 7 0,3 2 2 16,3 0-1-16,3 0 2 15,4 1-2-15,4 0 2 16,1-1 0-16,0 0 1 15,6-3 0-15,12-1 2 16,5-2 9-16,10-3 11 16,4-3-5-16,2 0-18 15,1 0-69-15,-5-3-303 16</inkml:trace>
  <inkml:trace contextRef="#ctx0" brushRef="#br0" timeOffset="-137158.034">5724 5253 256 0,'0'0'69'15,"0"0"14"-15,0 0-25 16,0 0-15-16,0 0-11 16,0 0-11-16,0 0-2 15,0-5 6-15,0 5 6 16,0 0 9-16,0 0-10 16,0 0-8-16,0 0-12 15,0 0-2-15,0 0-6 16,0 0 0-16,0 0 1 15,0 0-2-15,0 0-1 0,0 0-2 16,0 0 2-16,0 0 1 16,0 0 0-16,0 0 0 15,0 0 4-15,0 0-5 16,0 0 1-16,0 0-1 16,0 0 0-16,0 0 0 15,0 0 0-15,8-3 0 16,10-1 6-16,8 1 1 15,6-3-7-15,2 2 2 16,2 0-2-16,1-1 1 16,5 2 0-16,9-1-1 15,3 1 0-15,6 0 0 0,-1-2 0 16,4 0 0 0,1-2 0-16,1 1 0 0,2-4 0 15,-3 1 0-15,-2 0 0 16,-6-1 1-16,-8 2-2 15,-7 0 1-15,-10 1 0 16,-5 2 3-16,-11 2-3 16,-8 1-3-16,-7 2 3 15,0 0-8-15,0 0-27 16,-3 2-100-16,-11 6 61 16</inkml:trace>
  <inkml:trace contextRef="#ctx0" brushRef="#br0" timeOffset="-136190.703">6956 5060 520 0,'0'0'100'15,"0"0"-49"-15,0 0 21 16,0 0-26-16,0 0-25 16,0 0-4-16,16-14-9 15,0 6-7-15,7 1 0 16,-3 0-1-16,-3-1 1 15,2 1 0-15,-6-1-1 16,-5 2 0-16,1 0 0 16,-6 2 3-16,-3-2 2 15,0 3-5-15,-3 0-6 0,-15 2-33 16,-5 1 6-16,-1 0 25 16,-4 4 3-16,3 6 3 15,2 2 1-15,3-1 0 16,9-2 0-16,4-1-1 15,2-3-2-15,5-1-3 16,0 0 1-16,0-1-1 16,0 1 7-16,8-1 0 15,6-1 6-15,3-2 18 16,1 0-14-16,0 0-3 16,-2 0-7-16,-4 0 2 15,-2 0 0-15,-5 0-2 16,-4 0-2-16,-1 0 0 0,0 0 1 15,-3 7-6 1,-8 3-5-16,-6 5 12 0,0 1 2 16,3 1-2-16,4-1 0 15,2-2-1-15,3 0-4 16,3-5 4-16,0-1-2 16,2-1-2-16,0-2 4 15,0-1-1-15,9 0 2 16,5 0 4-16,4-4 3 15,2 0 7-15,3 0-6 16,2 0-5-16,0 0-3 16,-5 0-71-16,-4-5-229 15</inkml:trace>
  <inkml:trace contextRef="#ctx0" brushRef="#br0" timeOffset="-135634.853">7245 5013 603 0,'0'0'129'16,"0"0"-116"-16,0 0-13 16,0 0-1-16,0 0-5 15,0 0 6-15,-20 0-2 16,20 1-23-16,0 0 9 15,0-1 14-15,0 0 2 0,0 0 1 16,0 0 9-16,0 0 51 16,0 0-23-16,0 0-9 15,0 0-3-15,0 0-5 16,0 0 0-16,0 0-1 16,10-2-1-16,2-7-17 15,2-2 3-15,-2-1-3 16,-1-2 1-16,-1 0 1 15,-4-2-4-15,-2-1-6 16,-2 2-8-16,-2-1-6 0,0 4 5 16,0 5 3-1,-4 3-5-15,-4 3 2 0,0 1 10 16,-1 0 4-16,-2 0-1 16,2 9 0-16,2 2 1 15,2 3-3-15,1 3 2 16,4 1 0-16,0 3 2 15,0 1 0-15,4 1 1 16,8 0-1-16,1-4 4 16,3 0-4-16,-5-5 2 15,0 1-2-15,-1 0 2 16,-5-1 2-16,-3-1-4 16,-2-1-64-16,0-1-100 15,-14-3-105-15</inkml:trace>
  <inkml:trace contextRef="#ctx0" brushRef="#br0" timeOffset="-135446.356">7190 5086 420 0,'0'0'154'16,"0"0"-68"-16,0 0 3 16,0 0-52-16,0 0-27 15,0 0-6-15,87-51-1 16,-57 42-3-16,-1-1 1 15,1 0 0-15,-3-2-1 16,-2 1 0-16,-2-3-97 16,-5 0-164-16</inkml:trace>
  <inkml:trace contextRef="#ctx0" brushRef="#br0" timeOffset="-134968.367">7481 4906 578 0,'0'0'78'16,"0"0"-64"-16,0 0 24 15,0 0-21-15,0 0-2 16,0 0 27-16,23-12-30 16,-6 5-3-16,-3-1 3 15,-1-1 0-15,-2-1 0 16,-4-2-5-16,-3 0-2 15,-1 0-2-15,-3-1-2 0,0 0-1 16,-11 3-27-16,-5 1-1 16,-3 5 5-16,-1 4 10 15,-1 0 10-15,1 0-1 16,2 0 3-16,2 6 0 16,4 3-2-16,3 0-3 15,6 3 4-15,2 1-4 16,1 2 6-16,0 2 6 15,9 3 10-15,7-2 4 16,2 4 9-16,2-3-14 16,-2 4-7-16,-2 0-2 15,0 1-3-15,-4 1 0 0,-5 1-1 16,-1 0-2-16,-5 2 7 16,-1 2-6-16,0 2-1 15,-1-2-46-15,-8-3-29 16,2-7-50-16,1-6 23 15,1-8-42-15,1-2-12 16</inkml:trace>
  <inkml:trace contextRef="#ctx0" brushRef="#br0" timeOffset="-134764.839">7448 5008 539 0,'0'0'141'0,"0"0"-76"0,0 0-14 16,0 0-11-16,59-31-32 16,-38 28-5-16,0 2-2 15,-1 0 1-15,0 1-2 16,0 0 0-16,3 0-72 16,-3-2-94-16,-2-2-90 15</inkml:trace>
  <inkml:trace contextRef="#ctx0" brushRef="#br0" timeOffset="-134044.434">7703 4911 371 0,'0'0'156'0,"0"0"-127"16,0 0 7-16,0 0-2 16,0 0-14-16,0 0-8 15,-60 41-7-15,60-32-3 16,0 0-2-16,0-1 6 15,0 1-1-15,5 0-1 16,3-1 4-16,0-3-4 16,1-1-4-16,1-1-1 15,1-3-26-15,-2 0-14 16,-2 0 0-16,-3-8 13 16,0-5 22-16,-4-1 3 15,0-4 0-15,0 3-10 16,-4 0 5-16,0 5 8 15,2 4 1-15,1 3 23 0,1 3 9 16,0 0-33-16,0 0-6 16,0 6-1-16,7 3 7 15,6 3 0-15,-1-1 0 16,1-2 2-16,-3 1 9 16,-4-4-10-16,-3 0 2 15,-1-3-3-15,-2 1 2 16,0-2 1-16,0 0 4 15,0-2 0-15,0 0 1 16,0 0 1-16,0 0 6 16,0 0 44-16,0-9-43 15,0-4-11-15,0-2-5 0,0-3 0 16,0 0-1 0,5 0-2-16,1 2-25 0,1 3 24 15,0 1 3-15,2 1-2 16,-2 1 1-16,2 0 1 15,0 1 0-15,-2 0 1 16,-1 0 0-16,-2 3 1 16,-3 0 0-16,-1 3 3 15,0-1 1-15,0 4 21 16,0 0-2-16,0 0-18 16,0 0-6-16,0 0-6 15,0 10-15-15,0 4 19 16,0 2 2-16,7 1 0 0,2 1 0 15,1 1-1-15,1-1 2 16,-3 0-1-16,-1-2 3 16,-4-1 1-16,-3 0-4 15,0-3-94-15,0-2-239 16</inkml:trace>
  <inkml:trace contextRef="#ctx0" brushRef="#br0" timeOffset="-133863.882">7876 4819 676 0,'0'0'107'0,"0"0"-74"15,0 0 4 1,0 0-25-16,76-38-10 0,-41 36-2 16,-4 2-2-16,-4-2-101 15,-6 0-373-15</inkml:trace>
  <inkml:trace contextRef="#ctx0" brushRef="#br0" timeOffset="-132567.623">5735 5303 224 0,'0'0'163'0,"0"0"-91"0,0 0 4 15,0 0-28-15,0 0-5 16,0 0 8-16,-2-20-5 16,2 19-17-16,0 0 6 15,0 1-11-15,0 0-9 16,0 0-5-16,0 0-9 15,0 0-1-15,0 0 0 16,0 0-7-16,0 0 3 16,0 1-7-16,0 4 11 15,6 4 0-15,8-1 0 0,4 2 1 16,14 0 0-16,7 2-1 16,13 2 2-16,7 1-1 15,11 1 0-15,5 2 4 16,3-1-3-16,-1 3 0 15,-4-2 0-15,0 2-1 16,-2-1 1-16,-8 2-2 16,-2-2 0-16,-6 1-1 15,-5-2 2-15,-4-2-1 16,-1-5 2-16,-7-1-1 16,-5-4 3-16,-8-4-2 15,-9 0 0-15,-7-2 2 16,-7 0-4-16,-2 0 6 0,0 0 2 15,0 0-8 1,0 0-39-16,0 0-50 0,0-2-82 16,-4-1-178-16</inkml:trace>
  <inkml:trace contextRef="#ctx0" brushRef="#br0" timeOffset="-131510.57">7101 5467 494 0,'0'0'57'15,"0"0"25"-15,0 0 16 16,0 0-32-16,0 0-29 15,0 0-19-15,1-2-6 16,-1 2-2-16,2 0-10 16,1 0-6-16,4 11-7 15,4 7 13-15,2 3 1 0,-2 4-1 16,1 1 3-16,1 0 0 16,-3-3-2-16,-1-3 0 15,0-3 3-15,-5-3-4 16,-2-1 0-16,-2-3-4 15,0-2-15-15,0-2 2 16,0-1-7-16,-4-4-2 16,1-1 5-16,-3 0 8 15,1 0 12-15,2-9 1 16,-2-8-7-16,0-7 4 16,0-7-17-16,0-3-20 15,-1-2 24-15,1 1 16 16,5 6 0-16,-2 3 19 0,2 8 33 15,0 4-17-15,0 3 3 16,2 5-9-16,3 1-8 16,2 3-13-16,2 2-4 15,1 0-4-15,2 0-2 16,0 0 0-16,-2 0 1 16,-2 6-2-16,-1 1 1 15,-1 1 2-15,-3 2 1 16,-3 1 0-16,0 0 0 15,0 1 1-15,-9-2-2 16,-2 0 2-16,0-3 1 16,-2 0-2-16,-1 1 4 0,2-2-2 15,3-1-3 1,2-2 0-16,4 1-1 0,1-2 1 16,2 0-2-16,0 1-6 15,0 3-5-15,0-1 12 16,0 4 1-16,5 2 0 15,6 0 0-15,0-1 0 16,1 1 0-16,4-3 1 16,0 1-1-16,0-3 2 15,-2-1-1-15,-1 1 0 16,-1-2-1-16,1 0-37 16,-2 1-60-16,1-5-49 15,-1 0-251-15</inkml:trace>
  <inkml:trace contextRef="#ctx0" brushRef="#br0" timeOffset="-131098.671">7366 5568 495 0,'0'0'97'16,"0"0"-70"-16,0 0 23 15,0 0-37-15,0 0-10 16,0 0-3-16,9-6-3 15,5 4 3-15,5-3 3 16,2 1-3-16,-2-2 2 0,-1-1-1 16,-5 0-1-1,-4-2-33-15,-6-1-23 0,-3 1 6 16,0 0 1-16,-4 4-29 16,-8 2 75-16,-1 2 3 15,-1 1 21-15,-2 0 6 16,2 0 7-16,3 6 2 15,1 2-19-15,3-1-11 16,5 1 1-16,1-1-5 16,1 2 0-16,0-2 5 15,0 1 3-15,10 2 17 16,4-2 14-16,2-1 2 16,2-1-18-16,0-3-12 15,-1-1-4-15,0 0-9 16,1-2-3-16,-1 0-94 0,-2 0-45 15,-3-5-255-15</inkml:trace>
  <inkml:trace contextRef="#ctx0" brushRef="#br0" timeOffset="-130708.556">7589 5423 509 0,'0'0'62'0,"0"0"-27"16,0 0 14-16,0 0 2 15,0 0-24-15,0 0-9 16,-6-11-9-16,6 11-1 16,0 0 2-16,0 0-5 0,0 0-3 15,0 0-2 1,0 0-1-16,0 0-6 0,0 1 1 16,0 7 6-16,0 0 1 15,0 0 1-15,4 2-2 16,5-1 1-16,2 2-1 15,0 0 2-15,-1-2-2 16,-1 0 0-16,-3-2 0 16,-3-1 0-16,-3 2 0 15,0-2-1-15,0 2 2 16,0 0 0-16,-10 1 1 16,-1-2 2-16,-3 1-2 15,7-2-2-15,0-2 1 16,3-1-1-16,2-2-7 15,2-1-42-15,0 0-52 0,4 0 0 16,8-7-153-16</inkml:trace>
  <inkml:trace contextRef="#ctx0" brushRef="#br0" timeOffset="-129739.437">7782 5426 622 0,'0'0'44'15,"0"0"-2"-15,0 0-16 16,0 0-14-16,-61 2-12 16,49 6-2-16,4 4-1 15,4-1-1-15,3-1-2 0,1 0 3 16,0 0 0-16,0 0 3 16,4-1 1-16,4-2 20 15,0-1 0-15,1-2-2 16,-2 0-3-16,0-2-1 15,0-2-6-15,-1 0 2 16,-1 0-4-16,1 0-4 16,0 0-3-16,-2-6-16 15,-2-7-24-15,-2-1-14 16,0-3-60-16,0 0 29 16,-6 3-8-16,0 3 88 15,0 3 5-15,3 3 48 16,1 2-11-16,2 1 2 15,0 0 17-15,0 2 19 0,0-3-27 16,3 1-23-16,8-1-18 16,5-1-7-16,2-1 0 15,-2 2 2-15,-3-2-2 16,-3 2 1-16,-4 0 0 16,-5 0 2-16,1 3 2 15,-2 0 0-15,0 0 1 16,0 0-1-16,-2 0-5 15,-5 4 0-15,-2 5 0 16,4 0 0-16,-2 0-3 16,5-1 1-16,2 0-5 15,0 0 4-15,0-2 3 0,0 0 2 16,2-1-2-16,5 0 0 16,0-2 2-16,2-2-1 15,0-1 1-15,4 0 2 16,0 0 0-16,0-3-4 15,-2-6-29-15,-2-3-29 16,-2-2-33-16,-2 0 34 16,-3 0-1-16,-2 4 31 15,0 4 27-15,0 2 21 16,0 2 48-16,-2 2-12 16,-1 0-40-16,2 0-16 15,-2 3 9-15,0 3-9 16,3 0-2-16,0-1 0 15,0-1 1-15,0 2 2 0,1-3 5 16,5 0 12-16,1-1 8 16,-2-2 4-16,4 0-13 15,0 0-1-15,0 0-17 16,3-2-5-16,-1-8-38 16,-4-2-9-16,-3-2-19 15,0 2 8-15,-4 1-26 16,0 4 89-16,0 2 2 15,0 3 44-15,0 2 11 16,0 0-22-16,0 0-33 0,0 0-2 16,0 0-9-1,5 3 9-15,4 4 14 0,1 0 33 16,5 1-19-16,-1-2-15 16,-3 0-8-16,5 1 5 15,-4-2-10-15,2-4-69 16,-1-1-105-16</inkml:trace>
  <inkml:trace contextRef="#ctx0" brushRef="#br0" timeOffset="-129067.079">8141 5241 649 0,'0'0'29'16,"0"0"16"-16,0 0-4 0,0 0-25 15,0 0-12-15,0 0-2 16,-50 34 3-16,48-22-5 16,0 1 4-16,2 3-3 15,0-4 5-15,0 1-1 16,4-2 3-16,7-2 1 16,-2-1 1-16,1-2 3 15,5-5 0-15,2-1-6 16,5 0-7-16,1 0-11 15,2-10-12-15,-5-4-6 16,-4-5 4-16,-6-4 7 16,-3 0 12-16,-5 1 6 15,-2 2 0-15,0 6 1 16,-1 5 6-16,-7 5 21 0,2 2-24 16,-2 2 3-16,-4 0-7 15,1 9 0-15,3 2-1 16,1 3-1-16,4-1-2 15,3 0 4-15,0-1-1 16,0-1 1-16,7-2 0 16,7-1 0-16,1-4 6 15,4-4-4-15,2 0 5 16,-1 0 10-16,1-7-9 16,-4-7-1-16,-5-4-3 15,-3-1-4-15,-1-4-1 16,-5 0-8-16,-3 3 7 15,0 3 2-15,-4 7-4 0,-8 7-5 16,-1 3 7-16,-1 0-1 16,2 1 0-16,4 9 2 15,5 2-6-15,3 3 0 16,0 2 5-16,10-2 2 16,7 0 2-16,2 2-2 15,1-2 0-15,-2 1 0 16,-4-2 0-16,-3-2 0 15,-6 1 0-15,-5 0 0 16,0 1 3-16,-17 0-3 16,-14 0-59-16,-7-3-300 15</inkml:trace>
  <inkml:trace contextRef="#ctx0" brushRef="#br0" timeOffset="-127654.59">5735 5333 313 0,'0'0'89'15,"0"0"-70"-15,0 0 36 16,0 0-16-16,0 0-15 16,0 0-14-16,0 0 7 15,2-26-4-15,-2 25 4 16,0 1 18-16,0 0-3 15,0 0-14-15,-2-1 3 16,2 1 2-16,0-1-4 16,0 1-1-16,0 0 3 0,0 0-7 15,0 0-8-15,0 0-2 16,0 0-4-16,0 0-3 16,0 0-4-16,0 0-5 15,0 11 2-15,11 3 10 16,-1 5 0-16,5 3 0 15,3 2-1-15,3 5 1 16,2 2 0-16,4 1 3 16,4 2 0-16,3 1 1 15,5 0 3-15,5-3 11 16,6-2-2-16,0-1-6 16,-2-2 2-16,-5-1 0 15,-7 0-6-15,-6 2-6 16,-5-3 3-16,-7-2-1 0,-4-1-1 15,-5-4 0-15,2-1 1 16,-4-2 0-16,4 0-1 16,3-3 0-16,3-3 1 15,4-1-2-15,4-2-22 16,-1-4-36-16,-4-2-123 16</inkml:trace>
  <inkml:trace contextRef="#ctx0" brushRef="#br0" timeOffset="-126238.597">6633 6086 648 0,'0'0'90'0,"0"0"-31"16,0 0-10-16,0 0-26 15,0 0-23-15,0 0-7 0,-1 5-4 16,1 12 11-16,0 6 0 16,0 1 0-16,0 0 1 15,3 0-1-15,2-2 0 16,1-2-1-16,-3-1 1 15,-1-2 0-15,-1-3 3 16,0-4-3-16,-1-3 0 16,0-5 0-16,1-1 1 15,-1-1 2-15,0 0 3 16,0 0 6-16,0-10 7 16,0-6 1-16,-1-8-19 15,-5-7-1-15,-3-2 0 16,3 0-5-16,0 4-5 0,2 8 9 15,0 7 1-15,1 6 0 16,3 5 1-16,0 3-2 16,0 0-1-16,0 0-8 15,0 0-4-15,0 7 8 16,4 3 3-16,5 0 3 16,1 0 0-16,3-3 0 15,-1-1 2-15,-1-2 0 16,-1-2-1-16,0-2-1 15,0 0-1-15,-1 0 0 16,0-10-3-16,-3-6-4 16,-1-1 4-16,-2-5-4 0,-3 2-3 15,0 6 4 1,0 3 6-16,0 5 0 0,0 4 2 16,0 2 26-16,0 0-14 15,0 0-13-15,0 0-6 16,0 10-1-16,0 3 6 15,0 3-3-15,0 2 4 16,6 2 0-16,4 1 0 16,-2 1 1-16,-1-1 2 15,0 0-1-15,0 0-1 16,-1-1 0-16,1 0 3 16,-1 0 0-16,0-5-4 15,1-3-29-15,0-2-48 16,1-6-73-16,-1-3-171 0</inkml:trace>
  <inkml:trace contextRef="#ctx0" brushRef="#br0" timeOffset="-124858.794">6856 6150 556 0,'0'0'39'16,"0"0"-21"-16,0 0 4 16,0 0-16-16,0 0-6 15,0 0-5-15,0 19 5 0,0-4 1 16,-2 1 7-16,2-2 3 16,0 0-8-16,0-1-2 15,0-1 1-15,0-4-1 16,2-2 0-16,3-2 0 15,1-1 3-15,0-2 3 16,-2-1-3-16,-2 0 2 16,0 0 1-16,1-7 6 15,-3-5-10-15,0-2 4 16,0-1-5-16,0-2 1 16,-3-1-2-16,-1 2-1 15,-1 2 0-15,0 5 0 16,3 1 0-16,0 1 1 0,2 4-1 15,0 2 0 1,0-1-1-16,0 2-5 0,7 0-6 16,4 0 9-16,5 0 1 15,-2 0-3-15,4 3 2 16,1 4 1-16,-2 3 0 16,-5 0 1-16,-3 1-1 15,-5 0 2-15,-4 0 0 16,0-1 0-16,0-1 3 15,-2-3 1-15,0-1 0 16,0-4-1-16,2 0-1 16,0-1 5-16,0 0 12 0,0-4 42 15,0-12-51-15,4-2-8 16,8-2-1-16,-1 0-1 16,0 2 1-16,0 4-1 15,-4 3-1-15,-1 4 1 16,-4 5 4-16,0 0 7 15,-2 2-6-15,0 0-5 16,2 0-4-16,-2 0-9 16,2 7 9-16,4 5 2 15,-3 2 4-15,2-2-1 16,1 1-1-16,1-3 0 16,0-1 1-16,4 0-1 15,-1-4 1-15,1-2 1 16,2-3 2-16,1 0 0 0,-2 0 0 15,2-5 0-15,-3-7 0 16,-5-2-3-16,1-4-1 16,-5-2-6-16,-2 2-1 15,0 1-6-15,0 7 10 16,-4 2 0-16,-1 5-4 16,1 3 5-16,-2 0 1 15,0 0 1-15,2 1 1 16,1 7-1-16,2-1-4 15,1 2-1-15,0 2 1 16,0 0 1-16,0-2 3 16,9 0 1-16,3-3-1 15,1-2 5-15,-2-1-3 0,0-3 2 16,-1 0 1-16,-2 0-2 16,0-1 2-16,-2-8-5 15,1-2-11-15,-5-2-17 16,2-2-9-16,-3 2-25 15,-1 4 40-15,0 6 22 16,0 2 13-16,0 1 52 16,0 0-35-16,0 0-20 15,0 0-10-15,0 0-10 16,0 4 5-16,2 1 5 16,8-2 1-16,4-2 5 15,3-1 26-15,1 0-14 0,3 0-10 16,-3 0-4-1,-2-5-4-15,-4-3-6 0,-2 1-24 16,-5-2-19-16,-3 1-13 16,-2-1 11-16,0 3-1 15,-4 2 19-15,-5 3 33 16,-2 1 19-16,1 0-4 16,-1 5 14-16,2 9 8 15,2 4-19-15,3 5-5 16,4 0-3-16,0-1 0 15,0 0 1-15,9-1 18 16,4 1-3-16,-1 1-3 16,-1-2-6-16,-4-1-14 0,-5-6-1 15,-2-3 1 1,0 1-2-16,-12-2 8 0,-8 0-1 16,-3-2-4-16,-4-2-4 15,1-5-63-15,2-1-55 16,6 0 4-16,2-10-245 15</inkml:trace>
  <inkml:trace contextRef="#ctx0" brushRef="#br0" timeOffset="-124302.718">7575 5766 511 0,'0'0'89'0,"0"0"12"15,0 0-37-15,0 0-33 16,0 0-18-16,0 0-13 15,0 0 0-15,-2 6 0 16,6 9 18-16,5 5 2 16,-2 5 4-16,0 7-9 15,-3 6 7-15,-3 4-10 16,-1 3-2-16,0 5 4 16,0-3-9-16,0-2-2 15,0-3 1-15,0-5-2 0,0-8 1 16,0-3 1-16,0-6-2 15,0-8-1-15,6-3-1 16,1-3-22-16,0-5-23 16,3-1-26-16,-2-2-71 15,3-15-238-15</inkml:trace>
  <inkml:trace contextRef="#ctx0" brushRef="#br0" timeOffset="-123876.017">7882 5893 593 0,'0'0'89'16,"0"0"-41"-16,0 0 2 15,0 0-23-15,0 0-8 16,0 0-2-16,0-13-6 16,-4 13-5-16,-6 1-3 0,-3 10-3 15,0 0 0 1,1 4-1-16,0 2 0 0,4 0-1 15,0 0 2-15,4-1-1 16,3-2-2-16,1-2 3 16,0-2 1-16,0-2-1 15,12-1 2-15,6-2 0 16,5-2 3-16,5-2 3 16,2-1-8-16,1 0-48 15,-4 0-103-15,-2-9-174 16</inkml:trace>
  <inkml:trace contextRef="#ctx0" brushRef="#br0" timeOffset="-123156.878">8069 5897 607 0,'0'0'97'16,"0"0"-47"-16,0 0 0 15,0 0-38-15,0 0-11 16,0 0-1-16,-55 17 0 15,45-7-1-15,4 2 0 16,3-1 1-16,-1 2-2 16,4-2 2-16,0-1 3 15,0 0-3-15,5 0 1 16,2-4 3-16,1-2-1 16,0-1-1-16,1-3-2 15,2 0 1-15,0 0 1 0,1-5-2 16,-1-5-1-16,-4-4-4 15,-2-1 3-15,-3-1-2 16,-2 2-8-16,0 3 4 16,-4 5-1-16,-6-1-18 15,0 3 21-15,3 0 6 16,0 3 1-16,4 1 5 16,2 0-1-16,1 0 5 15,0 0-8-15,0-2-2 16,0 0 0-16,14-4 5 15,5 1-2-15,3-5-1 16,-3 0-2-16,1-3 3 16,-6-2 0-16,-1 0 1 15,-4 2-1-15,-6 4-2 16,-1 3 4-16,-2 1 2 0,0 5 24 16,-2 0-6-16,-12 0-25 15,0 2 0-15,-4 10-1 16,3 2 0-16,5-2-3 15,5 0 1-15,5-2-1 16,0 0 0-16,3 1 4 16,11-2 0-16,6 0 0 15,3-3 0-15,2-1 2 16,0 0 0-16,-1-2-2 16,-5-1 0-16,-8 0 0 0,-1 1 0 15,-6 1-2 1,-4 3 2-16,0 2 0 0,-14 0 0 15,-2 5-11-15,-2-1-15 16,2-2-4-16,2-2-7 16,3-3-14-16,5 0 9 15,4-3 4-15,2-3 16 16,0 0-2-16,0-3-115 16</inkml:trace>
  <inkml:trace contextRef="#ctx0" brushRef="#br0" timeOffset="-122899.41">8317 5720 699 0,'0'0'135'0,"0"0"-126"0,0 0-7 15,0 0-2-15,0 0-11 16,0 0 11-16,9 27 1 15,0-10-1-15,2 2 2 16,0-1-2-16,-2 3 1 16,-2 0 2-16,-2 0 0 15,-5-2-2-15,0-1-1 16,0-2-57-16,-7-4-112 16,-5-4-177-16</inkml:trace>
  <inkml:trace contextRef="#ctx0" brushRef="#br0" timeOffset="-122691.964">8285 5820 300 0,'0'0'341'0,"0"0"-261"15,25-59-37-15,-4 47-13 16,6 1-19-16,6 2-8 16,4 3-1-16,2 0-1 15,1 1-1-15,-3 2-46 16,-7-4-212-16</inkml:trace>
  <inkml:trace contextRef="#ctx0" brushRef="#br0" timeOffset="-106550.969">806 6833 288 0,'0'0'155'0,"0"0"-99"0,0 0-7 15,0 0-11-15,0 0-5 16,0 0-4-16,0 0 10 16,-4-5-16-16,3 4 0 15,1 0-5-15,-2 0-1 16,1 0-5-16,0 1-6 15,1 0 2-15,-1 0-6 16,1-1 1-16,-1 0 0 16,-2-1-2-16,3 1-1 15,0-2 2-15,0-3 1 16,0-1 1-16,9-1-4 16,1 2 1-16,-2 1-2 0,2 2 0 15,-1 1 0-15,-2 2 1 16,1 0-6-16,-3 0 3 15,0 3 1-15,-5 8 0 16,0 2 2-16,0 1 0 16,0 0 2-16,-5 1-1 15,0-3-1-15,1-2 0 16,1-4 0-16,2-4 0 16,1-1 0-16,0-1-1 15,0 0 1-15,0 0 2 16,0 0-1-16,2 0 1 15,4-4 1-15,1-1-3 16,3 2 0-16,-3 1 0 0,-1 2-2 16,1 0 2-16,0 0-1 15,1 2 0-15,-2 4 1 16,-2 0-1-16,-2 2 0 16,-1-3 1-16,-1 1 0 15,0-2 0-15,0 1 0 16,0 0-1-16,-3 1 0 15,-6 1 1-15,-2-1-4 16,-5 0 2-16,0-1-32 16,-2-1-32-16,2 0-33 15,2-2 31-15,1-2-115 16</inkml:trace>
  <inkml:trace contextRef="#ctx0" brushRef="#br0" timeOffset="-105973.513">688 6693 518 0,'0'0'14'0,"0"0"0"16,0 0 29-16,0 0 9 16,0 0-19-16,0 0-31 15,-35 3-2-15,35 13-9 16,0 10 7-16,0 8 2 15,7 8 7-15,4 2 2 16,1 4 6-16,2 0-5 16,1-5-5-16,6-6-3 15,2-10-2-15,2-7 3 16,2-5 1-16,5-5 6 16,2-9 23-16,3-1-8 0,1-5-3 15,1-11-7-15,-3-9-11 16,-2-4 4-16,-7-5-7 15,-6-1 0-15,-9-4-1 16,-8 3 0-16,-4-1 2 16,-5 0-2-16,-17-2-4 15,-13 2 4-15,-5 2-10 16,-8 6 3-16,0 6 3 16,3 6 1-16,8 9 1 15,6 6 0-15,5 2 0 16,6 12-21-16,1 12-91 15,6 4 9-15,4 2-297 16</inkml:trace>
  <inkml:trace contextRef="#ctx0" brushRef="#br0" timeOffset="-104996.335">1386 6529 581 0,'0'0'99'0,"0"0"-59"16,0 0-7-16,0 0-33 16,0 0-4-16,0 0 0 15,0 0 3-15,-1 49 1 16,11-28 0-16,1 3 0 15,2 3 10-15,2 0 3 16,1 3-4-16,-2 1-2 16,1 0-3-16,1 0-2 15,-3-1 4-15,3-2-2 16,-4 0-4-16,-3-3 2 0,0-3-2 16,-3-4-30-1,-3-4-68-15,-3-6-24 0,0-8-173 16</inkml:trace>
  <inkml:trace contextRef="#ctx0" brushRef="#br0" timeOffset="-104658.207">1408 6479 534 0,'0'0'56'15,"0"0"-47"-15,0 0-7 0,0 0 17 16,0 0-19 0,0 0-1-16,57-28-2 0,-43 39 2 15,0 4 1-15,0 3 0 16,-3 0 1-16,-3 1 0 16,-2-4-1-16,-4-1-8 15,0-3 4-15,-2-4 2 16,0 1 2-16,0-2 7 15,-7 0-1-15,-7 0 6 16,1 1-2-16,-3-1-2 16,2-2-4-16,3-1-1 15,0 0-3-15,1 0-40 16,6-1-34-16,4-2-127 16</inkml:trace>
  <inkml:trace contextRef="#ctx0" brushRef="#br0" timeOffset="-103143.792">1629 6712 526 0,'0'0'79'0,"0"0"-2"16,0 0-22-16,0 0-30 15,0 0-13-15,0 0 3 16,-11-20-5-16,11 18-8 16,0 2-2-16,4 0-4 15,6 0-1-15,-1 0 1 16,2 8 3-16,1 1 1 0,-2 0 0 16,0 1 0-1,-3-4 0-15,-3 2 1 0,-1-3-1 16,-2-1 0-16,-1-2 0 15,0-1 0-15,0-1 0 16,-2 1 5-16,-7-1 5 16,1 0-5-16,0 0 2 15,0-2-4-15,1-7 2 16,0-1-5-16,3-2 3 16,4-1-3-16,0-2-6 15,4 1-15-15,5-1 14 16,5 2 6-16,-3 2 1 0,-4 1-8 15,0 4 1 1,-4 4 5-16,-2 0 2 16,-1 2 1-16,0 0 0 0,0 0-1 15,0 0 6-15,0 0-6 16,0 0 0-16,0 0-2 16,2 0-10-16,-1 0-1 15,2 3 5-15,1 6 8 16,-1-1-1-16,0 1 2 15,1 0-1-15,1-1 0 16,-1-2 0-16,-1-1 0 16,-1-4 1-16,0 0-1 15,-1-1 0-15,0 0 1 16,-1 0 1-16,0 0 7 16,0 0 7-16,0-8 7 0,0-3-19 15,-4 0 0-15,-10 0-4 16,-1 2-32-16,1 4 13 15,2 0 11-15,4 2 0 16,5 2 2-16,1 1 5 16,2 0 1-16,0-1 0 15,0 0-1-15,0-1 1 16,4-3 4-16,4 1 3 16,0-2-5-16,1 2-2 15,-1-2 0-15,-1 0 0 0,-1 0 1 16,1-5-1-1,-1 1-1-15,-1-5-7 16,0-2-5-16,1 0 11 0,-1 0 2 16,2 3 1-1,-1 1-1-15,-1 3 16 0,-1 4 2 16,-1 1 7-16,-1 4 9 16,-2 1-4-16,0 0-15 15,0 0-13-15,0 0-2 16,0 3-4-16,0 9 4 15,0 5 5-15,0 5 0 16,0 1-4-16,0 1 1 16,5 2 3-16,4-2-4 15,2-1 1-15,3-3-1 16,0 0-1-16,2-4 0 0,0 0 0 16,-1-4 1-16,-3 0-1 15,1-2 0-15,-4-1 0 16,-2-3 0-16,-2 3 1 15,-3-1-2-15,-2 2-38 16,0-1 7-16,-4-2-15 16,-5 0-19-16,-3-5-4 15,1-2 37-15,-3 0-2 16,1-11 27-16,2-7 7 16,-1-2 1-16,0-1 0 15,5 2 0-15,4 3 34 16,0 3 29-16,3 3-11 15,0 1-18-15,0-1-4 16,6 2-15-16,6-1-11 0,0 0-3 16,1 1-1-16,-2 0 0 15,0 0 1-15,-4 2-1 16,0 1 0-16,-4 2 0 16,-1 2 1-16,-2 1 0 15,0 0-1-15,0 0 0 16,0 0-1-16,0 0-5 15,0 1-3-15,0 5 7 16,2 0 1-16,3 2 1 16,0-2 0-16,1 0-1 15,-2 0 2-15,1-1-1 16,-3 1 0-16,1-2-103 16,-3-2-16-16,0-2-423 0</inkml:trace>
  <inkml:trace contextRef="#ctx0" brushRef="#br0" timeOffset="-102952.263">1891 6505 440 0,'0'0'84'15,"0"0"-2"-15,0 0 0 16,0 0-50-16,0 0-15 16,0 0-11-16,-18-31-6 15,18 31-4-15,0 0-87 0,0 0-55 16,0 0-177-1</inkml:trace>
  <inkml:trace contextRef="#ctx0" brushRef="#br0" timeOffset="-102470.094">1921 6289 489 0,'0'0'142'15,"0"0"-136"-15,0 0-6 16,0 0-7-16,0 0 5 16,0 0 2-16,29 39 2 15,-20-17 1-15,-2 3 0 16,4 3 4-16,-2 1-4 0,0 1 6 16,3-3-5-16,0-2-1 15,-2-5 0-15,4-2-2 16,-2-3 0-16,-1-5 4 15,0-2-5-15,-1-2 4 16,-2-2-2-16,-1-3 1 16,-2-1 5-16,1 0 1 15,-1-1 3-15,-1-10 4 16,0-5-6-16,-2-3-6 16,-2-1-3-16,0-2-1 15,0 2-13-15,-6 3-5 16,-1 6 18-16,1 2 3 15,4 6-3-15,2 3 5 0,0 0 3 16,-2 0-8-16,2 6-22 16,0 6 20-16,0 0-1 15,0 0 2-15,0-1 1 16,4-1 0-16,5-2 0 16,-2-2 1-16,0-1-1 15,0-1 0-15,-5-2 0 16,4-1 2-16,-5 0-2 15,-1-1-106-15,0 0-183 16</inkml:trace>
  <inkml:trace contextRef="#ctx0" brushRef="#br0" timeOffset="-102276.567">2026 6351 549 0,'0'0'70'0,"0"0"-70"16,0 0-7-16,0 0 3 16,0 0 4-16,0 0-30 15,15 26-211-15</inkml:trace>
  <inkml:trace contextRef="#ctx0" brushRef="#br0" timeOffset="-101253.798">2248 6448 537 0,'0'0'45'0,"0"0"-42"0,0 0-3 16,0 0 0-16,0 0-7 15,0 0 7-15,-2 17 0 16,8-10 0-16,-1 0-2 16,-3 0 4-16,2 1-1 15,0-2-1-15,-4 1 0 16,1-2 1-16,-1-2-1 16,0-1 0-16,0-2 1 15,0 0-1-15,0 0 7 16,0 0 3-16,0 0 85 15,0-3-72-15,-4-6-17 16,2 0-2-16,0-2 0 0,-1 0-3 16,3 5 0-16,0 0-1 15,0 4 1-15,0 1-3 16,0 1 2-16,3 0-13 16,6 0 3-16,4 1 4 15,1 4 3-15,2-1 3 16,0-1 0-16,-1-1 0 15,2-2 0-15,-2 0 1 16,1 0 1-16,-4 0 3 16,-3-6-2-16,-2-3 4 15,0-2-4-15,-5 0 2 16,-2-1-1-16,0-1-4 16,-2 3-22-16,-8 1-20 0,-1 4 21 15,-1 4 12-15,-1 1 1 16,2 1 4-16,-1 12 2 15,1 4 2-15,4 3-1 16,0 0 1-16,5-2 0 16,2-1 2-16,0-4-2 15,0-3 1-15,4-5-1 16,5-2 0-16,5-3 4 16,2 0 5-16,2-11 26 15,0-5-35-15,-4 1-31 16,-5-2-27-16,-4 2-29 15,-5 5-5-15,0 2 85 0,0 6 7 16,0 2 67-16,0 0-16 16,0 7-50-16,0 6-1 15,0 5 5-15,2 0 1 16,7 2 0-16,0 3 9 16,3 1-1-16,-1-1-3 15,-2 0-7-15,-3-3 3 16,-3 0-1-16,-3-2 0 15,0 0 11-15,0-5-6 16,0-2 0-16,-4-3 6 16,-6-3 1-16,-1-1 9 15,-2-3 2-15,-1-1-10 16,-2 0-8-16,0 0-7 0,4-6-4 16,1-5-2-1,2-3-109-15,9-1-50 0</inkml:trace>
  <inkml:trace contextRef="#ctx0" brushRef="#br0" timeOffset="-100572.421">2789 6425 553 0,'0'0'6'0,"0"0"-6"15,0 0-4-15,0 0 4 16,0 0 1-16,0 0 2 15,0 0 6-15,-5 59 5 16,-1-48-3-16,-1-2 1 16,-2 1 6-16,0-4 0 15,0 0 5-15,1-3-8 16,-3-3-6-16,3 0 1 16,-2 0-6-16,-1-8-4 15,2-4-6-15,0-5-1 16,2-3-15-16,2-1-14 15,1 3 15-15,4 3 16 0,0 4 5 16,0 5 15-16,0 2 20 16,0 2-8-16,0 2-20 15,0 0-7-15,4 0-13 16,0 1 3-16,2 6 7 16,2 2 0-16,2 1 3 15,1 1 0-15,3 1 0 16,1 1 0-16,2-2 4 15,3 0-2-15,3-2 5 16,2-1-7-16,0-5-58 16,-2-3-329-16</inkml:trace>
  <inkml:trace contextRef="#ctx0" brushRef="#br0" timeOffset="-99985.658">3042 6260 568 0,'0'0'28'0,"0"0"-11"16,0 0 40-16,0 0-26 16,0 0-11-16,9-58-12 15,-7 47-3-15,-2 4 28 16,0 1-14-16,0 2-10 16,0 1 3-16,0 2-7 15,0 1 1-15,-9 0-6 16,-3 0-31-16,-4 11 7 15,-2 4 10-15,5 3 1 16,2-1 2-16,4 1 0 16,4-2-3-16,3 0 9 15,0-2 3-15,10 2 1 0,7-4 2 16,4-1-1 0,2-1 0-16,2-1 1 0,-1-1 1 15,-5 1-2-15,-3-1 2 16,-6 1-2-16,-3 0 0 15,-4 1 0-15,-3 0 0 16,0 1 0-16,-2 1 3 16,-6 0 2-16,-4-1-3 15,-2-1 0-15,1-1 2 16,-1-1 0-16,2-2-2 16,1-1-2-16,2-2 0 15,0-1-17-15,3-2-43 16,0 0-25-16,5-3-260 15</inkml:trace>
  <inkml:trace contextRef="#ctx0" brushRef="#br0" timeOffset="-99364.856">3151 6295 635 0,'0'0'59'0,"0"0"-39"16,0 0-20-16,0 0-11 0,0 0-3 16,0 0 13-1,13 56 1-15,-6-34 3 0,0 1-3 16,3 2 0-16,-4-1 0 15,3 1 2-15,-2 1-2 16,0-1 2-16,-2-2-1 16,-1 0-1-16,-1-3 3 15,-1-6-2-15,-1-4-1 16,-1-5 0-16,0-3-1 16,0-2 1-16,0 0 0 15,0-2 17-15,0-9-13 16,0-6-4-16,-2-3 0 0,-5-4-20 15,-6-4-7 1,2-4 4-16,0-1-5 0,1 2 20 16,2 4 7-16,5 3 1 15,1 6 1-15,2 3-1 16,0 3 24-16,11 2 3 16,5 0-27-16,2 4 1 15,3-1 2-15,-3 3 6 16,-2 3 1-16,-5 1-10 15,-2 0-3-15,-4 5-2 16,-4 8 5-16,-1 5 1 16,-4 1 0-16,-9 0 4 15,-1-2 0-15,0-3-4 0,4-4 0 16,3-3 3 0,1-3-2-16,4-2-1 0,0 0-1 15,2-1-25 1,0-1-50-16,0 0-37 0</inkml:trace>
  <inkml:trace contextRef="#ctx0" brushRef="#br0" timeOffset="-98592.526">3319 6350 374 0,'0'0'61'0,"0"0"-25"15,0 0 18-15,0 0-14 0,0 0-12 16,0 0-19-16,32-24-3 16,-21 14-1-16,-2-1-3 15,-2 1 5-15,0 1-2 16,-5 2-3-16,1-1 3 16,-3 4-2-16,0 1 1 15,0 2 3-15,-5 1-4 16,-2 0-3-16,-1 0-3 15,-2 6-1-15,1 3 3 16,2-1 1-16,0 1-5 16,2 1 3-16,2 2 0 15,2 0 1-15,1 0-2 16,0 0-1-16,0-1 4 16,5-2 0-16,5-2 0 0,-2-1 0 15,5-3 0-15,0-3 2 16,1 0 4-16,1 0-4 15,-2-5 3-15,1-6-2 16,-4-2-1-16,-4-1 7 16,-2 0-9-16,-4-2 3 15,0-1-3-15,0 3-2 16,0 3 1-16,-6 3 1 16,2 4 1-16,0 3 25 15,3 1-1-15,0 0-25 16,0 0-1-16,0 5-13 0,-2 4 8 15,3 1 0-15,0 0 3 16,0 1 2-16,0 0 1 16,0-2 0-16,5 0-2 15,1-3 2-15,2-1 0 16,-3-5 2-16,3 0-1 16,0 0 6-16,1 0-2 15,0-5 15-15,-1-5-7 16,-2-2-10-16,-4-1-3 15,-2 0-16-15,0-1-35 16,0 2 24-16,-2 4 15 16,-4 3 12-16,2 5 21 15,0 0 3-15,1 0-23 16,1 0-1-16,2 7-6 16,0 3 2-16,0-1-3 0,0 0 7 15,7 1-2-15,2 0 4 16,2-3-2-16,-1-1 1 15,0-2-1-15,-3-4-144 16</inkml:trace>
  <inkml:trace contextRef="#ctx0" brushRef="#br0" timeOffset="-98393.059">3465 6176 499 0,'0'0'138'16,"0"0"-138"-16,0 0-11 16,0 0 6-16,0 0-30 15,0 0-236-15</inkml:trace>
  <inkml:trace contextRef="#ctx0" brushRef="#br0" timeOffset="-97887.074">3558 6099 396 0,'0'0'248'0,"0"0"-244"0,0 0-4 16,0 0 0-16,0 0 2 15,0 0-2-15,9-4 5 16,1-7 7-16,3-2-9 16,0 1 0-16,-4-1-2 15,-1 1 1-15,-4 2 0 16,-2 0-2-16,-2 3 3 16,0 1 2-16,0 1-3 15,0 2 5-15,-2 1 1 16,-7 1-2-16,-1 1-6 0,-1 0-3 15,0 0-2-15,-1 8 0 16,1 3 3-16,4 4 1 16,1 6 0-16,3 2 1 15,3 5 7-15,0-1-7 16,6 3 2-16,9 0-1 16,6 1 0-16,1-2 4 15,1-1-3-15,-1 2 3 16,-3-2-3-16,-4-1-2 15,-5 0 3-15,-4-1 0 16,-4-2 4-16,-2-2 0 16,0-1-7-16,0-5-26 15,-4-7-23-15,0-4 21 0,-3-5-8 16,1 0 3 0,-2-2-39-16,-5-10-111 0,1-8-67 15</inkml:trace>
  <inkml:trace contextRef="#ctx0" brushRef="#br0" timeOffset="-97578.765">3605 6312 391 0,'0'0'43'15,"0"0"-30"-15,0 0 54 16,0 0-26-16,0 0-25 16,69-38 0-16,-59 29 11 15,-2 0 8-15,-3 0 10 16,1 1-26-16,-4 0 19 15,-1 3-18-15,-1 2-2 0,0 0-3 16,0 3-1-16,0 0-5 16,0 0-9-16,2 0-1 15,0 2-8-15,1 6 4 16,2 4 5-16,1 0 3 16,-1 0 0-16,-1 0-2 15,1-3 1-15,-1-1 0 16,-1-1-4-16,-1-1-11 15,0-5-18-15,-2 1-57 16,0-2-43-16,0 0-261 16</inkml:trace>
  <inkml:trace contextRef="#ctx0" brushRef="#br0" timeOffset="-97377.757">3658 6126 592 0,'0'0'22'0,"0"0"-22"16,0 0-6-16,0 0 6 16,0 0-1-16,0 0-17 15,0 0-128-15</inkml:trace>
  <inkml:trace contextRef="#ctx0" brushRef="#br0" timeOffset="-97106.938">3853 6169 525 0,'0'0'63'16,"0"0"-58"-16,0 0 19 15,0 0 17-15,0 0-27 16,0 0-6-16,-31-24-4 15,24 24-3-15,0 0 8 16,0 3-9-16,0 7-1 16,3 4 0-16,0 1 1 15,2 2-1-15,2-1 1 0,0-1 0 16,0-3 0 0,4-1-2-16,7-5 4 0,7-3-2 15,3-3 5-15,6 0-5 16,0-2-2-16,-2-9-180 15</inkml:trace>
  <inkml:trace contextRef="#ctx0" brushRef="#br0" timeOffset="-95565.047">4184 6088 532 0,'0'0'64'0,"0"0"24"15,0 0-17-15,0 0-14 16,0 0-31-16,0 0-17 15,0 0-9-15,0-12 0 16,0 12-4-16,0 0-2 16,0 9-8-16,2 6 14 15,4 4 0-15,2 2 2 0,-2-1-2 16,-1-1 1-16,-1-3 1 16,-1-5-2-16,-1-3 0 15,-2-5 0-15,0-1 0 16,0-1 1-16,0-1 3 15,0 0 4-15,0 0 3 16,0-6 0-16,0-6-11 16,-2-3 2-16,-1-4-2 15,3-1 0-15,0-2-1 16,0 2 1-16,0 5-8 16,0 3 5-16,7 6-6 15,0 3 3-15,0 3 2 16,0 0-7-16,2 5 6 0,-1 6-2 15,2 4 4 1,-1-1 3-16,-2 1-1 0,1-2-1 16,-2-1 2-16,0 0 0 15,1-3-1-15,-2-1 2 16,-1-3-2-16,1-2 1 16,-3-1-1-16,2-1 1 15,-1-1 4-15,2 0-3 16,2 0 3-16,-1-8 1 15,3-4 2-15,-4-4-5 16,-1-2 0-16,-4-2-2 16,0-2-19-16,0 3-5 0,-4 3 0 15,-3 6 7 1,0 3 10-16,5 5-1 0,-1 2-6 16,2 0 9-16,0 0-11 15,1 9 2-15,-2 5 11 16,2 1-1-16,0 1 2 15,0-1 1-15,0-3 2 16,4 0-2-16,3-2 1 16,3-4 0-16,1-1 2 15,-2-5 2-15,4 0-1 16,-1 0 3-16,-3 0-3 16,3-8 4-16,-4-3 0 15,-3-1 0-15,-3-2-1 16,-2-2-6-16,0-2-26 15,0 5 0-15,-2 3 7 0,-3 4 18 16,1 5 2-16,4 1 4 16,-3 0-5-16,3 1-4 15,0 11 2-15,0 1-4 16,0 0 4-16,0-1 1 16,3-2 1-16,6-1 0 15,0-3 1-15,5 0 0 16,0-4 3-16,4-2 1 15,0 0 0-15,4-2-5 16,-1-8-19-16,-3-2-39 0,-2-3-118 16,-5-2-143-1</inkml:trace>
  <inkml:trace contextRef="#ctx0" brushRef="#br0" timeOffset="-94702.396">4614 6001 260 0,'0'0'141'15,"0"0"-64"-15,0 0-24 16,0 0-12-16,0 0-15 15,0 0-7-15,-30-9-10 16,26 9-2-16,1 0 9 16,-1 1-7-16,-1 7-5 15,0 4-4-15,1 4 0 16,0 5 0-16,3-1 0 16,1-2 1-16,0-2-1 15,0-3 1-15,2-4 0 16,5-3 0-16,0-3 3 0,0-3 20 15,3 0 26-15,-2 0-16 16,3-7-11-16,-3-9-12 16,-4-3-3-16,-1-4-2 15,-3-4-4-15,0-2-1 16,0 0 2-16,-10-1-3 16,-1-2 0-16,2 2-3 15,-3 2-6-15,3 7 9 16,2 7 0-16,5 5 1 15,2 6 4-15,0 3 17 16,0 0-10-16,0 0-12 16,0 0-13-16,0 12 9 0,11 3 3 15,-1 6 1 1,3 0 0-16,1 2 0 0,2 2-1 16,-1-2 2-16,-1 0-1 15,-2-3 0-15,-1-3 1 16,-2-2 0-16,-2-1-1 15,0-5 0-15,0 0 0 16,-1-4 0-16,-1-2 3 16,0-1-3-16,0-2-17 15,-3 0 6-15,0-1 4 16,-2-10 5-16,0-4 2 16,0 0-1-16,0-2-5 15,-11 0-38-15,-3 2-2 16,0 2 33-16,2 4 8 15,4 3 2-15,3 4 0 0,3 2 0 16,2 0-1-16,0 0-11 16,0 4 8-16,8 5 7 15,2-1-1-15,4 1 1 16,1-2 3-16,1 0 4 16,4-4 28-16,1-2-3 15,7-1-6-15,4 0-1 16,4-1 1-16,-6-5-4 15,-6-1-14-15,-12 4 0 16,-8 2-3-16,-4 1 0 16,-2 0-5-16,-18 5 6 15,-6 8-6-15,-5 8 1 0,3-1-2 16,4 2 1-16,6 1-8 16,4 0-14-16,3-3 0 15,5-1 2-15,4-2 1 16,2-1-25-16,0-2 11 15,3 0 0-15,6-2-11 16,-5-1-14-16,3-6-132 16</inkml:trace>
  <inkml:trace contextRef="#ctx0" brushRef="#br0" timeOffset="-57813.841">819 7534 486 0,'0'0'29'0,"0"0"-2"16,0 0 7-16,0 0 24 15,0 0-19-15,0 0-17 16,0 0-1-16,0-29-3 16,0 29-6-16,0 0-9 15,0 0-1-15,0 0-2 16,0 0 0-16,0 0 1 16,0 0-1-16,0 0-3 15,0 0 1-15,0 2-5 16,0 6 3-16,0 4 4 15,0 4 2-15,5 1-1 0,-3 2 6 16,1 1-5-16,1-1 2 16,-1-1-2-16,-1-3 1 15,0-3 1-15,0-4-2 16,-1-4-2-16,0 0 1 16,1-1 0-16,1-1-1 15,-1 0 0-15,3 0 2 16,2-2 0-16,4 0 4 15,3-2 1-15,2-10-7 16,-1-1-23-16,3-3-57 16,-5-1-65-16,-5 3-205 15</inkml:trace>
  <inkml:trace contextRef="#ctx0" brushRef="#br0" timeOffset="-57597.827">967 7561 497 0,'0'0'148'16,"0"0"-100"-16,0 0-33 16,0 0-2-16,0 0-13 15,0 0-13-15,-7 24 13 16,7-10 1-16,0 1-1 16,0-2 0-16,0 0 1 15,3-2 0-15,3 0-1 16,1-2-29-16,-2-2-38 0,2-2-16 15,-3-2-205-15</inkml:trace>
  <inkml:trace contextRef="#ctx0" brushRef="#br0" timeOffset="-57094.01">840 7459 402 0,'0'0'46'15,"0"0"-29"-15,0 0 9 16,0 0-15-16,-63 17 4 0,50-2-4 16,0 5 0-16,2 3-11 15,4 7 5-15,0 3-1 16,5 4 0-16,2 0-1 15,0-2-2-15,7-5 5 16,7-2-2-16,4-6 8 16,0-3-2-16,4-4 0 15,-1-5 18-15,4-4-1 16,0-4 2-16,2-2-8 16,-2-1-7-16,2-13 2 15,-2-4-6-15,-6-5-2 16,-3-2-7-16,-5-3 0 15,-6-5 3-15,-5-5-1 0,0-4-1 16,-7-4 3 0,-13-4-5-16,-6 4 0 0,-5 5-11 15,-1 7 8-15,2 11-13 16,0 11 13-16,-1 12-3 16,-3 0 2-16,-5 18-2 15,5 6 5-15,9 6-2 16,11 5-5-16,9 4 8 15,5-2-106-15,1-8-157 16</inkml:trace>
  <inkml:trace contextRef="#ctx0" brushRef="#br0" timeOffset="-53893.263">1552 5196 462 0,'0'0'113'16,"0"0"-100"-16,0 0 5 16,0 0 2-16,0 0-19 15,0 0-1-15,0 0-1 16,0 0-2-16,0-2 3 16,0 2 0-16,0 0 1 15,0 0 1-15,0 0 3 16,0 0-3-16,0 0 0 0,2 0-2 15,1 0 0-15,0 0 0 16,3 8 3-16,1 3 14 16,-1 1-7-16,3 4-4 15,1 1 1-15,-3-2 1 16,-1-2-5-16,1-3-1 16,-3-4-1-16,-1-4 0 15,1-1 1-15,-1-1 3 16,4-3 11-16,6-14 72 15,2-6-50-15,4-6-26 16,3 0-5-16,1 0-5 16,0-1-2-16,0 2 2 15,-2 9-4-15,-8 6 2 16,-5 7-30-16,-7 6-86 16,-1 6-75-16,-6 13-159 0</inkml:trace>
  <inkml:trace contextRef="#ctx0" brushRef="#br0" timeOffset="-53392.723">1588 5236 458 0,'0'0'101'0,"0"0"-88"15,0 0 23-15,0 0 28 16,0 0-33-16,0 0-26 15,4-4-5-15,-4 4-4 16,0 0-13-16,1 6 14 16,4 1 3-16,-1 4 14 15,1-3-9-15,1 1 1 16,-1-1-6-16,-1-2 1 16,3 1 0-16,-4-4 1 0,-1-1-1 15,0-2 0-15,5 0 1 16,4-4 6-16,10-15 7 15,5-8 23-15,7-6-22 16,1-7-9-16,4-2-4 16,1-3-3-16,-2 4 1 15,-1 6-1-15,-7 8-1 16,-10 10-18-16,-8 10-73 16,-9 7-47-16,-2 0-339 15</inkml:trace>
  <inkml:trace contextRef="#ctx0" brushRef="#br0" timeOffset="-51537.325">1657 7480 522 0,'0'0'38'16,"0"0"-8"-16,0 0 23 0,0 0-12 16,0 0-21-16,0 0 5 15,0 0 2-15,0-16-7 16,0 12 3-16,0 0-7 16,0-2-4-16,0 0-6 15,4-2-4-15,-1 2-1 16,0-2-1-16,-2 0 0 15,1 2 1-15,-2 0-1 16,0 1 0-16,0 2-9 16,0 2-6-16,-9 1-11 15,-2 0 1-15,-1 3 16 16,-1 8-1-16,-1 2 1 16,2 3 7-16,1-1-6 0,0 2 5 15,6-4 0-15,1-2-1 16,3-1-4-16,1-2 4 15,0-3 3-15,10 2 1 16,5-5 2-16,4-1-2 16,2 1 0-16,-1-1 0 15,-2 1 0-15,-2 1 0 16,-5 2 0-16,-4 3 0 16,-4 2-1-16,-3 4 1 15,0 1 2-15,-6-1-2 16,-7 1 2-16,4-5 0 15,-2-3-1-15,2-3 1 16,2-2 1-16,2-1 3 16,-1-1-4-16,3 0 1 0,-2 0-3 15,1-1-34-15,0-7-81 16,1 0-358-16</inkml:trace>
  <inkml:trace contextRef="#ctx0" brushRef="#br0" timeOffset="-51198.359">1850 7450 469 0,'0'0'52'0,"0"0"-38"16,0 0-1-16,0 0 0 16,0 0-13-16,0 0 1 15,-55 24 2-15,48-12-1 16,3-1 5-16,1 2-7 16,3-1 4-16,0 0-1 15,0-2-1-15,10-1 3 16,6-1 5-16,2-4 18 15,7-3-4-15,2-1-24 16,2 0-6-16,-3-3-48 0,-1-7-206 16</inkml:trace>
  <inkml:trace contextRef="#ctx0" brushRef="#br0" timeOffset="-50169.37">1993 7413 553 0,'0'0'59'0,"0"0"-54"15,0 0-5-15,0 0 0 16,0 0-1-16,0 0 0 16,-54 26 1-16,42-14 0 0,4 1 4 15,0 0-3 1,2-2 0-16,3 0-1 0,3-2 0 15,0-4 0-15,0-3 1 16,13-2 11-16,1 0 5 16,7-4-2-16,-1-8-5 15,-1-1-7-15,-6-2-3 16,-1 3-8-16,-7 0-7 16,-4 4 9-16,-1 2 5 15,0 1 1-15,-2 4-3 16,-5 0-1-16,-2 1-1 15,2 0 2-15,3 0 0 16,0 0 2-16,1 2 0 16,3 1 1-16,0 0-5 0,0-1 2 15,0 2-6-15,0-1 6 16,5 0 3-16,4 0 0 16,0-1 4-16,4-2 0 15,-1 0 7-15,2 0-3 16,0 0-1-16,-1-7 0 15,-2-3 1-15,-1-4-4 16,-2-1-3-16,-1 1 0 16,-4-1-1-16,-2 3 0 15,-1 3 1-15,0 5 0 16,0 2 3-16,0 2 4 16,0 0 5-16,0 0-13 15,-1 3-11-15,1 6 9 0,0 0-3 16,0 0-1-16,0-4 5 15,1 2 1-15,7-2-1 16,3-2 2-16,0-3-1 16,3 0 4-16,4 0 3 15,0-3 0-15,1-6-2 16,-4 1-5-16,-3-4-13 16,-3 0-26-16,-7-1 17 15,-2 1 15-15,0 1 6 16,-2 3-4-16,-5 1-2 15,0 6 7-15,0 1 13 16,1 0-12-16,-1 0 0 0,0 8 3 16,5 1-4-1,-1 1 1-15,3-1 1 0,0-1-2 16,0-2-1-16,5 0 1 16,8 0 0-16,2-2 5 15,4-3 2-15,2-1 2 16,5 0-3-16,-1 0-3 15,-3-9 1-15,-3-1-4 16,-6-2-17-16,-6 0 1 16,-6-2 2-16,-1 2 6 15,0 3-15-15,-1 1-1 16,-6 4 24-16,2 4 13 16,1-2 16-16,3 1 3 15,1 1 4-15,-1 0 8 16,1 0-21-16,0 0-12 0,0 0-9 15,0 0-2-15,1 0-4 16,6 0 2-16,0 0 2 16,4 0 0-16,-3 1 0 15,1 2-12-15,-5-1-143 16</inkml:trace>
  <inkml:trace contextRef="#ctx0" brushRef="#br0" timeOffset="-49940.889">2336 7107 189 0,'0'0'439'0,"0"0"-407"16,0 0-30-16,0 0-2 16,0 0-13-16,0 0 13 15,-6 17 0-15,15-8 0 16,-2-2-44-16,2 0-41 15,-2-2-304-15</inkml:trace>
  <inkml:trace contextRef="#ctx0" brushRef="#br0" timeOffset="-49637.724">2489 7060 575 0,'0'0'98'0,"0"0"-43"16,0 0-21-16,0 0-34 16,0 0-7-16,0 0-5 15,0 18 12-15,7-1 0 16,-1 2 1-16,0 2-1 15,0 0 0-15,1 1 1 16,0 0 0-16,2-2-1 0,0-1 0 16,-2-2 0-16,3 0 1 15,-4-1 0-15,0-1-1 16,-1-3-14-16,-4-1-79 16,-1-3-2-16,0-3-143 15</inkml:trace>
  <inkml:trace contextRef="#ctx0" brushRef="#br0" timeOffset="-49269.494">2468 7257 238 0,'0'0'273'16,"0"0"-192"-16,0 0-6 16,0 0-28-16,0 0-25 0,0 0-19 15,44-57-3-15,-17 46 1 16,2 2 0-16,-3 1-1 15,-4 3 0-15,-3 2 0 16,-8 0 0-16,-7 3-16 16,-1 0-38-16,-3 0 2 15,0 0 36-15,0 0 12 16,0 0-5-16,0 2-2 16,-5 7 11-16,-1 3 1 15,1 0 0-15,3 1 1 16,2-1 5-16,0-3-5 15,0-1-2-15,0-2 0 16,8-2 3-16,4-1 2 16,4-3 3-16,2 0 6 0,5-3 17 15,-5-7-18-15,1-3-13 16,-8-1-85-16,-4 1-27 16,-5-1-176-16</inkml:trace>
  <inkml:trace contextRef="#ctx0" brushRef="#br0" timeOffset="-49016.114">2762 7156 220 0,'0'0'181'15,"0"0"-145"-15,0 0-12 16,0 0-5-16,0 0-6 16,0 0-1-16,-28 45 2 15,28-32 1-15,3 2 0 16,9 3 5-16,1 5-3 16,3 2-11-16,2 2 0 15,1 3-4-15,-2 0 18 0,-3-2-16 16,-5-4 0-16,-6-4 1 15,-3-6-2-15,0-3 2 16,0-4-3-16,-5-5 3 16,-5 0 56-16,-3-1-11 15,-1 0-34-15,-1-1-9 16,-1 0-7-16,0 0-14 16,0-1-125-16,4-5-189 15</inkml:trace>
  <inkml:trace contextRef="#ctx0" brushRef="#br0" timeOffset="-44117.667">1877 7782 455 0,'0'0'50'0,"0"0"-48"15,0 0 2-15,0 0 34 16,0 0 2-16,0 0-14 16,0 0 9-16,0 0 1 15,0 0-14-15,0 0-6 16,0 0-4-16,0 0-5 16,0 0-4-16,0 0-1 15,0 0-2-15,0 0 0 16,0 0-2-16,10-4 1 15,7-6 0-15,8-4 1 16,12-5 0-16,11-5 1 16,8-3 0-16,8-5-1 0,9-1 0 15,8-1 1 1,0-1-2-16,3 0 1 16,-5 3 0-16,-10 4-1 0,-17 7 0 15,-18 4-10-15,-27 8-228 16</inkml:trace>
  <inkml:trace contextRef="#ctx0" brushRef="#br0" timeOffset="45425.453">2873 7205 502 0,'0'0'57'0,"0"0"-51"15,0 0 10-15,0 0 22 16,0 0 10-16,0 0-16 15,0 0-2-15,-2 0-6 16,2 0 8-16,0 0-14 16,0 0-5-16,0 0-5 15,0 0 0-15,0 0-8 16,0 3-3-16,0-3 0 16,0 4-7-16,2 2 3 15,3 1 7-15,2 2 1 16,-1-1 0-16,1-1 3 0,0-1-4 15,0-1 1 1,-3-3 2-16,-1 0-3 0,0-2 0 16,-1 0 0-16,2 0 2 15,5 0 3-15,5-1-3 16,4-10 5-16,3-8-4 16,1-2 1-16,3-4 0 15,0-1-2-15,1 2-2 16,-2 4 0-16,-5 7 0 15,-6 6 0-15,-4 7-23 16,-7 0-53-16,-2 9-91 16,-9 9-62-16</inkml:trace>
  <inkml:trace contextRef="#ctx0" brushRef="#br0" timeOffset="46033.934">2901 7224 363 0,'0'0'84'16,"0"0"-40"-16,0 0-13 15,0 0 15-15,0 0-14 16,0 0-2-16,8-21 16 0,-8 21-24 16,0 0-19-16,0 0-3 15,0 0-13-15,0 2 2 16,0 3 7-16,0 4 4 16,1-2 0-16,4 0 3 15,-1 0-3-15,2-3 0 16,-1 0 2-16,4-1-1 15,2-2 1-15,2-1 4 16,2 0-1-16,4 0 1 16,0-11 0-16,2-2 1 15,-1-6-2-15,-1-1-3 16,-1 0 1-16,0-1-2 16,0 3-1-16,-2 3 0 15,-2 6-1-15,-3 4-3 16,-1 4 2-16,-3 1-22 0,-3 0-37 15,-4 12-57-15,0 5-307 16</inkml:trace>
  <inkml:trace contextRef="#ctx0" brushRef="#br0" timeOffset="49346.537">3323 7226 480 0,'0'0'29'16,"0"0"-13"-16,0 0 12 16,0 0 6-16,0 0-12 15,0 0-18-15,0 0-4 0,-4-2 2 16,4 2 11-16,0 0-4 15,0 0-2-15,0 0 8 16,0 0 5-16,0 0-3 16,0 0 4-16,0 0-2 15,0-2 6-15,14-4-6 16,4 0-11-16,9-1-5 16,1-1-2-16,3-1 0 15,1 1 0-15,3-2-1 16,1 1 2-16,1 1-2 15,1 1 0-15,-3 0-1 16,-4 0-20-16,0 1 3 0,-7 2-18 16,-1-1-13-1,-3 1 4-15,-5 3 12 0,-1 0-4 16,-4 1-24-16,-4 0-135 16</inkml:trace>
  <inkml:trace contextRef="#ctx0" brushRef="#br0" timeOffset="49969.251">3715 7003 192 0,'0'0'34'0,"0"0"-10"16,0 0-16-16,0 0 14 16,0 0 15-16,0 0 8 15,-21-31-20-15,19 29 4 16,2-1 27-16,-2 2-15 15,2 0-13-15,0 0-9 16,0 0 1-16,0 1 3 16,0-1 1-16,0 1 5 0,0 0-5 15,0 0-6-15,0 0-12 16,0 0-6-16,0 0-2 16,0 0-2-16,2 0-1 15,5 0 1-15,4 2 4 16,3 4 3-16,1-1-3 15,2 3 0-15,1 2 2 16,0-2-2-16,-2 1 0 16,-2 0 1-16,0-1-1 15,-5 1 3-15,-1-3-3 16,-3 2 0-16,-2-1-2 16,1 0 1-16,-4 1 1 15,0 2-1-15,0 0 0 0,0 0 1 16,-4 2 1-1,-4 0-1-15,-2-1 5 0,0 0-3 16,3-2-1-16,0 0-1 16,3-1 0-16,0-1-1 15,1 1 1-15,1 1-1 16,0-2-110-16,2-2-236 16</inkml:trace>
  <inkml:trace contextRef="#ctx0" brushRef="#br0" timeOffset="54019.232">4094 6972 440 0,'0'0'74'16,"0"0"-64"-16,0 0 26 16,0 0 3-16,0 0-16 15,0 0 17-15,0 0 1 16,0 0-10-16,-4-19-6 16,4 19 7-16,0 0-14 15,0 0-10-15,0 0-8 16,0 0-6-16,0 4-13 15,0 9 10-15,0 10 9 16,0-2 1-16,3 3 0 0,2-4-1 16,-2-2 2-16,1-3-1 15,-1-3 0-15,0-3 1 16,-1-3-2-16,-2-2 0 16,0-2 0-16,0-2 1 15,0 2-1-15,2-2 7 16,-2 0 1-16,4-10 8 15,-1-9-5-15,1-7-10 16,1-5 0-16,-2-4 1 16,1-4-2-16,-1-1 0 15,-1 2 1-15,0 4-1 16,0 8 0-16,0 10 3 16,1 8-3-16,-2 5 0 0,-1 2 0 15,3 1-4-15,1 0-6 16,6 0-3-16,4 7 11 15,4 6 0-15,2 3 2 16,1 4 1-16,-4 2-1 16,-2 0 0-16,-2 1 1 15,-1-1-1-15,-4-1 0 16,-1-1 2-16,-2-2 0 16,2-2 0-16,-2-1-2 15,-1-1-11-15,-1-2-73 16,-3-2-21-16,0-2-5 15,0-1-217-15</inkml:trace>
  <inkml:trace contextRef="#ctx0" brushRef="#br0" timeOffset="54234.656">4170 7014 528 0,'0'0'87'15,"0"0"-24"-15,0 0-13 16,0 0-47-16,0 0 0 16,82-41 4-16,-55 32-1 15,-1 2-5-15,-6 4 3 16,-4 3-4-16,-3 0-46 0,-6 0-113 16,-5 3-214-1</inkml:trace>
  <inkml:trace contextRef="#ctx0" brushRef="#br0" timeOffset="55429.67">4493 6970 337 0,'0'0'128'16,"0"0"-108"-16,0 0 17 16,0 0 2-16,0 0-6 15,0 0-10-15,-41-29 4 16,36 29 23-16,3-2-34 15,0 2-9-15,-1 0-1 16,3 0-6-16,0 0-3 16,0 0-4-16,0 0 0 15,0 0 2-15,0 0-1 16,0 0 2-16,0 0 4 16,0 0 1-16,0 0-1 0,0 0-1 15,0 0-3-15,0 0-4 16,0 0-5-16,0 0 10 15,0 0-4-15,0 0-1 16,0 0 5-16,0 0 1 16,0 0 2-16,0 0 0 15,0 0 5-15,0 0-4 16,-1 0 1-16,1 0 9 16,0 0 6-16,0 0 7 15,0 0-1-15,0 0-8 16,0 0-10-16,0 0-4 15,0 0 4-15,0 0-3 0,0 0 3 16,0 0-2-16,0 0-2 16,0 0 1-16,0 0-2 15,0 0 2-15,0 0 0 16,0-3 0-16,0-5-2 16,0-5-2-16,2-7 1 15,0 1 1-15,-2-3 0 16,0 2 0-16,0 0-1 15,0 2-1-15,-3 6 2 16,-1 2-1-16,0 4 1 16,1 5-2-16,1 1 2 15,2 0 0-15,0 0 0 16,0 0 0-16,0 0-1 0,0 0-5 16,0 0-12-16,0 3-8 15,0 8 21-15,5 4 1 16,2 5 3-16,0 3 1 15,-1 4 0-15,-2 1 0 16,-1-2 1-16,-3 1-1 16,0-4 4-16,0 4-2 15,-3-6 0-15,1-2-1 16,0-5 1-16,0-2-1 16,1-3-1-16,1-4 0 15,0-2 0-15,0-2-3 16,0 0 3-16,0-1 4 0,0 0 7 15,3-3 31 1,4-11-6-16,4-4-28 0,-2-2-3 16,-2-1-1-16,-2-1 0 15,2 2-4-15,-1 2 1 16,-1 4 1-16,0 4-2 16,1 6-2-16,-1-1 0 15,2 3 1-15,3 2-4 16,2 0 0-16,-3 0 0 15,3 4 2-15,-5 4-1 16,-1 4-1-16,-3 0 1 16,-3 2 1-16,0-2 2 15,0-1-4-15,0-2 5 16,-2-4-5-16,-3 0 4 16,-2-3 1-16,0 0 3 0,-4 1-1 15,-1-1 0-15,-1 2-1 16,0-2 0-16,-2 2-1 15,2-1-17-15,1 1-44 16,3 1-32-16,2-1-21 16,3-1-154-16</inkml:trace>
  <inkml:trace contextRef="#ctx0" brushRef="#br0" timeOffset="55956.362">4598 6918 479 0,'0'0'124'0,"0"0"-71"16,0 0-42-16,0 0 26 15,0 0-24-15,0 0-13 16,-5-6-11-16,5 7-2 16,0 7 11-16,0 3 2 15,2 0 1-15,3-1 0 16,1 1 1-16,1-5 2 16,0 2-3-16,0-3 2 15,0-3-3-15,1-1-16 0,0-1-18 16,1 0 12-16,-2 0 8 15,0-8 4-15,-1 0 6 16,-3-6 3-16,-1-1 1 16,0 0 1-16,-1 2 6 15,-1 3 6-15,0 4 52 16,0 4-31-16,0 1-3 16,0 1-17-16,0 0-14 15,0 0-4-15,0 1-10 16,0 6 6-16,0 5 8 0,0 0 0 15,0-2 0 1,4 0 0-16,-1-1 0 0,1 1 0 16,-2-1-20-16,3 1-61 15,-2-4-28-15,2-1-422 16</inkml:trace>
  <inkml:trace contextRef="#ctx0" brushRef="#br0" timeOffset="56804.042">4937 6845 419 0,'0'0'23'0,"0"0"4"0,0 0-4 16,0 0 0-16,0 0-13 15,0 0 4-15,-43-25 21 16,35 22-26-16,-3 0 4 16,2 3 7-16,-4 0-19 15,-1 0 9-15,-2 2-6 16,2 8 2-16,1 6-2 15,3 0-3-15,4 0-1 16,3-2 0-16,3-5-5 16,0-1 1-16,0-2 4 15,7-2 1-15,3 0 6 0,3-3 15 16,2-1 2 0,2 0-5-16,-1 0-10 15,-3 0-4-15,-1-1-3 0,-4-4 2 16,0-4 2-16,-2-7 2 15,1-2 3-15,2-8-7 16,-4 1 0-16,1-2-1 16,-1 2-1-16,-3-1-1 15,-2 1 3-15,0 1-4 16,0 2 3-16,0 4-3 16,0 2 2-16,0 7 0 15,-2 3-2-15,0 4 3 16,2 2 11-16,0 0-5 15,0 0-9-15,0 0-10 16,0 11-3-16,0 3 10 0,7 5-1 16,0 3 4-16,3-1-1 15,-2 1 1-15,1-2 0 16,-2-1 0-16,1-1 0 16,-1-1 3-16,0 0-2 15,-2-1 0-15,-1-1 0 16,-1 2-1-16,-1 0 0 15,0-2-1-15,1 0-84 16,1-4-12-16,3-4-51 16,0-5-287-16</inkml:trace>
  <inkml:trace contextRef="#ctx0" brushRef="#br0" timeOffset="57957.899">5098 6748 78 0,'0'0'441'16,"0"0"-399"-16,0 0-17 15,0 0 3-15,0 0-25 16,0 0-3-16,-14 7 0 15,3 3 7-15,2 3 2 0,4-2-9 16,-4 2 0-16,7-1-2 16,-3-1 4-16,5 1-2 15,0-3 0-15,0 1 0 16,0-4 0-16,5 0 0 16,3-3 0-16,2-3 2 15,0 0-1-15,-2 0 5 16,2-5 0-16,-2-7-6 15,-1-2 8-15,-2 1-5 16,2-2 0-16,-3 3 1 16,-2-1 3-16,-1 2-4 15,0 5 14-15,-1 1 7 0,0 4-15 16,1 1 6-16,1 0-15 16,0 0-5-16,1 0-10 15,3 1 8-15,4 7 7 16,-1 0 0-16,2 0 0 15,-2 0 0-15,0-1 1 16,-2 0-1-16,-3-2 0 16,-2-1 1-16,-1 1-1 15,1-3 0-15,-1 1 2 16,-1-3-2-16,0 0 0 16,1 0 7-16,1 0 2 15,1-11 1-15,1-3-10 16,1-2-5-16,0 0 3 15,1 2-17-15,-3 3 3 16,1 3 16-16,-1 5-2 0,-1 1 0 16,2 2 0-16,1 0-3 15,3 0-8-15,0 0 2 16,4 0 7-16,1 0 3 16,0 4 1-16,1-1 0 15,0 0-2-15,0-1 2 16,-3-2 2-16,0 0-1 15,-2 0 0-15,-2 0 0 16,0 0-1-16,-1 0 2 16,0-3 2-16,0-4 2 15,-2-1-1-15,1-2-5 16,-3-1-2-16,1-1-11 0,-3-1-5 16,0 0-5-16,0 4 14 15,0 4 5-15,0 0 4 16,0 5 0-16,0 0 0 15,-3 0 0-15,1 0-10 16,0 10 5-16,-1 3 5 16,1-2 0-16,2 0-2 15,0-3 2-15,0-1-1 16,0-1 1-16,9-3 0 16,2-2 1-16,4-1 2 15,3 0 0-15,0-3 0 16,0-7-1-16,-1-1-2 15,-4-3 1-15,0 1 0 0,-4-2 3 16,-2 0-4 0,-2 0 3-16,-5 3-3 0,0 3 0 15,0 4-3-15,-3 2-2 16,-1 3-3-16,-5 0 2 16,-3 5 4-16,1 9 0 15,2 2 1-15,4-1-2 16,4 0 0-16,1-1 1 15,0-3 1-15,8-1 0 16,8-3 1-16,3-2 1 16,5-1 1-16,3-4 1 15,1 0-1-15,0 0-2 0,-4 0-72 16</inkml:trace>
  <inkml:trace contextRef="#ctx0" brushRef="#br0" timeOffset="61956.645">3408 7134 68 0,'0'0'142'0,"0"0"-85"16,0 0-10-16,0 0 10 16,0 0-37-16,0 0 3 15,0-8 2-15,0 6-12 16,0 0-4-16,0 0-7 15,0 2 2-15,0 0 0 16,0 0 3-16,0 0-1 16,0 0-3-16,-3 0-3 15,1 0 0-15,-2 0-2 0,-1 0 2 16,2 0-1 0,-1 0 1-16,0 0 0 0,2 1-2 15,-1 2 1-15,-1-3 0 16,1 2 1-16,-1 1 1 15,1-2-1-15,2 1 0 16,0-1 0-16,-1-1 0 16,2 0 0-16,0 0 0 15,0 0 5-15,0 0 6 16,0 0-1-16,5 0 1 16,4 0 5-16,8 0-11 15,5-4-3-15,7-1-1 16,5-1-1-16,7-1 2 15,5-2 1-15,6-1-3 16,2-2 0-16,-1 0-33 0,-3-1-21 16,-7 0-96-16,-7 6 128 15,-11 0-44-15,-13 4-18 16</inkml:trace>
  <inkml:trace contextRef="#ctx0" brushRef="#br0" timeOffset="77274.477">2361 7686 352 0,'0'0'49'15,"0"0"-41"-15,0 0 30 16,0 0-5-16,0 0-5 0,0 0-18 15,0 0 3-15,0 0-5 16,0-18 4-16,0 16 16 16,0 2-9-16,0 0-9 15,0 0 11-15,0 0-9 16,0 0-9-16,0 0-3 16,0 0-2-16,0 0-3 15,1 0-3-15,5 3 7 16,1 5-1-16,2 1 2 15,1 3 2-15,-1 1-2 16,0 0 0-16,0-2 0 16,0 3-1-16,0-2 1 0,-2 1 2 15,0-1-2-15,0 1 1 16,-1-3-1-16,-2 2 0 16,2-1 1-16,-2 1 1 15,0-2-2-15,-1 1-12 16,1 0-43-16,-2-2-40 15,-2 0-150-15</inkml:trace>
  <inkml:trace contextRef="#ctx0" brushRef="#br0" timeOffset="77664.192">2443 7899 109 0,'0'0'225'0,"0"0"-157"16,0 0-10-16,0 0-5 15,0 0-14-15,0 0-15 16,0-2-1-16,0 2-2 15,0 0-1-15,0 0-12 16,0 0-8-16,0 0-3 0,0 0 2 16,0 0 1-16,0 0 0 15,3 0-1-15,4 0 1 16,4 0 1-16,5 0 6 16,2 0-1-16,3 0-4 15,-1 0 1-15,-4 0-2 16,0 0-1-16,-5 1-15 15,-4 7-44-15,-7 0-15 16,0 2-90-16</inkml:trace>
  <inkml:trace contextRef="#ctx0" brushRef="#br0" timeOffset="78002.209">2641 7755 449 0,'0'0'66'0,"0"0"-55"16,0 0 25-16,0 0-5 15,0 0-16-15,0 0-15 0,0 0-2 16,0 0-3 0,-4 10 0-16,-1 5 5 0,-4 1 6 15,2 0-1-15,3 0-3 16,-1-2 1-16,0 1-2 16,3 2 0-16,2-1-1 15,0-3-66-15,0-3-84 16</inkml:trace>
  <inkml:trace contextRef="#ctx0" brushRef="#br0" timeOffset="80214.733">988 8699 185 0,'0'0'235'15,"0"0"-203"-15,0 0 33 16,0 0-6-16,0 0 8 15,0 0-4-15,0-24-18 16,0 24-16-16,0 0-1 16,0 0-13-16,0 0-11 15,0 0-4-15,-2 0-7 16,0 7-3-16,-1 6 9 16,0 0 1-16,1 3 1 15,0-2 0-15,2-2 0 16,0-1-2-16,0-4-1 0,0-2 0 15,0-2 2-15,4-2 0 16,-1 1 0-16,4-2 1 16,0 0 0-16,0 0 1 15,2 0 0-15,0 0 0 16,0 0-2-16,-2 0 0 16,2 0 0-16,-2 0-2 15,1 0-1-15,-3 6 2 16,-3 3 1-16,3-3-4 15,-5 4 3-15,0-1-1 16,0-1 1-16,0 2-3 16,0-1 2-16,0-1-2 0,-5 1-26 15,-4 3-86 1,-4-3 24-16,-3-1-140 0</inkml:trace>
  <inkml:trace contextRef="#ctx0" brushRef="#br0" timeOffset="80429.223">971 8692 599 0,'0'0'81'0,"0"0"-77"15,0 0-4-15,0 0-3 16,0 0 0-16,0 0 1 15,62-11-60-15,-49 9-10 16,-1-1-117-16</inkml:trace>
  <inkml:trace contextRef="#ctx0" brushRef="#br0" timeOffset="80956.839">933 8650 404 0,'0'0'84'0,"0"0"-65"15,0 0-13-15,0 0 2 16,0 0-2-16,0 0-2 15,-50-5-1-15,43 8-2 16,-2 6 1-16,-2 3-1 16,-3 7 2-16,-4 6 8 15,0 6 45-15,0 7 5 16,6 4-45-16,3 3-10 16,4-1-2-16,5-6 2 15,0-7 3-15,8-2-2 16,7-9 1-16,10-5 1 0,5-7 16 15,8-8-12-15,8 0 12 16,4-11-6-16,0-7-11 16,-4-6 2-16,-8-3-9 15,-10-4 2-15,-8-3-3 16,-11-3-4-16,-9-4 3 16,0 3 1-16,-18-5 0 15,-10 2-6-15,-6 1-16 16,-2 6 6-16,0 7 16 15,4 9 0-15,2 10 0 16,5 8 0-16,4 0 0 16,4 11-6-16,3 9 2 0,7 7 1 15,5-3-143-15,2-1-75 16</inkml:trace>
  <inkml:trace contextRef="#ctx0" brushRef="#br0" timeOffset="82215.572">1353 8645 298 0,'0'0'229'0,"0"0"-181"15,0 0-14-15,0 0 26 16,0 0-25-16,0 0-22 0,-6-5-12 16,6 5-1-1,0 0-3-15,0 0-11 0,0 6-8 16,0 9 17-16,5 3 4 16,4 0 1-16,2 0-1 15,-2-4 0-15,5-1 1 16,-7-3 0-16,2-1 0 15,-1-2 0-15,0-3 0 16,-2 0 0-16,1-4 6 16,-2 0-4-16,2 0 12 15,0-8-3-15,-1-7 10 16,-3-3-12-16,1 0-4 0,-4 1 1 16,0 5-3-1,0 3 1-15,0 4 0 16,0 4 1-16,0 1 3 0,0 0-8 15,0 0 0-15,0 0-13 16,0 0 0-16,7 5 9 16,2 1 3-16,2-1-1 15,1 1 2-15,1-4 0 16,-1-1 3-16,-1-1 2 16,3 0-2-16,-5 0-1 15,0-3 0-15,-4-8-2 16,-5 0-8-16,0-3 3 15,-7-2-23-15,-10-1-29 0,-3 0 7 16,-5 5 29 0,5 3 12-16,2 5 9 0,4 3 0 15,3 0 1-15,4 1 0 16,5 0 4-16,2 0 3 16,0 0-1-16,0 0 0 15,0-1-4-15,0 1-3 16,4-1-5-16,6-3 5 15,0 0 3-15,2-3 1 16,-3-2 1-16,0 0-4 16,-2-2 3-16,-4-4-2 15,-2 2-2-15,-1-1 0 16,0 0 0-16,0 3 2 16,0 2-2-16,0 3 3 0,0 3 6 15,0 3 32-15,0 0-14 16,0 0-27-16,0 3-27 15,0 9 18-15,0 2 8 16,3 4-3-16,4 2 4 16,2 0-3-16,2 0 3 15,-2-3-1-15,2 0 1 16,-3-2 1-16,0-2-1 16,-1-3 0-16,-2-3 1 15,1-2 0-15,-1-1-1 16,-4 0 0-16,-1-2 0 15,1-2 6-15,-1 0 3 16,0 0 11-16,0-6 24 0,0-5-8 16,0-4-32-1,-1-1-4-15,-2 1 0 0,0 4 0 16,2 3 1-16,-2 5-1 16,3 1 0-16,0 2-4 15,0 0-9-15,0 0-2 16,11 0 12-16,1 7 2 15,2 1 1-15,0 0 0 16,-3 3 0-16,2 1 1 16,-4 1-4-16,-2 3-17 15,-2-2-51-15,-3-1 21 16,0-1-38-16,-2-3-154 0</inkml:trace>
  <inkml:trace contextRef="#ctx0" brushRef="#br0" timeOffset="82913.707">1761 8497 454 0,'0'0'84'15,"0"0"-78"-15,0 0-3 0,0 0 3 16,0 0 3 0,0 0-9-16,-48 49 3 0,43-31-2 15,3-2 0-15,1-2-1 16,1-1 0-16,0-3-1 16,0-4 1-16,2-3 0 15,4-3 0-15,3 0 0 16,2-2 32-16,1-7-14 15,0-3-5-15,-3-2-13 16,-3 1-2-16,-3 1-2 16,-3 1 4-16,0 4 0 15,0 2 1-15,0 3 9 16,0 2 9-16,0 0 22 16,-1 0-41-16,1 0-15 0,0 5 2 15,0 2 13-15,0 1-3 16,3-2 2-16,4-1 1 15,0 0 0-15,2-2 2 16,-1-3 0-16,0 0 2 16,1 0 0-16,-2-3 0 15,4-7 10-15,-6-2-7 16,1-5-2-16,-6-1-1 16,0-4-1-16,0-1 2 15,-9-1-3-15,-4-1-2 16,-1 6 2-16,2 3 0 15,1 8 0-15,7 4 21 16,-1 3 5-16,5 1-14 16,0 0-14-16,0 0-10 15,0 6-4-15,0 8 6 0,9 2 5 16,8 4 3-16,0 0 0 16,4 0 1-16,-1-2 1 15,-3 1-2-15,-4-1 0 16,0 1 0-16,-5 0-24 15,-4-2-81-15,-4-3-22 16,0-5-282-16</inkml:trace>
  <inkml:trace contextRef="#ctx0" brushRef="#br0" timeOffset="83169.678">1793 8440 482 0,'0'0'92'0,"0"0"-68"15,0 0 2-15,0 0-19 16,0 0-7-16,66-52-1 16,-45 48 1-16,-3 2-1 15,-2-1-107-15</inkml:trace>
  <inkml:trace contextRef="#ctx0" brushRef="#br0" timeOffset="83776.391">2039 8335 248 0,'0'0'383'16,"0"0"-322"-16,0 0-4 0,0 0-26 15,0 0-31 1,0 0-21-16,-5 8 11 0,10 6 10 15,2 3 2-15,0 0-2 16,1-1 0-16,1-3 0 16,0-3 0-16,-1-2-3 15,-2-5 4-15,-1-2-1 16,-1-1 4-16,3 0 0 16,-1-5 6-16,1-9 0 15,-3-2-8-15,-2-1 3 16,-2 0-5-16,0 2 2 15,0 4-1-15,0 4 1 16,0 2 2-16,0 5 5 0,0 0 9 16,0 0-18-1,0 0-3-15,0 0-12 0,2 1 2 16,4 7 10-16,5-2 3 16,2-1 0-16,0-2 0 15,2-1 2-15,-3 0 1 16,-3-2 1-16,0 0-3 15,-2 0 3-15,-3-3 4 16,-3-6-1-16,1 1-2 16,-2-4 0-16,0-1-2 15,-5-3-3-15,-6 3 0 16,-3-1-5-16,3 3-6 0,-3 5 6 16,5 4-2-16,2 2-1 15,0 0-8-15,1 10-23 16,4 6-63-16,2-1-2 15,0-2-230-15</inkml:trace>
  <inkml:trace contextRef="#ctx0" brushRef="#br0" timeOffset="84196.427">2303 8306 429 0,'0'0'86'0,"0"0"-76"15,0 0 0-15,0 0 21 16,0 0-21-16,0 0-6 16,45-20-3-16,-32 9-1 15,-3 1 2-15,1 0-2 16,-2 3 2-16,-5-2-1 15,-1 1 1-15,-3 3 0 16,0-2 6-16,0 5-5 16,0-1 2-16,-7 3 1 15,0 0-6-15,-2 0-3 16,0 2 1-16,0 5 0 16,2 1 0-16,3 2 2 0,1-2 4 15,3 0-3-15,0 0-1 16,0-2-2-16,0 1 2 15,12-1-1-15,1 0-1 16,3-3 4-16,5-2 0 16,2-1 1-16,2 0-3 15,4 0-122-15</inkml:trace>
  <inkml:trace contextRef="#ctx0" brushRef="#br0" timeOffset="85404.464">2643 8122 267 0,'0'0'105'0,"0"0"16"15,0 0-59-15,0 0 7 16,0 0 3-16,0 0-27 16,0-24-7-16,0 24-26 15,0 0-12-15,0 0-11 16,0 7-7-16,3 6 18 15,4 1 0-15,2 1 1 16,0 0 0-16,3-3 2 16,-1-2-1-16,0-3 1 0,0-2-1 15,-4-2 0-15,0-2-1 16,-3-1 0-16,-1 0 3 16,1 0-2-16,-2-3-2 15,-1-6-2-15,-1-3-23 16,0 1 8-16,0 0-23 15,-3 1 5-15,-3 5 23 16,1 2 12-16,3 1 4 16,2 2 30-16,0 0-18 15,0 0-16-15,0 0-6 16,0 0-7-16,0 0 1 16,6 0 8-16,6 1 4 15,-1 3 4-15,7-1-3 0,-2-3 2 16,0 2-1-16,-1-2 0 15,-5 0 5-15,2 0-4 16,-5 0 2-16,-1-8 4 16,-3-1 0-16,-3-3-2 15,0-1 0-15,0-1 5 16,-10 0 1-16,-3 1-12 16,-2 2-1-16,1 4-2 15,2 3 0-15,1 4-7 16,2 0-32-16,2 0-49 15,0 6-11-15,7 2-256 16</inkml:trace>
  <inkml:trace contextRef="#ctx0" brushRef="#br0" timeOffset="86506.06">3057 8001 339 0,'0'0'42'15,"0"0"-41"-15,0 0 4 0,0 0 32 16,0 0 14 0,0 0-29-16,-45 0-8 0,38 0 15 15,0 0 2-15,0 0-14 16,0 0-2-16,-1 6-6 15,1 3-1-15,0 1-2 16,2 1-3-16,3-3-3 16,2 0-2-16,0-3-2 15,0-2 4-15,0-1 0 16,8-2 0-16,5 0 13 16,2-3-8-16,-1-7-5 15,0-1 0-15,-4 0-14 16,-7 3 10-16,0 1 2 15,-3 2 2-15,0 3 2 16,0 2 2-16,0 0-4 0,0 0-4 16,0 0-5-16,0 2 1 15,2 6 7-15,3-1-2 16,2 0 3-16,0-2-6 16,1-1 6-16,-1-3 2 15,0 2 0-15,3-3 3 16,-4 0 3-16,1 0-5 15,2-3 3-15,-2-6-1 16,-2 0-1-16,-3-2 1 16,-2-1-1-16,0 1-1 15,0 2 2-15,-1 2-5 16,-3 4 0-16,0 1 0 16,1 0 0-16,3 2 1 15,0 0-1-15,0 0-8 0,0 0-3 16,0 6 5-16,0 2 5 15,9-2-1-15,-2 1 2 16,1-2 0-16,-5 0 0 16,2-2 1-16,0-2 0 15,-4 0 0-15,2-1 3 16,-1 0-2-16,0 0 2 16,1-2 6-16,1-7-3 15,-1-2 4-15,1-1-8 16,-4 2-1-16,3 0 4 15,-3 3-5-15,0 2 4 16,0 2 0-16,0 3 3 16,0 0-1-16,0 0-7 0,2 0-12 15,-2 0-8-15,5 0 2 16,1 3 18-16,-1 1-1 16,4 0-1-16,5-1 2 15,-1 0 2-15,3-3 1 16,2 0 2-16,-2 0-5 15,0 0 7-15,-2-7-4 16,-3 0 0-16,0-3 4 16,-4-2-1-16,-4 0 8 15,-1-1 6-15,-2-1-10 16,0-1-2-16,-3-1-2 16,-7 1-2-16,-2-1-2 0,-2 3-1 15,-4 3 1 1,7 4-2-16,4 6 0 0,2 0 0 15,1 0 0-15,3 2-6 16,1 8-19-16,0 2 17 16,5 4 2-16,9 0 3 15,11 0 3-15,-1-1 2 16,0-1 1-16,1-1 2 16,-7-2-2-16,-2-1 0 15,-5 2-3-15,-2-2-26 16,-7-3-116-16</inkml:trace>
  <inkml:trace contextRef="#ctx0" brushRef="#br0" timeOffset="86721.007">3362 7832 522 0,'0'0'80'0,"0"0"-77"16,64-42-3-16,-30 26 0 15,2 0-3-15,-3 2-7 16,-4 0-410-16</inkml:trace>
  <inkml:trace contextRef="#ctx0" brushRef="#br0" timeOffset="90579.471">667 8736 126 0,'0'0'111'16,"0"0"-82"-16,0 0-6 15,0 0 32-15,0 0-15 16,0 0-30-16,0 0-6 15,7-2 19-15,-7 2 15 0,0 0-11 16,0 0-18-16,0 0-5 16,0 0-3-16,0 0 0 15,0 0-2-15,2 0 1 16,-2 0 0-16,2 0 1 16,-2 0 0-16,0 0-1 15,0 0 0-15,0 0 0 16,0 0 3-16,0 0 9 15,0 0 25-15,0 0-9 16,0 0-10-16,0 0-11 16,0 0 0-16,0 0-5 15,0 0-2-15,0 0 1 16,0 0 1-16,0 0 2 0,0 0 0 16,0 0 5-1,0 0 18-15,-2 0-5 0,-2 0-6 16,-3 0-13-16,-2 0 2 15,-3 0-1-15,-3 0-4 16,-2 0 0-16,-1 0 2 16,-6 0-3-16,-4 0 1 15,-2 0 0-15,-1 1 0 16,5 0 0-16,1-1 0 16,5 0 0-16,5 0 1 15,5 0-1-15,8 0 2 16,1 0 3-16,1 0-3 0,0 0 5 15,0 0-1 1,0-1 0-16,0-1-2 0,0 2-2 16,-1-1 8-16,-2 1-1 15,1 0-1-15,2-1 0 16,0 0 0-16,0 1-1 16,0 0-3-16,0-1-3 15,0-1 5-15,0 0 8 16,-2-2-5-16,2-1-3 15,0-2 0-15,0-4-1 16,0-3 0-16,0-3-1 16,-3-3-2-16,3-4 0 15,-2 0-1-15,0-5 2 16,-2-2-3-16,-2-4 0 16,0-3 0-16,-3-3 1 0,-3 1-1 15,1 0 1-15,0 1 0 16,-1 1 0-16,3 1-1 15,0 3 1-15,0 4-1 16,0 2 0-16,4-1 1 16,0 1 0-16,2 1-2 15,2 0 0-15,-1 1 1 16,2-3 2-16,0 2-2 16,0 0-3-16,0 4 3 15,0 3 1-15,0 1 1 16,3 3-2-16,-2 1 2 15,-1 2-1-15,0 3 0 0,0-1 1 16,0 1-1 0,0 2-1-16,0-1 0 0,0 1 0 15,0-2 2-15,0-2-4 16,1-2 2-16,3-4-2 16,-1 1 2-16,1 0 2 15,0-3-2-15,1 2 0 16,-3-2 2-16,1 2 1 15,-3 1-3-15,0 4-1 16,0 0 1-16,0 2 0 16,-3 2-2-16,-1-2 2 15,-1 1 0-15,3-4 0 16,0 0 0-16,1-1-2 0,1-3-2 16,0 3 4-1,0-2-6-15,3 4 5 0,-1 2 1 16,0 3 1-16,-2 5 0 15,0 0-1-15,0 1 2 16,0 2-2-16,0 0-5 16,0 0-3-16,0 0 7 15,0 0 1-15,0 0 1 16,0 0-1-16,0-2 1 16,0 2 1-16,0-1-1 15,0-1-1-15,0 0 0 16,0 1 0-16,0-2 5 15,0 3-5-15,0 0 1 16,0-1-1-16,0 1 0 0,0 0 0 16,0 0 0-16,0 0 0 15,0 0 0-15,0 0 2 16,0 0-1-16,0 0 1 16,0-3-1-16,0 1-1 15,0-1 0-15,0 2 0 16,0-1 1-16,0 1 1 15,0 1-1-15,0 0-1 16,0 0 0-16,0 0 0 16,0 0-3-16,0 0 3 15,0 0-4-15,0 0 3 16,0 0 1-16,0 0 3 16,0-1-1-16,0 1 9 0,0 0-1 15,0 0-6-15,0 0-1 16,0 0-2-16,0 0-1 15,0-1-5-15,0-4 2 16,10-3 3-16,8-5 0 16,6-2 0-16,2-4-1 15,1-1-4-15,5-1-3 16,0 0-5-16,-2-3-4 16,-5 5 12-16,-11 1-3 15,-6 2-26-15,-3 2 17 16,-3 3 5-16,-2 3 12 15,0 3-12-15,0 2 2 0,2 0 6 16,2 2-31-16,2-1-64 16,2 1 35-16,1 1 24 15,-4 0-34-15,0 0-88 16</inkml:trace>
  <inkml:trace contextRef="#ctx0" brushRef="#br0" timeOffset="91157.563">512 7112 325 0,'0'0'71'16,"0"0"-7"-16,0 0-5 15,0 0-12-15,0 0-13 16,0 0 0-16,-2-5-2 0,2 4 5 15,0 1-4-15,0 0-9 16,0 0-10-16,0 0-9 16,0 0-5-16,0 0-1 15,0 0-5-15,0 0-1 16,0 0-1-16,5 0 5 16,6 0 3-16,3 0 0 15,2 0 3-15,2-2-3 16,5-1 2-16,-1-2 1 15,3 0-2-15,0-2 0 16,-6 3-1-16,-5 0 0 16,-7 2 0-16,-7 2-1 15,0 0 0-15,0 2-5 16,-12 11 1-16,-7 4 5 16,1 3 2-16,2 1-1 0,5-3 1 15,4-2-2-15,7 1 0 16,0-3-1-16,0 2-48 15,7-1-24-15,2-3-15 16</inkml:trace>
  <inkml:trace contextRef="#ctx0" brushRef="#br0" timeOffset="-33193.231">4532 4294 0 0,'0'0'0'0</inkml:trace>
  <inkml:trace contextRef="#ctx0" brushRef="#br0" timeOffset="-31258.872">4311 4279 556 0,'0'0'51'0,"0"0"-30"15,0 0 18-15,0 0 15 16,0 0-10-16,0 0-16 16,-23-37-4-16,23 35-17 15,0-1-2-15,0 3 9 16,0 0-1-16,0 0-2 16,0 0-8-16,0 0-3 15,0 0-1-15,-2 0-4 0,2 0-3 16,0 3-1-1,0 7 6-15,0 2 3 0,0 0 1 16,0 0-1-16,5-1 0 16,-1-2 1-16,1-1-1 15,1-2 1-15,1 0-1 16,-2-3 3-16,2-1-3 16,-3-1 2-16,3-1 0 15,3 0 2-15,0-7-4 16,4-8 0-16,-4-1-4 15,-2-1 3-15,-3 0-5 16,-3 5 4-16,-2 4 2 16,0 4 2-16,0 3-2 15,0 1-8-15,0 0 8 16,-4 0-6-16,1 8 8 0,-1 2-4 16,2 2 2-16,2-3-7 15,0-1 5-15,0-3-7 16,0-2 2-16,9-1 7 15,1 0 1-15,4-2 2 16,3 0 2-16,0-4 2 16,1-7 1-16,-4-2-3 15,-2-2-5-15,-5 0-2 16,-6 0-10-16,-1-2 2 16,0 5-3-16,-13 2 4 15,0 6-3-15,-3 1 2 16,-4 3 0-16,-1 0 3 0,1 9 2 15,4-2 5 1,7-4 4-16,6-2-4 0,3-1 0 16,0 0-5-16,3 0-4 15,12-9 9-15,5-6 2 16,4-5-2-16,-2-2 2 16,-3 0 0-16,-5 2 0 15,-3-1-2-15,-4 3-1 16,-4 2 1-16,-3 4 0 15,0 5 2-15,0 4-1 16,0 2 16-16,0 1 12 16,-2 0-13-16,0 0-16 15,-1 0-5-15,1 3 1 0,2 2 4 16,0-1-12 0,0 2 2-16,0-1-4 0,8 2 9 15,5 2 5-15,-1-1 1 16,2 2-1-16,-4 0 1 15,-3 2-1-15,0 0 3 16,-2 2 4-16,-1-1 0 16,-2 1-3-16,-1-1-2 15,1-2 0-15,0-3-2 16,0-3 2-16,-1-2-2 16,-1-3 3-16,0 1-3 15,0-1 1-15,0 0 1 16,2 0 1-16,-2-2 3 15,2-7 9-15,0-6-6 0,3-2-4 16,-3 1-4-16,0 1 1 16,-1 5-1-16,-1 3 0 15,0 4-1-15,0 2 1 16,1 1-1-16,-1 0-1 16,0 0-4-16,0 0-6 15,2 0 1-15,1 7 6 16,4-1 4-16,0 0 0 15,2-1 1-15,3-2-1 16,1 0 1-16,3-3-1 16,2 0 3-16,0-3 1 15,-1-7-1-15,-3-2 1 16,-2 1-2-16,-5-1 1 0,-4 2 1 16,-3-1 0-16,0 5-1 15,0 2 1-15,0 1-2 16,-1 3-1-16,-5 0 11 15,-1 0-12-15,-1 9-3 16,0 0 1-16,4 1-3 16,3-2 0-16,1-3-3 15,0-1 0-15,0-2 2 16,10-2 6-16,3 0 5 16,1-2 2-16,2-10-1 15,0-1-1-15,-3 0-5 16,-3-1-3-16,-2 1-4 15,-3 3-1-15,0 2 8 16,-3 3 1-16,-2 5-1 0,0 0 0 16,0 0-1-16,0 0-10 15,5 0-1-15,-2 9 5 16,3 3 7-16,0 0 1 16,1 1-1-16,2-1 0 15,1 1-1-15,-1-2 4 16,0-1-3-16,-3 0 0 15,-2-4 1-15,-1 0 0 16,-3-2 1-16,0 0-2 16,0 1-11-16,-7-1 11 15,-4 1 1-15,-3 1-1 16,-2-2-13-16,3 0-24 16,1 0-39-16,-1-2 3 0,6-2-191 15</inkml:trace>
  <inkml:trace contextRef="#ctx0" brushRef="#br0" timeOffset="-30891.445">4969 3858 482 0,'0'0'87'0,"0"0"-61"16,0 0 25-16,0 0-35 15,0 0-9-15,0 0 10 16,1-41-5-16,0 39-4 16,-1 1-3-16,0 1 0 15,2 0-5-15,0 0-12 16,3 9-3-16,2 5 15 15,0 5 4-15,0 0-1 16,-1-1 1-16,1 0-4 16,0-3-1-16,0-1 1 15,1-2 2-15,-3-1-2 16,0-1 2-16,-5-1-2 0,0 1-111 16,0-4-170-16</inkml:trace>
  <inkml:trace contextRef="#ctx0" brushRef="#br0" timeOffset="-30659.051">5084 4042 802 0,'0'0'17'15,"0"0"-16"-15,0 0 2 16,0 0-3-16,0 0-3 15,0 0-23-15,3 11-168 16,-6-8-40-16</inkml:trace>
  <inkml:trace contextRef="#ctx0" brushRef="#br0" timeOffset="-30268.02">4555 4541 617 0,'0'0'84'0,"0"0"-72"16,0 0-8-16,0 0 10 16,0 0 19-16,0 0-6 15,36-17-17-15,0-8 4 16,16-9-1-16,8-7-4 15,8-2-4-15,0 0-3 0,5 2 4 16,-5 3-5-16,-4 6 0 16,-9 5 1-16,-13 8-2 15,-14 7-12-15,-12 5-11 16,-9 6-19-16,-7 1-105 16,-7 7-165-16</inkml:trace>
  <inkml:trace contextRef="#ctx0" brushRef="#br0" timeOffset="-29734.728">4643 4617 553 0,'0'0'16'0,"0"0"-14"15,0 0-1-15,0 0-1 16,62-47 0-16,-31 27 0 15,6-5 2-15,8-4-2 16,4-5 1-16,4-2 9 16,4 0 8-16,0 5 3 15,-7 6 0-15,-9 8-8 0,-18 7-9 16,-11 5 0 0,-11 5 3-16,-1 0 6 0,-5 0-13 15,-9 3-86-15,-5 7-27 16,-1 0-174-16</inkml:trace>
  <inkml:trace contextRef="#ctx0" brushRef="#br0" timeOffset="-21292.217">9565 6616 157 0,'0'0'0'0,"0"0"-101"16</inkml:trace>
  <inkml:trace contextRef="#ctx0" brushRef="#br0" timeOffset="-19514.992">9565 6616 365 0,'-30'4'87'16,"30"-4"-42"-16,0 0-5 16,0 0 4-16,0 0-1 15,0 0-10-15,3-30-17 0,-1 27 11 16,-1 1 2-16,-1 1 5 16,1 1 4-16,-1 0-9 15,0 0-9-15,0 0-11 16,0 0-7-16,0 0-2 15,0 0 0-15,0 0 0 16,0 0-1-16,0 0-1 16,0 0-3-16,0 0-2 15,0 1-2-15,1 9 9 16,1 0 0-16,-2 0 1 16,2 0 0-16,-2-1-1 15,2 0 3-15,2-2-2 16,-1-4-1-16,0 0 0 0,0 0 1 15,0-2-1 1,-1-1 3-16,3 0 0 0,2 0 1 16,1 0 2-16,2-9-1 15,-1-2-1-15,-2 0-2 16,-2 2-1-16,-1 1 0 16,-2 4 2-16,-2 3-2 15,0-1 0-15,0 2 0 16,0 0-2-16,0 0-5 15,0 0-4-15,0 0 1 16,1 5 2-16,1 1 7 16,2 1 0-16,0-1 0 0,2-1 0 15,0 0 0 1,5-3 0-16,0-2 2 0,4 0 2 16,2 0 3-16,-3-8-4 15,0-3 2-15,-3-3-2 16,-4-1-2-16,-4 0-1 15,-3 1-8-15,0 1 0 16,-5 3 3-16,-7 3-9 16,-1 2-2-16,1 2 16 15,-1 3-2-15,1 0 2 16,4 0-1-16,3 0 1 16,4 0 0-16,1 0 0 15,0 0-1-15,0 0-4 16,0 0 3-16,0-2 2 15,4-4 3-15,5-2 0 0,2-5-3 16,2 0 1-16,-4-3 2 16,1-2-3-16,-2 0 0 15,-3 2 4-15,2 1-3 16,-3 4-1-16,-1 4 1 16,-3 2-1-16,0 4 3 15,0 0-1-15,0 1-2 16,0 0-3-16,0 0-4 15,2 0-4-15,-1 11 3 16,0 5 7-16,4 2 0 16,0 2 1-16,2 1 1 15,-1 1-1-15,1-1 0 0,-3 0 0 16,-1-3 0-16,-1-4 0 16,0-2 1-16,-2-3 0 15,0-3 0-15,0-2-1 16,0-2 0-16,0-2 0 15,0 0 2-15,0 0 6 16,3 0 3-16,-3-6 1 16,2-7-12-16,0-5 2 15,1-1-3-15,1-1 1 16,1 2-1-16,1 5 1 16,0 3 1-16,-1 4-1 15,-2 3-2-15,3 2 0 16,0 1-3-16,2 0-2 15,4 0 3-15,1 5 2 0,1 3 0 16,2 0 1-16,0 2 0 16,-2-3 1-16,-1 1 1 15,-1-4-1-15,-4-1 0 16,0-2 0-16,0-1 0 16,2 0 1-16,1 0 1 15,1-1 1-15,3-9 0 16,2-2-3-16,0-3-3 15,-2-2 0-15,-2-1-8 16,-4-2 6-16,-4 3 2 16,-5 2 1-16,0 2 2 0,-1 6 0 15,-12 2-6 1,-1 5 3-16,-4 0 0 0,0 2-2 16,-1 11 5-16,6 1-1 15,-1 0-6-15,3 0 3 16,5-1 0-16,2-2-1 15,3-1-2-15,1-4 4 16,0-1-2-16,0-1 4 16,4-4 1-16,3 2 4 15,2-2 4-15,2 0 1 16,1 0-2-16,-1-2 1 16,-2-6-5-16,-2 2 0 15,-2 0 0-15,-3 3-1 0,0 2 2 16,-2 1-1-1,0 0-3-15,0 0-10 0,0 0 2 16,-2 3 7-16,0 1 0 16,2-2-9-16,0-2-1 15,0 1 3-15,0-1 8 16,5 0 1-16,5 0 10 16,1-6 1-16,2-3 5 15,-1-5-7-15,-2-3-5 16,0-3-1-16,-3-4-2 15,-4-2 1-15,0 0-3 16,-2 3 1-16,-1 5 0 16,0 4 0-16,0 7 1 15,0 2-2-15,0 3 2 0,0 2 19 16,0 0-21 0,0 0-1-16,3 0-4 0,0 0-7 15,3 4 7-15,2 6 5 16,4 5 0-16,2 2 0 15,0 4 4-15,0 1 2 16,-1 0-4-16,-5-1-1 16,0-1 0-16,-4-3 3 15,-1 0-1-15,-3-3-3 16,0-3-42-16,0-3-30 16,0-8-61-16,-2 0-21 15</inkml:trace>
  <inkml:trace contextRef="#ctx0" brushRef="#br0" timeOffset="-19293.55">10190 6301 511 0,'0'0'92'0,"0"0"-15"15,0 0 8-15,0 0-45 16,0 0-29-16,0 0-11 16,42-47 0-16,-20 46 0 15,-1-1 0-15,0 2-17 16,-1 0-94-16,-4 0-128 15</inkml:trace>
  <inkml:trace contextRef="#ctx0" brushRef="#br0" timeOffset="-19041.254">10439 6110 666 0,'0'0'77'0,"0"0"-64"16,0 0 32-16,0 0-16 16,0 0-15-16,0 0-14 15,9-19-7-15,0 21 3 16,0 7 3-16,-2 1-1 16,0 1 2-16,-3 3-1 15,0-1-2-15,-4-1 3 0,0 2-2 16,0-3 2-1,0 3-1-15,0-4-2 0,0 1 3 16,0-2 1-16,0 1 2 16,0-3-3-16,0 1-40 15,0-3-100-15,1 0-139 16</inkml:trace>
  <inkml:trace contextRef="#ctx0" brushRef="#br0" timeOffset="-18827.796">10518 6370 768 0,'0'0'24'0,"0"0"-23"16,0 0 31-16,0 0-20 16,0 0-12-16,0 0-3 15,-1 4-47-15,1-3-8 16,0 0-45-16,0 1-23 15</inkml:trace>
  <inkml:trace contextRef="#ctx0" brushRef="#br0" timeOffset="-18344.236">9535 6953 621 0,'0'0'56'16,"0"0"3"-16,0 0-39 15,0 0-17-15,60-48-2 16,-24 24 1-16,7-1 1 15,12-4-1-15,13 1 11 16,11-3 0-16,11 0-3 16,5 0-4-16,3 0-2 15,2 1-1-15,0 5-2 16,-4 4 0-16,-14 3 2 16,-19 5 1-16,-25 4 1 15,-23 6-2-15,-15 3-1 16,-9 0-2-16,-28 11-53 15,-15 7-85-15,-8 2-151 0</inkml:trace>
  <inkml:trace contextRef="#ctx0" brushRef="#br0" timeOffset="-17984.341">9711 6993 364 0,'0'0'148'0,"0"0"-109"16,0 0 30-16,0 0 19 15,0 0-31-15,0 0-40 16,25-29-16-16,1 14 2 15,12-2-2-15,9-3 4 16,10-3-2-16,12 0 2 16,8-3-2-16,7 2 3 15,5 0-5-15,1 0 0 16,-3 0 0-16,-7 0 0 16,-14 2 2-16,-16 2-3 15,-18 5-22-15,-18 5-44 16,-14 5-9-16,-7 5 4 0</inkml:trace>
  <inkml:trace contextRef="#ctx0" brushRef="#br0" timeOffset="-16850.971">11271 6918 573 0,'0'0'35'0,"0"0"-13"16,0 0-2-16,0 0-3 16,0 0-4-16,0 0-13 0,0 0 1 15,-2-3-1-15,2 3 1 16,0 0 20-16,0-1 4 15,0 1-8-15,0-1 0 16,5-1 0-16,14-1-5 16,11-2-9-16,11 0-2 15,7-2 3-15,6 2-4 16,6-3 1-16,1 1-1 16,-2 2 1-16,-8 0-1 15,-15 3 3-15,-15 2-3 16,-17 0-40-16,-8 0-101 15,-23 1-159-15</inkml:trace>
  <inkml:trace contextRef="#ctx0" brushRef="#br0" timeOffset="-10490.43">12090 6711 586 0,'0'0'93'0,"0"0"-49"16,0 0 2-16,0 0-13 16,0 0 0-16,0 0-8 15,0 0-5-15,0 0 9 0,37-49-2 16,-37 49-23-16,0 0-4 15,0 1-10-15,0 15 5 16,0 5 5-16,0 7 9 16,-3 2-7-16,1-2 0 15,2 0 1-15,0-3-2 16,0-3-1-16,0-3-30 16,0-4-23-16,0-2-5 15,0-3-52-15,-5-5-19 16,-2-2-188-16</inkml:trace>
  <inkml:trace contextRef="#ctx0" brushRef="#br0" timeOffset="-10219.153">11981 6639 586 0,'0'0'105'0,"0"0"-55"16,0 0-8-16,0 0-6 15,0 0-21-15,0 0-12 16,50-48-3-16,-21 42 0 0,3 3 0 16,4 0 0-1,3 1-1-15,-2 2 0 0,-6 0 1 16,-4 0-27-16,-8 4-112 15,-5 0-117-15</inkml:trace>
  <inkml:trace contextRef="#ctx0" brushRef="#br0" timeOffset="-9926.544">12179 6802 576 0,'0'0'43'15,"0"0"-6"-15,0 0-13 16,0 0-16-16,0 0-8 16,0 0-46-16,-5-20-92 15,5 20-166-15</inkml:trace>
  <inkml:trace contextRef="#ctx0" brushRef="#br0" timeOffset="-9359.06">12179 6802 248 0,'22'-20'67'0,"-22"20"-2"0,0 0 28 15,0 0-41-15,0 0-15 16,0 0 1-16,68 0-12 16,-56 8 8-16,-1-1-8 15,-3 2-9-15,-4 1-2 16,-1-1-3-16,-2 0 3 16,-1 1-4-16,0 0 7 15,0-2 0-15,-2 1-10 16,-3-1 0-16,1-4-4 15,2-2-3-15,1-2 3 16,0 0 2-16,1 0-5 16,0 0 10-16,0-11-1 0,0-1-4 15,0-5-4-15,2 0-2 16,9 3 0-16,1-3-1 16,1 6 0-16,1 1 1 15,-3 3 0-15,-2 2 0 16,-4 3-1-16,-3 2 2 15,-2 0-2-15,0-2 1 16,2 2-6-16,-1 0-18 16,1 0 7-16,0-1 2 15,1 1 7-15,-1-3 7 16,0 2 1-16,-2 1 0 16,0 0 0-16,0 0 0 15,0 0 0-15,0 0 0 0,0 0 0 16,0 0-7-16,0 0-10 15,-3 3 9-15,-3 3 8 16,1 1-1-16,1 3 0 16,2-1-1-16,-1 1-4 15,2 0 3-15,1-1 2 16,0 0 1-16,0-1 0 16,0-2 0-16,4 0 3 15,4-1-3-15,2-4-59 16,1-1-39-16,0 0-249 15</inkml:trace>
  <inkml:trace contextRef="#ctx0" brushRef="#br0" timeOffset="-8227.374">12493 6748 666 0,'0'0'68'16,"0"0"-34"-16,0 0-5 15,0 0-29-15,0 0-5 16,0 0-7-16,0 14 12 16,0-1 2-16,-2-2-2 15,1-1 0-15,1 0 1 16,-1-2-1-16,1-2 0 16,0 0 0-16,-1-2 0 0,1-1 0 15,0-2 0-15,0-1 1 16,-2 0 0-16,2 0 2 15,0 0 5-15,0 0 4 16,-2-8-2-16,2-2-9 16,0-2 0-16,0-1-1 15,0 3-1-15,0 2-5 16,2 3 6-16,1 1-2 16,-2 2 2-16,0 2-1 15,2 0-2-15,0 0-4 16,1 0 0-16,1 2-1 15,0 4 3-15,0 2 4 16,1 0 0-16,0 0 1 16,0 1-1-16,1-1 1 0,-3 0 1 15,3-3-1-15,0-2 0 16,2-3 1-16,4 0 2 16,1 0-1-16,4-7 0 15,-1-5 0-15,0-2 1 16,-5-1 0-16,1-4-1 15,-6 1-2-15,-3 3-5 16,-4 0 2-16,0 6 3 16,0 3 0-16,-8 2-4 15,-5 4 0-15,-2 0-1 16,-3 1 1-16,-1 9 0 16,4 3 1-16,3 0 0 15,4-2-3-15,3 0 0 0,4-1 2 16,1-1 0-16,0-1 4 15,0-3 0-15,8-3 0 16,5-2 3-16,3 0 4 16,1-2-1-16,2-7 0 15,0-2 3-15,-1-4-2 16,-2-2-6-16,-2-3 4 16,-1 0-3-16,-4-2-1 15,0-3-1-15,-4 4 0 16,-2 2 3-16,-3 7-3 15,0 4 2-15,0 5-1 16,0 3 0-16,-3 0-1 0,-8 3-6 16,-1 10 1-16,-2 1-4 15,2 5 3-15,4 1-1 16,2 0 5-16,5-1 1 16,1-2-2-16,0 1 1 15,3-6 2-15,6 0 0 16,1-5 0-16,-2-1 1 15,1-4-1-15,0-2 1 16,4 0 4-16,2 0 5 16,3-8-5-16,0-4-2 15,-4-3 0-15,-3-2-2 16,-2 1 4-16,-4-1-5 16,-1 5 3-16,-4 2-1 15,0 6-1-15,1 4 2 16,-1 0 4-16,0 0-7 0,1 0-3 15,-1 2-7-15,3 8 8 16,-1 1 1-16,2 1 2 16,1 0-1-16,-1 0 0 15,1-2 0-15,-3 0 0 16,-2 0 0-16,0 1 0 16,-1 0 3-16,-11 1-3 15,-1-1-8-15,0-2-29 16,2 0-26-16,1-4-26 15,5-1-138-15</inkml:trace>
  <inkml:trace contextRef="#ctx0" brushRef="#br0" timeOffset="-7959.09">12938 6731 778 0,'0'0'25'0,"0"0"-25"16,0 0-2-16,0 0-8 15,0 0 8-15,0 0 1 16,-23 28 1-16,16-17-12 16,-1 0-77-16,1-1-139 15</inkml:trace>
  <inkml:trace contextRef="#ctx0" brushRef="#br0" timeOffset="-7138.439">13188 6568 595 0,'0'0'99'15,"0"0"-40"-15,0 0-25 16,0 0-26-16,0 0-8 16,0 0-11-16,8 8 9 0,-4 9 2 15,-2 3 0 1,-2 3 0-16,0 2 0 0,0-1 0 15,-2-2 1-15,-5 1 0 16,2-4-1-16,0-3 1 16,0 1-1-16,3-7 1 15,-1-2-2-15,2-4 1 16,1-2 0-16,0-2 1 16,0 0 0-16,0 0 5 15,0 0 4-15,0-1 3 16,0-10-3-16,6-4-9 15,6-5-1-15,3 0 0 16,1 2-9-16,-3 4-10 0,-2 5 11 16,-4 6 8-16,-2 3 2 15,-3 0-2-15,3 0-2 16,1 8-12-16,2 6 4 16,1 4 7-16,1-2 2 15,2 1 1-15,-2-3 0 16,1-1 0-16,0-2 0 15,-1-3 1-15,0-5-1 16,-1 0 4-16,-1-3 2 16,3 0-2-16,-2 0 5 15,2-10-1-15,-2-5-3 16,2 1-4-16,-4 0 0 16,0 3 0-16,-2 3-1 15,-5 4 1-15,2 1 0 0,-1 3 1 16,-1 0-1-16,0 0 3 15,0 0-4-15,0 0-3 16,0 0-5-16,0 3-1 16,0 4 9-16,1 0 0 15,-1 0 1-15,0 1-1 16,0-2 0-16,1 1-8 16,1-4-118-16,-2-3-81 15</inkml:trace>
  <inkml:trace contextRef="#ctx0" brushRef="#br0" timeOffset="-6908.055">13448 6616 581 0,'0'0'61'16,"0"0"-57"-16,0 0 8 15,0 0-12-15,0 0-8 16,0 0-64-16,0-2-67 15</inkml:trace>
  <inkml:trace contextRef="#ctx0" brushRef="#br0" timeOffset="-6486.182">13534 6660 562 0,'0'-4'51'0,"0"-1"-35"16,0 2 22-16,0 1-21 15,0-1-16-15,0 1 1 16,0 0-2-16,0 0 1 16,0 1 2-16,0-1-3 15,0 1-2-15,-3 1-3 16,-1-2 5-16,2 2 1 15,1 0-1-15,1 0 4 0,0 0-2 16,0 0-2 0,0 0-7-16,0 0-1 0,-1 3 2 15,-1 7 3-15,-2 1 3 16,1 1-1-16,1 1 1 16,2 3-2-16,0 0 2 15,0-1 1-15,5-1 0 16,3 1-1-16,1-3 3 15,1-2-2-15,-3-4 1 16,-3 0-2-16,0-2 0 16,-4-2 1-16,0 2-2 15,0-2 2-15,-6 2 4 16,-6 0-1-16,-3-3-4 16,3-1 0-16,1 0-2 15,2 0-28-15,5 0-21 0,1 0-30 16,3 0-130-16</inkml:trace>
  <inkml:trace contextRef="#ctx0" brushRef="#br0" timeOffset="-6208.894">13699 6601 318 0,'0'0'327'0,"0"0"-327"16,0 0-3-16,0 0-1 15,0 0 3-15,0 0 1 16,-23 66-1-16,20-43 1 16,3-1 0-16,0 1-2 15,0-3-4-15,0-1-19 16,0-2-33-16,0-3 4 15,-3-5-14-15,-2-3-35 16,-1-3-133-16</inkml:trace>
  <inkml:trace contextRef="#ctx0" brushRef="#br0" timeOffset="-5360.822">13637 6735 345 0,'0'0'77'15,"0"0"-6"-15,0 0 12 0,18-61-30 16,-9 52-42-16,3 4 0 15,1 1-6-15,3 3-5 16,3-1 0-16,1 2-1 16,1 0-1-16,-3 0 2 15,-1 0 0-15,-3 0 0 16,-5 0-12-16,-4 0-10 16,-3 0 13-16,-2 0 9 15,0 0-1-15,0 0-1 16,0 0-20-16,-12 6 18 15,-1 3 4-15,-2 3 4 0,1-2 10 16,4 1-4 0,3-3 11-16,3 1-18 0,4-1-3 15,0-2 1-15,0 2-1 16,0-3 1-16,4 1 0 16,8-2 3-16,4-3 1 15,3-1-1-15,1 0-4 16,-2 0-6-16,-2-6-24 15,-3-5 2-15,-2 0-1 16,-4-3 26-16,-4 3 3 16,-1 0 0-16,-2 3 2 15,0 3 22-15,0 2 19 16,0 2-24-16,0 1 4 0,0 0-7 16,0 0-5-16,0 0-11 15,0 0-9-15,0 0 0 16,0 3 8-16,0 2 1 15,4 0 0-15,2 1 1 16,2-3-1-16,-1-1 4 16,2-1-1-16,1-1 2 15,1 0-5-15,-2 0-16 16,0-1-5-16,-2-4 10 16,-1-1 4-16,-4 2-7 15,-1 3 10-15,-1 1 4 16,0-3 7-16,0 3 4 15,0 0-11-15,0 0-2 16,0 0-5-16,1 3 5 0,2 1 0 16,4 1 4-16,0-2-2 15,3 1 0-15,0-2 2 16,0-2 1-16,-1 0 0 16,2 0-2-16,0 0-2 15,-2-1-10-15,-1-4-20 16,-2-2-23-16,-4 2-32 15,-2 1 2-15,0 1 84 16,0 1 4-16,0 2 64 16,0 0-20-16,0 0-28 15,-3 0-17-15,2 6-3 16,1 1 0-16,0 1 0 16,0 0 0-16,0-2 2 15,4 2-2-15,0-3 6 16,-3 0-6-16,-1-4-357 0</inkml:trace>
  <inkml:trace contextRef="#ctx0" brushRef="#br0" timeOffset="-5126.447">14026 6520 669 0,'0'0'19'0,"0"0"-19"16,0 0-12 0,0 0-15-16,0 0-30 0,0 0-277 15</inkml:trace>
  <inkml:trace contextRef="#ctx0" brushRef="#br0" timeOffset="-4535.746">14112 6657 688 0,'0'0'53'0,"0"0"-50"15,0 0 9-15,0 0-8 0,0 0-4 16,0 0-26-16,64-4-64 15,-51 1 46-15,-6-2 39 16,-2 2 5-16,-3 1 0 16,-2-2 1-16,0 2 1 15,0 1-1-15,0-1 10 16,0 2 2-16,0 0-7 16,-2 0 8-16,-1 0-9 15,-2 0 9-15,1 0 1 16,-4 2-4-16,1 6-7 15,2 2-3-15,-2 0-1 16,4 0 1-16,1 2-2 0,2-1 2 16,0-1-1-16,0 0 0 15,2-4 1-15,8-1 3 16,2-4-3-16,1-1 8 16,3 0-1-16,-2 0-2 15,-3-10 3-15,0 0-5 16,-2-3-2-16,-2-1 1 15,-4 0-1-15,-1 0 0 16,-2 2-2-16,0 4 2 16,0 2 0-16,0 4-2 15,0 2 23-15,0 0-17 16,0 0-6-16,0 1-14 16,0 8 12-16,0 3 1 0,0-1 1 15,0 1 1-15,9 0-1 16,0 1 0-16,0-3 0 15,-2 2 0-15,-5-2 0 16,-2 0 0-16,0-1 0 16,-10 0 0-16,-7 2-13 15,-4-3-71-15,4 1-8 16,5-4-154-16</inkml:trace>
  <inkml:trace contextRef="#ctx0" brushRef="#br0" timeOffset="-4301.363">14356 6721 602 0,'0'0'166'16,"0"0"-166"-16,0 0-5 15,0 0-2-15,0 0 3 16,0 0 4-16,0 26 0 15,-3-14-9-15,-12 0-181 16</inkml:trace>
  <inkml:trace contextRef="#ctx0" brushRef="#br0" timeOffset="-2806.15">14765 6521 427 0,'0'0'115'0,"0"0"-89"16,0 0 4-16,0 0 13 15,0 0-2-15,0 0-8 0,0 0-10 16,3 0 0-16,-3-1 2 16,0-2 4-16,0 2-18 15,0 0-5-15,0 1 4 16,0 0 11-16,-3 0-14 15,-7 0-7-15,-1 0-2 16,-5 5 2-16,-4 5-3 16,2 7 1-16,0 0-2 15,0 0 4-15,5 0 0 16,3-3-1-16,5-2-1 16,3-3-10-16,2-2 9 15,0-1 3-15,0-1 0 16,10-1 0-16,5-2 1 15,5 0 0-15,3-2-1 0,-1 0-11 16,-1 0-56-16,-2-8-60 16,-1-3 17-16,-3-4-169 15</inkml:trace>
  <inkml:trace contextRef="#ctx0" brushRef="#br0" timeOffset="-1862.187">14856 6460 295 0,'0'0'196'15,"0"0"-109"-15,0 0-3 16,0 0-6-16,0 0-49 16,0 0-29-16,0-10-10 15,0 14-15-15,0 8 25 16,0 2 0-16,0 3 5 0,0 0-4 16,0 1 0-16,0-1 2 15,0 1-2-15,0-4-1 16,0-3 0-16,0-4 1 15,0-1 0-15,0-4 1 16,0-1-2-16,0 0 2 16,0-1 0-16,0 0 4 15,0 0 9-15,2 0-2 16,3-8-4-16,2-3-8 16,2-3 1-16,0-1-2 15,-1 1-14-15,0 4-3 16,-1 2 14-16,-3 5 1 0,-2 1 1 15,0 2-2-15,-2 0-10 16,1 0-13-16,-1 0 12 16,2 5 11-16,2 3 2 15,1 1 1-15,-1-1-1 16,4 0 0-16,2-1 1 16,2 0 0-16,0-4 0 15,3 0 2-15,-1 0-2 16,1-3 0-16,-3 0 0 15,-2 0-4-15,-3 0-7 16,-1-1 8-16,-4-7 3 16,-2 0 2-16,0-2-1 0,0 3-1 15,-2 0 0 1,-5 4 4-16,1 1 14 16,1 1-18-16,0 1-3 0,0 0-3 15,-1 0 2-15,1 0 0 16,-1 3 0-16,2 3 2 15,0 1-2-15,2 0 3 16,1-2-2-16,1 0 2 16,0-1 1-16,0-3 0 15,0 0 0-15,8-1-35 16,1 0 1-16,1 0 6 16,-1-4 1-16,-4-3-5 15,-1-2 25-15,-2-1 7 16,-2 2 0-16,0 2 0 15,0 2 0-15,0 2 13 0,0 1 6 16,0 1-9-16,0 0-8 16,0 0-1-16,0 0 0 15,0 0-1-15,4 0-4 16,7-2-5-16,1-1 8 16,0 0 1-16,1 0 0 15,-4 1 0-15,-2 1 0 16,-2-1 0-16,-3 2 1 15,0 0-1-15,-2 0 0 16,0 0 0-16,0 0-3 0,0 2-9 16,0 6 12-1,0 1 19-15,0 1-10 16,0 0-4-16,2 2-4 0,1-4-1 16,1 0 1-1,-2-1 1-15,1-2 2 0,-3-1-4 16,0-2-39-16</inkml:trace>
  <inkml:trace contextRef="#ctx0" brushRef="#br0" timeOffset="-1627.824">15133 6396 592 0,'0'0'97'0,"0"0"-97"15,0 0 0-15,0 0-10 16,0 0-3-16,0 0 10 16,-2 17-105-16,9-10-115 15</inkml:trace>
  <inkml:trace contextRef="#ctx0" brushRef="#br0" timeOffset="-954.353">15311 6465 573 0,'0'0'63'0,"0"0"-49"0,0 0-9 15,0 0-5-15,0 0-2 16,-66 5-2-16,52 5 3 15,-1 2 1-15,3-1-3 16,4 0 2-16,2-1-1 16,4 1 0-16,2 1 2 15,0-2 0-15,9-1 0 16,7-2 2-16,5-4 19 16,2-3-10-16,2 0-4 15,-1 0-4-15,-3-5 2 16,0-4-5-16,-4 0 0 15,-6-1 2-15,-1-1-1 0,-6 1 2 16,-3 3 0-16,-1 2-1 16,0 4-2-16,-7 1-12 15,-7 0-4-15,-2 3 13 16,0 6-1-16,0 2 3 16,7-2-3-16,3-1-1 15,5-2 0-15,1 0-2 16,0-1 4-16,5 0 3 15,13-4 0-15,7-1 0 16,4 0-6-16,1-2-6 16,2-7 7-16,-1-3-19 15,-7 1-13-15,-4-1 12 0,-9-2 19 16,-5-1 6-16,-5-1 0 16,-1 1 1-1,0 3-1-15,-6 3 12 0,-6 7 10 16,-4 2-20-16,1 0 1 15,2 0 5-15,6 2-3 16,2 6-5-16,5 0-3 16,0 0 2-16,2 1 1 15,11-2 0-15,5 1 1 16,3 0 2-16,2 0-1 16,-2 0-1-16,-4 1-1 15,-6 3 0-15,-6 1 1 16,-5 2-1-16,-9 0 3 0,-13 3 2 15,-8 1-5 1,-1-4-17-16,2-2-296 0</inkml:trace>
  <inkml:trace contextRef="#ctx0" brushRef="#br0" timeOffset="42096.587">16046 6169 489 0,'0'0'63'0,"0"0"-21"0,0 0-13 16,0 0 3-16,0 0-8 16,0 0-2-16,0 0-3 15,-2-7-11-15,2 5-2 16,0 2 0-16,0 0-2 16,0 0-4-16,0 0 0 15,0 0 2-15,0 0-1 16,0 0-2-16,-1 0 0 15,1 0-1-15,0 0-3 16,-2 0 4-16,2 0 1 16,-5 2 2-16,-2 4 0 15,-5 5 9-15,-3 4-3 16,-5 5-1-16,1 3 1 0,-3 0 2 16,1 2-6-16,3-1 1 15,4-4-5-15,3 0 6 16,5-3-3-16,5 1-1 15,1-4 3-15,0 1-5 16,9-2 2-16,12-4 7 16,6-1-4-16,9-3-5 15,4-4-2-15,2-1-53 16,-2 0-55-16,-4-2-78 16</inkml:trace>
  <inkml:trace contextRef="#ctx0" brushRef="#br0" timeOffset="42786.382">16223 6176 564 0,'0'0'108'16,"0"0"-63"-16,0 0-45 15,0 0-6-15,0 0 6 16,0 0 4-16,-9 41 17 16,4-21-13-16,-1 2-6 15,-1 0 4-15,0 1-4 0,2 1 5 16,1-5-5-16,-1-1 2 15,2-7-4-15,1-3 1 16,0-4 0-16,2-3-1 16,0-1 6-16,0 0 2 15,0-4 11-15,0-15-1 16,7-6-17-16,0-7 3 16,0-5-2-16,1 2-2 15,-1 4 1-15,0 4-2 16,0 8 2-16,-1 7 1 15,-2 4 10-15,0 5 5 16,-2 1-3-16,0 2-14 16,1 0-2-16,3 6-2 0,4 5 1 15,0 3 3 1,2 2 3-16,0 1-2 0,1 0 1 16,-2 2-1-16,1 0 0 15,-3-2-2-15,-2 1-10 16,-3-2-32-16,-3 0-28 15,1-2-76-15,-2-5-190 16</inkml:trace>
  <inkml:trace contextRef="#ctx0" brushRef="#br0" timeOffset="43618.2">16182 6326 761 0,'0'0'87'0,"0"0"-75"16,0 0-2-16,0 0 3 16,0 0 2-16,0 0-6 15,63-23-5-15,-26 13 0 16,-1-2-2-16,1-1-2 16,-1-1 0-16,-4-1-3 15,-5 0-6-15,-9-2-1 16,-4 0 3-16,-10 0 4 15,-4 4-9-15,0 4 3 16,-4 3 8-16,-11 3 0 16,-4 3 1-16,-3 0-1 15,0 5 0-15,2 6 0 0,2 1-2 16,5-1 2-16,5 0-1 16,4 0-8-16,2 0 4 15,2-1 2-15,0 0 0 16,11 1 4-16,5-2 5 15,7 0-3-15,5-3-2 16,-2 1-1-16,-3-2-8 16,-5-1-2-16,-8 2 0 15,-3-2 6-15,-3 0-1 16,-4 1 1-16,0 0-5 16,0 3 9-16,-12-1 1 15,-1 0 3-15,-3-2 5 0,2 0-3 16,2-3 6-16,4-1-8 15,3-1 5-15,1 0 6 16,3 0-6-16,1-1 0 16,0-9-8-16,3-4-17 15,9-4-26-15,5-1 9 16,4-2-13-16,0 2 22 16,-1 0 20-16,-3 1 5 15,-3 4 0-15,-4 2 3 16,-5 5 9-16,-5 2 29 15,0 0 3-15,0 2-13 16,0 2-7-16,-1-2-2 16,-1 3-14-16,0 0-8 0,0 0 0 15,2 0 0 1,0 0-7-16,0 0-9 0,0 0-13 16,4 4 18-16,4 5 7 15,0 1 1-15,1 1 2 16,0 0 1-16,-4 0-2 15,2 1-2-15,-4-1-27 16,-3 0-7-16,0 1 10 16,0-2 14-16,-6-1 9 15,-3-3 5-15,0-1 0 16,-1-1 0-16,4-1 0 16,2-2 0-16,4-1-73 0,0 0-213 15</inkml:trace>
  <inkml:trace contextRef="#ctx0" brushRef="#br0" timeOffset="44487.457">16748 6132 487 0,'0'0'184'0,"0"0"-125"0,0 0-1 16,0 0-8-16,0 0-19 15,0 0-29-15,-16 3-2 16,8 15 0-16,1 0 0 15,0 1 0-15,3-2 0 16,3-2 0-16,1-3-2 16,0-2 0-16,0-1 2 15,5-4 1-15,6-3-1 16,2-2 1-16,1 0 0 16,2-4-1-16,-5-8-8 15,0-2 2-15,-6-2 5 0,-3-2-3 16,-2 0 0-16,0 0-20 15,-4 3 11-15,-7 4 5 16,0 3 8-16,2 3 0 16,1 5-6-16,0 0-3 15,3 0 2-15,3 5-5 16,2 3-13-16,0-2-3 16,2-1 4-16,12 0 6 15,2-5 16-15,4 0 2 16,3 0 0-16,1-5 0 15,-1-2 1-15,-4-2-1 16,-3-1 2-16,-5 2 1 16,-7-1 2-16,-3 3 9 0,-1 1 23 15,0 2 8-15,0 2-19 16,-3 1-4-16,-4 0-21 16,0 0-1-16,2 0-2 15,2 0 1-15,2 0-2 16,1 0 0-16,0 0 1 15,0 0 2-15,0 0 3 16,0 0 1-16,0 0-2 16,0 0 2-16,0 0 0 15,0 0-1-15,0 0 0 16,0 0 0-16,0 0-2 16,0 0-1-16,0 0-4 0,0 1 1 15,0 2-6 1,0 2 1-16,0 1 8 0,0 2 0 15,0 0 0-15,0 2-1 16,0 0 1-16,0 1 0 16,0 2 0-16,3-1 1 15,-1 0-1-15,0 1 1 16,1-2-2-16,-2-1-5 16,-1-3-103-16,0-1-61 15</inkml:trace>
  <inkml:trace contextRef="#ctx0" brushRef="#br0" timeOffset="44749.317">16889 5995 637 0,'0'0'100'15,"0"0"-80"-15,0 0-20 16,0 0-4-16,0 0-31 15,0 0-48-15,-3 24-71 16</inkml:trace>
  <inkml:trace contextRef="#ctx0" brushRef="#br0" timeOffset="45491.492">17096 6089 497 0,'0'0'117'15,"0"0"-72"-15,0 0-19 16,0 0-2-16,0 0-12 16,0 0-11-16,-27-9-1 15,18 9-1-15,-2 6-3 16,-1 3 4-16,-1 2 0 16,2 0 1-16,1 1-1 15,1-1 0-15,5 2 0 16,3-3 2-16,1 0-2 15,0-2 1-15,7-2 3 16,5-2 3-16,4-2 0 16,4-2 1-16,-3 0-6 15,-2 0-2-15,-3-3-1 0,-4-4-3 16,-3-3 1-16,-1 0-1 16,-4 0 1-16,0 2-1 15,0 1-2-15,0 4 6 16,0 3 7-16,0 0 0 15,0 0-5-15,0 0-2 16,0 0-8-16,0 5-1 16,0 3 3-16,0-1 3 15,0 2 3-15,3 1 0 16,3-2 0-16,1-1 0 16,2-2-57-16,-2-2-51 15,0-3-160-15</inkml:trace>
  <inkml:trace contextRef="#ctx0" brushRef="#br0" timeOffset="45928.047">17201 5949 92 0,'0'0'577'0,"0"0"-540"15,0 0-37-15,0 0-21 16,0 0 21-16,2 53 2 15,0-24 3-15,0 0-4 16,-2 0 2-16,0 0 2 16,0-5-5-16,0-3 2 0,0-6-2 15,0-3 0 1,-1-6-9-16,0-2-5 0,-1-3 0 16,2-1 10-16,0 0 4 15,0-7 2-15,0-6-2 16,3-8-7-16,4-1 5 15,2 1-3-15,0 1 4 16,1 6 0-16,-3 4 2 16,0 3 1-16,-1 6 11 15,1 1-8-15,1 0-3 16,2 0-2-16,-1 10 0 16,1-2-1-16,-2 3 2 0,0-2-1 15,-1-1 0 1,-1 1 0-16,-1 0 1 0,-3-3 0 15,1 1-1-15,-3-1-51 16,0-2-51-16,0-2-146 16</inkml:trace>
  <inkml:trace contextRef="#ctx0" brushRef="#br0" timeOffset="46175.8">17310 5958 605 0,'0'0'132'16,"0"0"-132"-16,0 0-19 15,0 0 16-15,0 0 3 0,0 0 0 16,27 51-78-16,-15-36-139 16</inkml:trace>
  <inkml:trace contextRef="#ctx0" brushRef="#br0" timeOffset="46670.638">17479 6057 499 0,'0'0'181'0,"0"0"-146"0,0 0-26 16,0 0-9-16,0 0-2 15,0 0 0-15,-35 34-2 16,32-24 4-16,0-1-2 16,3-3 2-16,0-1 1 15,0-3 1-15,0 1 2 16,0-3 4-16,4 0 1 16,1 0-1-16,2 0 1 15,1-5-1-15,2-5-3 16,-3-1 1-16,0 0-4 15,-1 1 0-15,-3 2 0 16,1 3 0-16,-4 3-1 16,0 2-1-16,0 0-3 15,0 0 0-15,0 0-2 16,0 0-2-16,3 0 1 0,1 0 3 16,4 2 3-16,0 2 3 15,0-1 0-15,2-2-2 16,-1-1 1-16,0 0-2 15,-2 0-4-15,0-3-11 16,1-2-2-16,-2-1 3 16,-3 2-1-16,-2 2 9 15,-1 2 5-15,0 0 1 16,0 0-5-16,2 0 1 16,0 0-7-16,3 0 2 15,5 6 9-15,5 2 0 16,8-2 8-16,5-5-3 0,3-1-1 15,3 0-4-15,-6-1-11 16,-10-10-332-16</inkml:trace>
  <inkml:trace contextRef="#ctx0" brushRef="#br0" timeOffset="48581.037">18086 5921 487 0,'0'0'98'16,"0"0"-21"-16,0 0 13 16,0 0-30-16,0 0-13 15,0 0-28-15,17-11-14 16,-17 11-5-16,0 0-4 0,0 10 4 16,0 5 0-16,0 4 2 15,0 3 2-15,0 1 0 16,0-1-3-16,0-2 1 15,0-4 1-15,-1-2-3 16,-2-5 1-16,1-4 0 16,0-2-1-16,-1-2 0 15,1-1-4-15,0 0 4 16,-1 0 10-16,0-4 11 16,0-8-11-16,-1-8-9 15,1-5-1-15,3-2-1 16,0 1 1-16,0 0 0 0,10 6 2 15,1 4-3-15,2 4 1 16,-2 4-3-16,3 5 2 16,-1 0-2-16,1 2 2 15,2 1 0-15,-2 0 0 16,-3 0 1-16,1 0 0 16,-5 0-4-16,-3 1 1 15,-3 5-1-15,-1 1-8 16,0 5 3-16,-3 1 7 15,-8 5 2-15,-2-2 5 16,0 1-3-16,4-2-1 16,0-2-1-16,5-4 0 15,2-3-1-15,1-4-5 0,1-1-6 16,0-1 3-16,0 0 9 16,0 0 1-16,0 0 1 15,0 0 0-15,0 0-1 16,0 0-2-16,0 0 1 15,0 0-2-15,0 0-4 16,0 0-2-16,0 1-4 16,0 3 3-16,3 3 9 15,6-2 0-15,4 2-3 16,2-3 3-16,4-3 0 16,1-1 0-16,0 0-3 15,0 0-2-15,-1-6-2 0,-2-3-5 16,-1-1 4-16,-2-4 8 15,-3-2-1-15,-4 1 2 16,-4 3 0-16,-3 1 0 16,0 4 7-16,0 3 6 15,0 1 2-15,0 2-4 16,0 1-1-16,-3 0-11 16,-2 0-4-16,0 1-5 15,3 4 2-15,1 0-2 16,1 2 1-16,0 0 7 15,0 0 1-15,0-1-1 16,2 1 1-16,5-2 0 16,-1 1 1-16,1-4-1 15,0-2-1-15,-1 0-1 0,2 0-1 16,1 0 2-16,0-6 1 16,0-4-1-16,0 0-2 15,-4-1 3-15,0 2 0 16,-4 3 0-16,-1 3 1 15,0 1 2-15,0 2 10 16,0 0-6-16,0 0-7 16,0 0-9-16,0 3 2 15,0 2 4-15,3 1 3 16,4-2 0-16,1 1 0 16,2-2 4-16,3-2-2 15,0-1-1-15,-1 0 1 16,-1 0-1-16,-2-4 3 0,1-5-3 15,-3-2 1-15,1-6-1 16,-3 1 0-16,-5-5 1 16,0 0 2-16,0-6-4 15,0 0-1-15,0 0 0 16,-7 4 1-16,4 8 0 16,0 8 2-16,-1 3 1 15,3 4 5-15,-1 0-8 16,0 0-12-16,-1 11 4 15,-1 4 4-15,3 3 0 16,1 0 3-16,0 3 0 16,1-1 1-16,11 1 1 15,2 0 5-15,3-2-1 0,-2-2-1 16,-2-6-3-16,-3-2 0 16,-3-5 1-16,-2-2 0 15,0-2 0-15,-1 0-2 16,3 0-7-16,0-5-1 15,3-7-3-15,0-5-1 16,-3-1 1-16,-2 1-18 16,-1 1 17-16,-3 4 6 15,-1 4 6-15,0 5 7 16,0 2 23-16,0 1-12 16,0 0-18-16,0 0-10 15,0 8 4-15,0 2 4 0,0 0 2 16,0 1-2-1,0 0 2-15,0-1 2 0,7-4 0 16,3 3 4-16,1-4-2 16,2-4-4-16,4 1-11 15,0-2-96-15,-2-2-159 16</inkml:trace>
  <inkml:trace contextRef="#ctx0" brushRef="#br0" timeOffset="49571.739">19023 5770 695 0,'0'0'102'0,"0"0"-81"0,0 0-14 15,0 0-7-15,0 0-10 16,0 0 3-16,0 28 7 16,0-10 1-16,0-2 0 15,0 1-1-15,0-3 1 16,0-3-1-16,3-2 1 16,-1-4-1-16,-2-1 1 15,2-3-1-15,-2-1 2 16,0 0 6-16,0 0 11 15,2-3 39-15,0-10-32 16,2-2-25-16,-1-5 0 16,2-4 0-16,0 0 0 15,-2 2-1-15,2 3 1 0,-4 7-1 16,0 6 1-16,-1 4-1 16,0 2-5-16,0 0-3 15,0 0-8-15,0 7 6 16,0 4 8-16,0 2 2 15,0-2 1-15,0 0-1 16,0-3 3-16,7-1-2 16,0-2 1-16,0-3 0 15,3-2-2-15,2 0 1 16,0-1 1-16,2-10 1 16,1-2-2-16,-1-1-1 15,-2-1-1-15,-1 1 0 0,-4 1-4 16,0 6 5-16,-7 4-2 15,0 3 4-15,0 0-4 16,0 0-3-16,0 0-11 16,0 9-2-16,-3 3 17 15,1 4 1-15,0 0 0 16,2 1 1-16,0-2-1 16,0 1 2-16,7-2-1 15,3-2 1-15,2-4 3 16,0-3-4-16,3-2 6 15,2-3-4-15,-1 0-3 16,0-1-1-16,-2-10-1 16,-2-2-5-16,-2-1 2 15,-5 2 4-15,0 1-5 16,-4 4 4-16,-1 4 1 0,0 3 1 16,0 0 12-16,0 0-12 15,0 0 0-15,0 0-11 16,0 1 3-16,0 6 8 15,0 1 2-15,3-1-1 16,1 0-1-16,2-1-16 16,1-2-82-16,1-2-46 15,-1-2-288-15</inkml:trace>
  <inkml:trace contextRef="#ctx0" brushRef="#br0" timeOffset="49816.621">19340 5729 479 0,'0'0'127'15,"0"0"-127"-15,0 0 0 16,0 0-26-16,0 0-34 16,0 0-178-16</inkml:trace>
  <inkml:trace contextRef="#ctx0" brushRef="#br0" timeOffset="50381.111">19478 5747 799 0,'0'0'4'0,"0"0"-4"15,0 0-10-15,0 0-1 16,0 0 9-16,0 0 2 16,0 43 0-16,0-32 2 15,0 0-2-15,0-2 0 16,0-1 0-16,0-4 0 16,0-1 0-16,0-1 0 15,0-2 0-15,0 0 0 0,0 0 5 16,0 0 7-1,0 0 2-15,0-8 7 0,7-4-18 16,1-4-2-16,-2 2 0 16,0 0-1-16,-3 4-2 15,-1 3 1-15,1 5 2 16,-3 1-3-16,0 1 1 16,0 0-10-16,0 1-8 15,1 8 11-15,1-1 7 16,3 3 0-16,1-3 1 15,4 2-1-15,4-1 1 16,3-1 0-16,4-4 0 16,0 0 1-16,2-4 0 0,-5 0 0 15,-1 0 2 1,-4-5-1-16,-2-4-2 0,-5-2 3 16,-1-1 0-16,-3 1-3 15,-1 3 0-15,-1 2 0 16,0 5 2-16,0-1 17 15,0 2-8-15,0 0-11 16,0 0-1-16,0 0-5 16,0 0-6-16,0 0 7 15,0 3 5-15,1 3 0 16,4 3 0-16,-1-2 0 16,1-1 0-16,-1 0-2 0,-1-2-18 15,-3-1-85 1,0-3-70-16</inkml:trace>
  <inkml:trace contextRef="#ctx0" brushRef="#br0" timeOffset="50626.492">19637 5645 535 0,'0'0'40'15,"0"0"-40"-15,0 0-9 16,0 0 9-16,0 0 0 16,0 0 0-16,3 24 0 15,3-15-113-15</inkml:trace>
  <inkml:trace contextRef="#ctx0" brushRef="#br0" timeOffset="51417.841">19783 5689 726 0,'0'0'21'16,"0"0"-21"-16,0 0-17 15,0 0 8-15,0 0 9 0,0 0 2 16,0 44-1-1,2-36 0-15,-2-2-1 0,0 0 1 16,0-3-1-16,0-1-1 16,0-2 1-16,0 0 3 15,0 0 5-15,0 0 2 16,0 0 16-16,2 0 10 16,3-6-2-16,5-5-33 15,0 1 0-15,0-1-1 16,0 3 0-16,-3 1 0 15,-2 3-2-15,-2 2 2 16,-2 1-1-16,2 1-3 16,0 0-3-16,4 0-4 0,3 2 10 15,4 3 2 1,1 1-2-16,-1-3 2 0,2 1 0 16,0-2 0-16,-1-1 1 15,-1-1-1-15,-4 0 0 16,-1 0 0-16,-2 0 2 15,-3-3 1-15,-3-3-4 16,-1-1-8-16,0 1-2 16,0-1-5-16,-4 2-21 15,-6 1 11-15,-4 3 11 16,-4 1 12-16,-3 0-1 16,-2 0 3-16,3 0-3 0,6 0 3 15,6 3-2 1,5 2-6-16,3 0-1 0,0 1 7 15,0-2-3-15,14 0 2 16,2-2 3-16,4-1 15 16,1-1-7-16,-2 0 1 15,-5 0-4-15,-2 0 6 16,-7 0 4-16,-1-1-3 16,-3 1 7-16,-1 0-17 15,0 0-2-15,0 0-10 16,0 10-1-16,0 6 11 15,0 3 1-15,-5 3 4 16,-2 1-5-16,2 0 2 16,0-2-2-16,3 0 1 15,0-2-1-15,-2-2 2 0,-1 1-2 16,1-3 0-16,-6 1-2 16,-1 0-5-16,-5-4-50 15,1 0-36-15,1-4 78 16,0-6 0-16,2-2-2 15,1 0-22-15,3 0-35 16,5-5-62-16</inkml:trace>
  <inkml:trace contextRef="#ctx0" brushRef="#br0" timeOffset="51739.98">20108 5537 627 0,'0'0'65'0,"0"0"-42"16,0 0 8-16,0 0-28 15,0 0-3-15,0 0-3 16,57 34 3-16,-37-9 0 15,-1 4 22-15,4 2-7 16,-2 3-5-16,-2 2-3 16,-6 1-2-16,-8-1 0 0,-5 0-2 15,-5-3-1-15,-20 1 0 16,-14 0-2-16,-12 1-22 16,-6-2-106-16,-2-3-68 15</inkml:trace>
  <inkml:trace contextRef="#ctx0" brushRef="#br0" timeOffset="80375.709">21047 6620 211 0,'0'0'46'15,"0"0"-27"-15,0 0-6 16,0 0-4-16,0 0-7 16,0 0-1-16,0 0-1 15,0 0 1-15,0 0 10 0,0 0 12 16,0 0 5-16,0 0 23 16,0 0-5-16,0 0-15 15,3 0-5-15,-2 0 9 16,0-1 1-16,1 0-5 15,-2-1-6-15,2 1 0 16,-1 1 1-16,-1-1-4 16,1 1-11-16,-1 0-3 15,0 0 0-15,0 0-4 16,0 0 3-16,0 0-3 16,0 0-4-16,0 0 1 15,0 0 0-15,0 0 2 16,0 0-1-16,0 0-2 0,0 0 0 15,3 0 4 1,2 0-1-16,2 0-1 0,3 0 1 16,-1 0-2-16,1 0 1 15,3-1-2-15,3 0 0 16,3 0 0-16,6-1 0 16,-1 0 0-16,4 0 1 15,6 2-1-15,7 0-1 16,4 0 1-16,8 0 0 15,1 0 1-15,3 0-1 16,0 0 1-16,-2 0-1 16,-1 0 0-16,-1 0 0 0,-1 0 1 15,-4-1 0 1,1 1-1-16,-2 0 0 0,2 0 2 16,-1 0-2-16,5 0 0 15,1 0 0-15,-2 0 0 16,-2 0 0-16,-2 1 1 15,-3 1-1-15,1-1 0 16,-1 0 0-16,-2-1 0 16,-6 0-1-16,-7 0 0 15,-5 0 1-15,-8 0 0 16,-7 0-11-16,-7 0-4 16,-3 0 1-16,0 0-47 15,0 0-85-15,-8 0-264 16</inkml:trace>
  <inkml:trace contextRef="#ctx0" brushRef="#br0" timeOffset="86795.276">14901 6868 78 0,'0'0'275'0,"0"0"-240"16,0 0-27-16,0 0-7 15,0 0 2-15,0 0 0 16,0 0 1-16,3-5 2 15,-3 4-4-15,0 1-2 16,0-1 4-16,0 1 13 16,0 0 1-16,0 0-4 15,0 0 4-15,0 0 0 16,0 0-3-16,0 0-6 0,0 0-2 16,0 0 0-16,0 0 4 15,0 0 8-15,0 0-5 16,0 0-5-16,2 0 1 15,-1 0-5-15,1 0 5 16,2 0 0-16,2 0 2 16,-1 0-6-16,5 0 2 15,1 0 6-15,6 0-2 16,6-3 4-16,3-4-1 16,8-4-8-16,0 1-4 15,0-1-1-15,-2 2-2 16,-5 0-1-16,-4 2 1 15,-5 2-20-15,2 0-33 16,-5 2-22-16,-1-2-72 16</inkml:trace>
  <inkml:trace contextRef="#ctx0" brushRef="#br0" timeOffset="87275.695">14968 6958 369 0,'0'0'124'0,"0"0"-110"15,0 0-8-15,0 0 2 16,0 0-1-16,0 0 7 16,-7 16-3-16,7-15-5 15,0-1 7-15,0 0 13 16,0 0 3-16,0 0 4 15,0 0-5-15,9 0 1 16,9-3-6-16,7-4-9 16,7-6-8-16,5-2-4 15,3-2-1-15,0 0 3 0,-1 0-4 16,-7 2-2-16,-6 3 0 16,-6 2-6-16,-9 4-2 15,-4 3-9-15,-3 3-27 16,-2 0-28-16,-2 0-25 15,0 8-165-15</inkml:trace>
  <inkml:trace contextRef="#ctx0" brushRef="#br0" timeOffset="88687.412">15520 6765 363 0,'0'0'136'16,"0"0"-114"-16,0 0-4 16,0 0-17-16,0 0 0 15,0 0 4-15,0 0-4 0,22-24 8 16,-17 20 18-16,-1 2 3 15,0-2-6-15,-1 2-13 16,2 0-4-16,-2 0-2 16,3-1-2-16,-1 3 0 15,-1-1-3-15,1 1 0 16,-2 0 0-16,1 0-6 16,-1 4-4-16,-1 3 8 15,0 3 2-15,0 1 1 16,-2 0 1-16,0 1 0 15,0-1-2-15,0 2-22 16,0-2-16-16,0 1-17 16,0-1-77-16,0 0-194 0</inkml:trace>
  <inkml:trace contextRef="#ctx0" brushRef="#br0" timeOffset="88942.181">15623 6874 465 0,'0'0'63'0,"0"0"-47"16,0 0-5-16,0 0 7 16,0 0-1-16,0 0-6 15,4 12 1-15,-2-12-2 16,-1 2-5-16,1-2 3 16,0 0-4-16,0 0-4 15,0 0-3-15,1 0-80 0,-2-7-183 16</inkml:trace>
  <inkml:trace contextRef="#ctx0" brushRef="#br0" timeOffset="89362.988">15600 6659 381 0,'0'0'75'0,"0"0"-24"0,0 0-23 16,0 0-18-16,0 0-7 16,0 0-2-16,-57-4-1 15,45 13-1-15,-1 3 1 16,-1 0 3-16,1 3 0 15,1 1 2-15,3 1 10 16,1 2-6-16,2-1 1 16,1 3 5-16,4 1 0 15,1 0-5-15,0-1 0 16,4 1-3-16,8-1 9 16,8-1 0-16,4-4 0 15,7-3 18-15,3-6-9 16,4-7-13-16,5 0-2 15,-1-4-6-15,-4-9 0 0,-10-2 0 16,-8-3-4-16,-11-4 4 16,-2-4 4-16,-7-1-3 15,0-3-1-15,-9-2-4 16,-10-3-10-16,-2-2-58 16,-3 0-71-16,1 3-227 15</inkml:trace>
  <inkml:trace contextRef="#ctx0" brushRef="#br0" timeOffset="90860.912">12408 7052 576 0,'0'0'74'0,"0"0"-15"16,0 0-35-16,0 0 4 15,0 0-7-15,0 0-15 16,-2-10-6-16,2 10 0 15,0 0-2-15,0 0-1 16,0 5 2-16,0 5 1 16,5 2 1-16,1 1 0 15,-1 2 0-15,2 0 0 16,-1-3 1-16,0-2-2 16,0-3 1-16,-1-1-1 15,-1-4 3-15,0-2 0 0,2 0 23 16,0 0 21-1,3-13-9-15,1-2-20 0,0-4-11 16,-1-1-4-16,1 0-3 16,1 0 0-16,-2 4-10 15,-1 2-16-15,3 6-12 16,-4 5-17-16,-1 3-69 16,1 0-42-16,-5 4-187 15</inkml:trace>
  <inkml:trace contextRef="#ctx0" brushRef="#br0" timeOffset="91687.433">13441 6949 638 0,'0'0'64'0,"0"0"-23"15,0 0-12-15,0 0-13 16,0 0-12-16,0 0-4 15,0-4-4-15,2 4 4 16,3 1 0-16,-1 5 0 16,1-1 4-16,0 2 3 15,-2-1-3-15,1 0 0 16,0 2-3-16,1-2 4 16,0 1-2-16,-1-2-1 15,0-2 1-15,-3-1-1 0,1-1 5 16,0-1 15-16,-2 0 11 15,1 0 4-15,-1 0-2 16,0 0 0-16,1 0-3 16,1 0-10-16,1 0-4 15,1-6-11-15,3-2-3 16,0-1 0-16,2-3-4 16,2-3 1-16,1-2 1 15,4-3-2-15,4 0 1 16,-2 2-1-16,0 3-9 15,-2 3-7-15,-4 4-26 16,-1 5-7-16,0 3-35 16,-4 0-88-16,-4 0-250 15</inkml:trace>
  <inkml:trace contextRef="#ctx0" brushRef="#br0" timeOffset="105315.675">16498 6598 344 0,'0'0'101'0,"0"0"-60"16,0 0 1 0,0 0-5-16,0 0-10 0,0 0-12 15,0 0-10-15,0 0-2 16,5-6 1-16,-5 6-3 16,0-1-1-16,0 0 2 15,0 0 14-15,0 0 10 16,0 0 5-16,0-1 8 15,3 2-8-15,0-3-14 16,1 0-6-16,6-1-1 16,1-2-2-16,5-2 0 15,3 0 6-15,8-4-6 16,4 0-2-16,9-4 1 16,5-3-3-16,2-3-2 0,0 0-1 15,-2 1-1-15,-7 4 0 16,-4 2 2-16,-10 5-2 15,-7 2 0-15,-9 4 0 16,-7 4-16-16,-1 0-63 16,-1 0-33-16,-13 9-20 15</inkml:trace>
  <inkml:trace contextRef="#ctx0" brushRef="#br0" timeOffset="105775.643">16648 6554 605 0,'0'0'94'16,"0"0"-31"-16,0 0-29 0,0 0-10 16,0 0-10-16,0 0 2 15,19-34-11-15,-12 32 0 16,1 0 2-16,2 0-4 15,1 1 4-15,3-2-5 16,6 2 1-16,3-3 5 16,6 0-6-16,7 0 2 15,1-2-2-15,1-1-1 16,1 1 0-16,-3-2-1 16,-5 2-1-16,-10 1-10 15,-8 0-13-15,-9 4 8 16,-4 1 0-16,-3 0-109 15,-14 0-84-15</inkml:trace>
  <inkml:trace contextRef="#ctx0" brushRef="#br0" timeOffset="137160.198">21111 5714 472 0,'0'0'43'16,"0"0"1"-16,0 0-21 15,0 0 3-15,0 0 10 16,0 0 11-16,0 0-15 16,36-19-4-16,-34 19 8 15,-2 0-10-15,0 0-12 16,0 0 1-16,0 0-5 16,0 0-1-16,0 0-3 15,0 0-3-15,0 0-3 0,0 0-7 16,0 0 7-1,0 7 1-15,0 2-1 0,0-1 0 16,0 2 4-16,2 1-4 16,5-1 0-16,1 3 2 15,3-1-2-15,1 1 0 16,-1 0 1-16,1-3-1 16,-1-1 2-16,-4-3-1 15,-1-2 2-15,-4-2-3 16,-1-2 1-16,0 0 1 15,0 0 3-15,5 0 18 16,5-6 28-16,4-10-36 16,5-5-6-16,7-4-7 15,4-6 1-15,6-3-3 0,7 0-4 16,3-1-9 0,1 5-11-16,0 4 5 0,-4 5 9 15,-4 6-6-15,-5 3-7 16,-4 7-8-16,-9 3-15 15,-10 1-56-15,-9 1-111 16</inkml:trace>
  <inkml:trace contextRef="#ctx0" brushRef="#br0" timeOffset="26778.753">3883 3735 350 0,'0'0'123'0,"0"0"-112"16,0 0-10-16,0 0 19 15,0 0 13-15,0 0-12 16,0 0-4-16,-2 2 7 16,0-2 26-16,1 0-15 15,0 0-18-15,1 0-13 16,-1 0-4-16,-1 0-27 16,-2 0-42-16,-1 1 15 15,-1 0-67-15,-2-1 41 16,3 0 13-16,5-4-29 15,0-3-15-15</inkml:trace>
  <inkml:trace contextRef="#ctx0" brushRef="#br0" timeOffset="30356.991">15106 7114 217 0,'0'0'66'0,"0"0"0"15,0 0-24-15,0 0 13 16,0 0-21-16,0 0-10 15,0 0 4-15,0-45-8 16,0 41-6-16,-2 0 15 16,0 1 5-16,1 0-3 15,0 2-9-15,1-1-6 16,0 2 4-16,-1 0-9 16,1 0-7-16,0 0-1 15,0 0 1-15,0 0 4 16,0 0 5-16,0 0-6 15,0 0 2-15,0 0-2 16,0 0-4-16,0 0-3 0,0 0 2 16,0 0-2-1,0 0-2-15,0 0-2 0,0 0-2 16,0 3-3-16,0 6 1 16,0 1 8-16,0 7 0 15,0 3 1-15,3 3-1 16,2 2 1-16,1 2-1 15,-2-3 0-15,1-3 1 16,-1-1-1-16,-2-3 0 16,-1-2 0-16,1-3 1 15,-2 0 0-15,0-3-2 16,0-1-32-16,0-2-113 0,0-6-125 16</inkml:trace>
  <inkml:trace contextRef="#ctx0" brushRef="#br0" timeOffset="31367.171">14935 7495 476 0,'0'0'88'0,"0"0"-77"15,0 0-7-15,0 0-1 16,0 0 1-16,0 0-4 15,-4-3 2-15,-7 3 2 16,-2 6 0-16,-5-1 5 16,-1 2-5-16,-2-2 1 15,-2-2 1-15,-1 1 0 0,2-4-4 16,2 0-1-16,5 0 6 16,1-3-6-16,7-5 2 15,4-3 1-15,3-1-4 16,0 1-8-16,3 0-12 15,11 0-1-15,1 3 18 16,0 1 1-16,-1 3 1 16,-1 1 1-16,-1 0 0 15,0 3 0-15,-3 0 0 16,1 0 0-16,-3 0-1 0,-1 0 0 16,1 4-1-1,0 4 0-15,0 3 2 0,1 0 0 16,-3 3 0-16,0 2 0 15,0 1 0-15,0 3 2 16,-1 2-2-16,-1 1 0 16,-1 0 1-16,-2-4 0 15,0 0-1-15,0-4 0 16,0 1 1-16,0-3 0 16,0-3-1-16,0-2 0 15,0-1 1-15,-1-2-1 16,-4 0 2-16,-3 0-2 15,-4-2 3-15,-2-1 8 16,-4 0-3-16,0-2 5 16,0 0-5-16,2 0-3 15,3-2-3-15,3-3-2 0,3 1-34 16,5 3 22-16,2-1-23 16,0 0-63-16,11-1-248 15</inkml:trace>
  <inkml:trace contextRef="#ctx0" brushRef="#br0" timeOffset="31945.735">15013 7587 442 0,'0'0'47'15,"0"0"1"-15,0 0-11 16,0 0-19-16,0 0-15 16,0 0-3-16,-10-7-9 15,10 13 4-15,0 5 4 16,6-2 1-16,-2 2 0 16,2-3 2-16,-3 1-2 15,-1-1 0-15,0-1 0 16,-2-1 0-16,0-1 3 15,0 0 0-15,0-4-3 16,0 2 2-16,0-3 1 0,0 0 0 16,0 0 3-1,0 0 11-15,-2 0 40 0,-2-10-34 16,-1-4-15-16,3-3-8 16,0-2-1-16,2 0-20 15,0 1 5-15,0 2 10 16,5 6-1-16,0 2 6 15,2 2-8-15,1 2 7 16,1 1 0-16,2 2 0 16,-2 1-2-16,0 0 2 15,0 0-2-15,1 1 2 16,-2 7 1-16,-1 1 0 16,-2 1-1-16,0 2 2 15,1-1 0-15,-4 0 0 0,0 0 2 16,1-3-1-16,-1 1 0 15,0-4 0-15,1 2-1 16,-1-2-2-16,0-2-40 16,0-2-37-16,1-1-140 15</inkml:trace>
  <inkml:trace contextRef="#ctx0" brushRef="#br0" timeOffset="32208.033">15182 7411 571 0,'0'0'77'16,"0"0"-72"-16,0 0 0 0,0 0-5 15,0 0-3-15,0 0-4 16,8 28 7-16,-2-9 1 16,-1 1 0-16,0 0 0 15,-1 1 1-15,1 1-2 16,-2-1 2-16,-1-1-1 15,1-3 1-15,-1-2 2 16,0-3-4-16,-1-3-34 16,-1-3-29-16,0-2-31 15,0-3-47-15,-1-1-22 16</inkml:trace>
  <inkml:trace contextRef="#ctx0" brushRef="#br0" timeOffset="32447.395">15188 7580 36 0,'0'0'259'16,"0"0"-82"-16,0 0-89 0,0 0-18 15,-27-57 3-15,27 54-16 16,0 1-26-16,0-2-25 16,11-1-2-16,9-2-4 15,6 0-1-15,3 3-4 16,-1 1-51-16,-3 1-42 16,-5 2 26-16,-4 0-62 15,-7 0-220-15</inkml:trace>
  <inkml:trace contextRef="#ctx0" brushRef="#br0" timeOffset="33549.518">15306 7541 294 0,'0'0'88'0,"0"0"-11"15,0 0 4-15,0 0-31 16,0 0-13-16,0 0-29 16,3 0-7-16,5 0 1 15,2 0-2-15,4-3 3 0,1-2-2 16,-1-1 0-16,-2-2 0 15,-1 1 1-15,-3-2-2 16,-3 3-15-16,-3 0-15 16,-2 1 18-16,0 4 12 15,0-2-9-15,-6 3 8 16,-3 0 1-16,-5 0 0 16,2 4 0-16,-1 4 2 15,1 1-2-15,5 0-1 16,3 1 0-16,2-2-4 15,2 0 2-15,0 1 1 16,0-2 2-16,4-1 2 16,7-2 0-16,2-2-1 0,5-2 1 15,0 0 0-15,-1 0 1 16,0-2-2-16,-1-4 0 16,-3-2 1-16,-3 1-1 15,-2-3 1-15,-3-1-1 16,-5-1 4-16,0-1-4 15,0 1 0-15,0 1-1 16,-3 3 3-16,-1 3 3 16,0 4-4-16,4 0 5 15,0 1-7-15,0 0 0 16,0 0-12-16,0 9 8 16,0 2-4-16,2 2 6 15,5-2 1-15,0 0 1 16,2-2 0-16,0 0 0 0,0-2 0 15,0-2 0-15,3 1 2 16,-2-2-2-16,2-2 3 16,-1-2-2-16,3 0 4 15,-2-2-2-15,2-9 1 16,-1-4-2-16,-4-4 1 16,-2-2-3-16,-4-1-16 15,-3 3-7-15,0 5 10 16,0 5 6-16,0 5 7 15,-1 3 8-15,-3 1-8 16,-1 0 0-16,-2 5-3 0,0 5 3 16,3 2-1-1,4-1-1-15,0-2 2 0,0 1-6 16,0 0 4-16,4-4 2 16,6-1 2-16,5-3-1 15,3-2 2-15,3 0-1 16,2-2 0-16,0-9 3 15,-2 0-5-15,-3-4 0 16,-5-2 5-16,-5-2-4 16,-5 1-1-16,-3 3 2 15,0 3-1-15,0 4 6 16,-9 5 0-16,-4 3-7 16,-2 0-1-16,0 3-1 15,4 8 2-15,5 0 0 0,4 1-6 16,2-1 1-16,0 0 4 15,1 1-2-15,8-2 3 16,3 0 0-16,0 0 0 16,1-1 0-16,-3-1 0 15,0-2 0-15,-3 1 0 16,-3-1 0-16,0 3 0 16,-4 0 1-16,0 2-1 15,0-2 3-15,-2 1 1 16,-7-2-3-16,0-3-1 15,2-1-2-15,3-3-39 16,4-1-64-16,0-4-195 16</inkml:trace>
  <inkml:trace contextRef="#ctx0" brushRef="#br0" timeOffset="33800.395">15900 7238 609 0,'0'0'10'0,"0"0"-10"16,0 0-9-16,0 0 9 15,0 0 2-15,22 63-1 16,-7-36 2-16,9 1-3 16,5 2 3-16,5 0-2 0,-3-3 0 15,-4-4 1-15,-7-3-1 16,-8-6 1-16,-5-2-2 15,-7-5-46-15,0-4-158 16</inkml:trace>
  <inkml:trace contextRef="#ctx0" brushRef="#br0" timeOffset="34049.263">15916 7351 443 0,'0'0'113'0,"0"0"-101"16,0 0-6-16,69-31 9 15,-40 22-1-15,1 1-5 0,-2 1-8 16,-3 0 0-16,-4 1-1 16,-5 0-94-16</inkml:trace>
  <inkml:trace contextRef="#ctx0" brushRef="#br0" timeOffset="39502.009">11358 8644 330 0,'0'0'74'0,"0"0"-49"0,0 0 28 16,0 0-1-1,0 0-24-15,0 0-11 0,0 0-10 16,4-17 12-16,-4 16 16 16,0 1 13-16,0 0-18 15,0 0-5-15,0 0-11 16,0 0-6-16,0 0-4 16,0 0 3-16,0 0-7 15,0 0 1-15,0 0-2 16,0 0-3-16,5 0-3 15,4-2 5-15,6-1 2 16,8-3 1-16,9-4-1 16,2 1 3-16,0-2-3 0,-2 2 1 15,-4 3-1 1,-5 1 0-16,-5 1 0 0,-3 4-11 16,-8 0-55-16,-4 0-30 15,-3 0-146-15</inkml:trace>
  <inkml:trace contextRef="#ctx0" brushRef="#br0" timeOffset="41495.656">11994 8422 402 0,'0'0'112'16,"0"0"-58"-16,0 0-2 15,0 0 17-15,0 0-29 16,0 0-15-16,-7-5-8 16,7 5-13-16,0 0-4 15,0 0 0-15,0 0-1 16,0 0 1-16,0-2-5 15,0 2 4-15,1-1 1 16,6-3 4-16,4-1 0 16,2-5-4-16,1-3 2 15,-1 2-1-15,-4-1-1 16,-1 1 0-16,-3-1 4 0,-4 1-2 16,-1 1-1-16,0 1-1 15,-1 4-1-15,-6 2-8 16,-1 1 7-16,-3 1-4 15,0 1 5-15,-1 0-4 16,-1 6 2-16,2 3 1 16,3 2 0-16,4-2-4 15,1 3-4-15,3 1 7 16,0 2 0-16,0 1 1 16,3 0 1-16,4 3 1 15,0-1 1-15,0-1 0 16,-1 0-1-16,1 0 1 0,-4 1-1 15,-2 1 1 1,-1 2 3-16,0 0-3 0,0 1 1 16,0 0-2-16,-4-3 2 15,-1-3-2-15,0-1 0 16,2-6 1-16,0-2-1 16,1-4 1-16,0-1 0 15,2-2-1-15,0 0 2 16,0 0 1-16,0 0 1 15,0 0 0-15,0 0 6 16,0 0 1-16,0-6 14 16,0-5-21-16,0-2-4 15,2 1-4-15,3 3 1 16,4 2 0-16,0 3-3 16,2-1-1-16,2 5 3 0,0 0 1 15,0 0 3-15,-2 0-3 16,1 0 2-16,-3 0 1 15,1 0 0-15,-2 0 0 16,1 0-1-16,0 0-4 16,-2-1 0-16,0-7-3 15,-1 0-19-15,-3-2-32 16,0 1 2-16,-2 1-17 16,-1 4-42-16,0 0-11 15,0 4-7-15</inkml:trace>
  <inkml:trace contextRef="#ctx0" brushRef="#br0" timeOffset="42001.304">12242 8476 463 0,'0'0'82'16,"0"0"-51"-16,0 0 26 15,0 0 20-15,0 0-53 16,0 0-24-16,-8-10-4 15,5 10-10-15,-1 9 4 16,-1 4 10-16,2 0 0 16,1 1-4-16,2 0 2 15,0-2 2-15,0-1-2 16,5-2-1-16,2-5 3 16,2-1 3-16,4-3-2 15,-2 0-1-15,2-3-1 16,-2-6-1-16,-3-2 2 0,-3-2 3 15,-4 0 0-15,-1 1 2 16,0 0-4-16,-3 3-1 16,-7 4 0-16,-1 4-8 15,1 1-3-15,-3 0-5 16,2 1-14-16,2 8-7 16,0 2-25-16,6 0-93 15,2-2-85-15</inkml:trace>
  <inkml:trace contextRef="#ctx0" brushRef="#br0" timeOffset="42256.622">12242 8476 404 0</inkml:trace>
  <inkml:trace contextRef="#ctx0" brushRef="#br0" timeOffset="42695.495">12242 8476 404 0,'85'-20'111'0,"-85"20"-54"0,0 0-20 16,0 0-30-16,0 0-7 16,0 0-9-16,-3 10 9 15,0 0 0-15,2 0 0 16,1-2 0-16,0-1-1 16,0 0 1-16,0-3-1 15,2-2 1-15,4-1 1 0,0-1-1 16,2 0 0-1,2 0-3-15,-3 0 1 0,1-5-3 16,-3-1-2-16,-1-3-6 16,-1 0 10-16,-3 1 1 15,0 3-1-15,0 1 3 16,0 2 12-16,0 2 14 16,0-1 9-16,0 1-17 15,0 0-14-15,0 0-4 16,0 0-4-16,0 0-4 15,0 0 1-15,0 0 5 16,0 0-6-16,5-2 3 16,1 0 4-16,1-1-4 0,-1 0-5 15,-2-1 2 1,-1 0 1-16,-2 1 5 0,-1 2 2 16,0 1 0-16,0 0-1 15,0 10-16-15,0 10 12 16,0 6 5-16,-2 5 0 15,-1 5 6-15,-1 2 7 16,2-3-7-16,-1 0-3 16,1-8-2-16,1-7-1 15,-1-6 1-15,0-6 1 16,0-3-1-16,0-1 3 16,-1-1 5-16,-1-3-1 15,-3 1 3-15,1-1 7 16,-5 0-9-16,1-3-4 0,0-9 2 15,1-6-7-15,3-6-33 16,3 0-12-16,3-2-32 16,0 2-68-16,12 4-58 15</inkml:trace>
  <inkml:trace contextRef="#ctx0" brushRef="#br0" timeOffset="43461.768">12574 8432 506 0,'0'0'68'15,"0"0"-55"-15,0 0-6 16,0 0-7-16,0 0-1 15,0 0 1-15,-36 5-1 16,25 4-1-16,-2 2 2 16,2 1 2-16,2-1-2 15,1 2-4-15,3-2 4 16,3-3-1-16,0-1 0 16,2-2-2-16,0-2 0 15,0-2 1-15,0-1-31 0,6 0 13 16,4 0 20-1,-1-9 0-15,2-1 1 0,-4-1-1 16,-3 1 0-16,0 0 0 16,-3 4 2-16,-1 3-1 15,0 0 16-15,0 3 20 16,2 0-19-16,-2 0-18 16,0 0-1-16,0 0-3 15,0 0-5-15,2 7 9 16,3 1-1-16,0 0 1 15,2-3 0-15,2-2 1 16,2-3-1-16,2 0 2 16,3 0 3-16,0-7-3 15,-1-6 3-15,0-2-5 16,-4-2 1-16,-3-4 3 0,-4-1-3 16,-4-3 1-1,0-2 1-15,0 1-2 0,-6-3-1 16,-4 5 1-16,-1 2-1 15,1 9 0-15,2 5 1 16,2 6 18-16,4 0 2 16,2 2-21-16,0 0 0 15,0 4-15-15,0 9 13 16,0 1 2-16,0 5-2 16,0 0 2-16,6 1-6 0,3 3 6 15,3-1-1 1,2 1 3-16,0-3-3 0,-3-2 1 15,-2-3 0-15,-2-1 4 16,-2-4-4-16,0-2 1 16,-2-4-1-16,2-1-52 15,0-3-33-15,-1 0-118 16</inkml:trace>
  <inkml:trace contextRef="#ctx0" brushRef="#br0" timeOffset="44280.983">12796 8166 539 0,'0'0'75'0,"0"0"-75"16,0 0-6 0,0 0 4-16,0 0 2 0,11 61 1 15,-3-37-1-15,0 0 0 16,-2 2 0-16,1 0 0 15,-1-3 1-15,-1-4 1 16,0-2-2-16,-2-4 0 16,-1-3 0-16,0-2 3 15,-2-4-3-15,0-2-28 16,0-2-30-16,0 0 13 16,-4-3 11-16,-4-9-94 15,-2-1 128-15,2-1 18 16,-1 1 6-16,-1 3 47 15,2 2 11-15,3 5-36 0,1 1-5 16,4 1 5-16,0 1-27 16,0 0-19-16,4-4-5 15,12 1-15-15,5-4 19 16,2 1 2-16,1-3-1 16,-1 0 0-16,0 1-1 15,-3-2 1-15,-4 2 0 16,-6 3 1-16,-4 1-1 15,-4 4 0-15,-1 0 0 16,-1 0-12-16,0 0 2 16,0 7 10-16,0 4 0 15,0-1 0-15,0-2 0 16,0 1 0-16,0-2 0 0,0-3 0 16,7-1-1-16,0-3 1 15,4 0 2-15,4 0 1 16,2-5 2-16,0-6-4 15,-4-2-1-15,-3 2-15 16,-3-1 7-16,-4 4 1 16,-3 1 6-16,0 4 0 15,0 3-2-15,-3 0-4 16,-7 3 2-16,-3 12 5 16,-1 5 0-16,2 3-2 15,4 2 1-15,2 2 0 16,5 0 0-16,1 1-1 0,0-2 1 15,1 1 0 1,6 0 1-16,0-1 0 0,-3 1 1 16,-4-4-1-16,0-3 3 15,0-4 1-15,-5-4 1 16,-9-4 4-16,-4-2 12 16,-4-2 4-16,-3-4-5 15,2 0-3-15,3 0-5 16,2-5-11-16,4-6-1 15,4-8-113-15</inkml:trace>
  <inkml:trace contextRef="#ctx0" brushRef="#br0" timeOffset="47405.82">13284 8359 529 0,'0'0'74'15,"0"0"3"-15,0 0-20 16,0 0-18-16,0 0-27 16,0 0-12-16,0 0 0 15,0-6-3-15,0 6 2 16,0 0-6-16,0 0 1 16,0 0 0-16,0 6 4 0,0 8 2 15,0 2 1-15,0 4-1 16,0 3-20-16,0-3-114 15,0-5-40-15</inkml:trace>
  <inkml:trace contextRef="#ctx0" brushRef="#br0" timeOffset="48313.842">13690 8384 564 0,'0'0'49'0,"0"0"-17"16,0 0 34-16,0 0-26 0,0 0-16 15,0 0-19 1,0 0-2-16,0 0-3 0,0 0 2 16,0 0-1-16,0 0 0 15,0 0-1-15,0 0 0 16,0 0-1-16,0 0 1 15,0 0 1-15,0 0 1 16,0 0 1-16,0 0-3 16,0 0 1-16,0 0-1 15,0 0 1-15,0 0-1 16,0 0 0-16,0 0 0 16,0 0 0-16,0 0 0 15,0 0 0-15,0 0 0 16,0 0 0-16,0 0 1 0,0 0 0 15,0 0 0-15,0 0 4 16,0 0-3-16,0 0-1 16,0 0-1-16,0 0 3 15,0 0-2-15,0 0 1 16,0 0-1-16,0 0 5 16,1 0 8-16,4-7-9 15,3-3-4-15,0-3 0 16,-2-1-1-16,-1 1 2 15,-3-3-4-15,-2 1-3 16,0 0-4-16,0 4 7 16,-7 0-8-16,-2 4-14 15,-1 4 23-15,3 0-1 16,2 3 1-16,3 0 1 16,1 0 0-16,1 0-2 0,0 0-5 15,0 0-13-15,2 0 11 16,8 0 9-16,5-3 1 15,2 1-1-15,3-1 1 16,-2 1 1-16,-4 0-1 16,-4 0-1-16,-4 2 0 15,-1 0-1-15,-3 0-3 16,0 6 3-16,-1 4-1 16,-1 1 2-16,0 1 0 15,0-1 0-15,0 0 0 0,0-1 1 16,0-2-2-16,5 2 2 15,1-2 0-15,4 1-1 16,2 1-8-16,1-3-117 16,1-2-48-16</inkml:trace>
  <inkml:trace contextRef="#ctx0" brushRef="#br0" timeOffset="48725.488">13945 8269 479 0,'0'0'249'15,"0"0"-206"-15,0 0-43 16,0 0-2-16,0 0-11 0,0 0-9 16,17-7 9-1,3 7-10-15,-2-1 2 0,1-5 8 16,-3 2 2-16,-3-2 6 15,-4-2-8-15,-4-1 6 16,-3 2 7-16,-2 0 1 16,0 2 1-16,0 1 1 15,-7 2-3-15,-3 1 9 16,0 1-8-16,-3 0 0 16,-1 0-1-16,0 5 1 15,-2 7-1-15,2 0 3 16,3 3-3-16,2-1 0 0,5-1-1 15,4-2-2-15,0-1 0 16,4-1-1-16,9-5 3 16,6 0 1-16,4-3 5 15,3-1-2-15,4 0-3 16,-4-9-39-16,-2-3-113 16</inkml:trace>
  <inkml:trace contextRef="#ctx0" brushRef="#br0" timeOffset="49146.363">14159 8047 556 0,'0'0'146'0,"0"0"-70"16,0 0-43 0,0 0-33-16,0 0-11 0,0 0-5 15,-4 27 16-15,4-6 1 16,5 0-1-16,2 1 0 15,2-1 2-15,0-3-2 16,-1 2 1-16,0-3 0 16,-1-3 1-16,-2-1-2 15,-1-3 0-15,0 0 0 16,-2-1-13-16,-1-4-43 16,-1 1-36-16,0-3 22 15,0-1-41-15,0-2-62 16,-5 0 104-16,-2 0 54 15,0-8 15-15,-2-2 183 0,-1 0-103 16,2 1-4-16,1 0-13 16,1 0 15-16,3 2-30 15,1 0-22-15,2 1-4 16,0-2-12-16,9-1-10 16,7 0-26-16,5 0-19 15,4 3-13-15,-2 0-19 16,1 3-80-16,-4 1-189 15</inkml:trace>
  <inkml:trace contextRef="#ctx0" brushRef="#br0" timeOffset="49949.88">14334 8196 535 0,'0'0'85'0,"0"0"-72"16,0 0-9-16,0 0 17 15,0 0-10-15,0 0-11 16,26 0-3-16,-14-6 2 16,-1 0 1-16,-4 1-1 15,-1-2 1-15,-2 2 0 16,-3 1 2-16,-1 0-1 0,0 2 5 15,0 0-3-15,0 0-2 16,-5 2-2-16,-4 0 1 16,0 0-9-16,-2 0 7 15,2 6 1-15,-1 0 1 16,2 1-1-16,3 1 0 16,1 0-2-16,3 1 0 15,1 0-3-15,0 1 4 16,0-2 0-16,1-1 2 15,8 1 0-15,2-1 0 16,0-4 5-16,3-1 0 16,-1-2-3-16,1 0-2 15,-2 0-10-15,-1 0-18 0,-3-8 4 16,-2-1-11 0,-2-2 2-16,-2-1 24 0,-1-2 8 15,-1 1 1-15,0 0 0 16,0 4 0-16,0 3 22 15,0 3 13-15,0 3-7 16,0 0-23-16,0 0-5 16,0 1-9-16,0 10 5 15,0 0 4-15,0 1 0 16,0-1 0-16,0-1 0 16,0-1-1-16,0-3 1 15,0-1 0-15,0-3-1 0,0-1 1 16,0-1 0-1,0 0 0-15,0 0 2 0,0 0 2 16,4-1 3-16,1-11-4 16,4-4-3-16,0-3 0 15,0 1-20-15,-2 3-44 16,-1 4 51-16,-3 7 13 16,-1 2-1-16,0 2-1 15,-2 0 0-15,3 5-14 16,-1 8 13-16,2 2 3 15,1 1 0-15,-1-2 1 16,3 0 3-16,2-2-3 16,0-4 2-16,3-5-3 15,-1-3-172-15</inkml:trace>
  <inkml:trace contextRef="#ctx0" brushRef="#br0" timeOffset="50467.747">14579 8023 655 0,'0'0'45'0,"0"0"-45"16,0 0-15-16,0 0 15 15,0 0 0-15,23 67 1 16,-12-45-1-16,0-1 0 0,-4-1 1 15,2-3 0 1,-3-3-1-16,-4-4 0 0,-1-1 0 16,-1-3 1-16,0-2-1 15,0-1-3-15,0-1-30 16,0-2-13-16,-4 0-9 16,-1 0 21-16,-1-2 15 15,1-10 19-15,2-2 0 16,-1 0 3-16,3 1 14 15,0 1 24-15,1 3 1 16,0 5-8-16,0 0-4 16,0 2 2-16,0 1-12 15,4 0-20-15,8 0-1 16,5 1-1-16,-1 0 2 16,1 0-1-16,-2 0 0 0,-1 0 1 15,-3 3-3-15,-3 4 1 16,-2-2-2-16,-1 2 3 15,-4 1 0-15,-1-2 1 16,0 1-1-16,0 1-6 16,0 2-32-16,0-4-1 15,-2 1-8-15,-4-3-47 16,3-4-377-16</inkml:trace>
  <inkml:trace contextRef="#ctx0" brushRef="#br0" timeOffset="50730.034">14706 7984 620 0,'0'0'104'0,"0"0"-104"16,0 0 0-16,0 0-20 15,0 0 19-15,0 0-67 16,-5 44-138-16</inkml:trace>
  <inkml:trace contextRef="#ctx0" brushRef="#br0" timeOffset="51313.511">14860 8049 357 0,'0'0'189'16,"0"0"-176"-16,0 0-7 16,0 0 0-16,0 0-6 15,0 0-2-15,-5-1 0 16,1 8-4-16,0 3 6 0,-3 4 0 15,1 2 0-15,3-2 0 16,0-2 0-16,3-2 0 16,0-2 0-16,0-3 0 15,0-3 0-15,0-1 0 16,0-1 1-16,0 0 4 16,0 0 6-16,0 0 1 15,6-3 12-15,0-7-18 16,0-2-4-16,-1 2 0 15,-3 0 1-15,-1 3-1 16,0 3-2-16,-1 3 1 16,0-1-1-16,1 2-1 15,1 0-8-15,2 0 2 16,3 3 7-16,0 2 0 16,0 0 0-16,0-1 0 0,-3-2-1 15,-2-2 1-15,-1 0 0 16,-1 0 1-16,0 0-1 15,0 0 0-15,0 0 1 16,2 0 2-16,1 0 3 16,4-6-1-16,1-3-4 15,1 0-1-15,-4 2 0 16,-1 3 0-16,-1 1 0 16,-1 3 0-16,-2 0 0 15,2 0-8-15,1 0 2 0,-1 7 5 16,2 3 1-1,-4-1 0-15,0 1 1 0,0 0-1 16,0-1 0-16,0-3-96 16,0-3-323-16</inkml:trace>
  <inkml:trace contextRef="#ctx0" brushRef="#br0" timeOffset="52553.326">15182 8049 571 0,'0'0'44'0,"0"0"-24"15,0 0-4-15,0 0-16 16,0 0-1-16,0 0-1 16,31-2-2-16,-28 2 0 15,1 3-5-15,-1 5 6 16,-1 1 1-16,1 3 2 16,-2 1-2-16,1-2 4 15,-2 1-2-15,3-7 0 16,-3-1 0-16,2-3 0 0,-2-1 1 15,0 0 1-15,0 0 3 16,0 0 14-16,4 0 71 16,0-7-41-16,4-6-47 15,3-4 0-15,1 3-3 16,-1 1 1-16,2 4-23 16,-3 1-6-16,3 4-5 15,3 1-32-15,1 1 46 16,3 0 4-16,1-1-4 15,0 1 11-15,-2-2-1 16,-3 1 8-16,-5-2 0 16,-4 2 2-16,-2-1 0 15,-5 1 1-15,0 1 1 16,0-1-2-16,-9-1-22 16,-1 1 5-16,-1 2 17 0,2 1 0 15,0 0 1-15,-1 0 10 16,1 0 7-16,1 7-2 15,1 0-5-15,0 3-8 16,5 1-2-16,-1-1 3 16,1 0 1-16,2-2-4 15,0-1-1-15,0-3 0 16,0 0 0-16,0-1 1 16,0-1 0-16,4-2 0 15,1 0 2-15,3 0 0 0,2-3 2 16,-1-7-2-1,-1 0-3-15,-2 0-4 0,-3 4-6 16,-1 2 10-16,-2 1 0 16,0 3 1-16,0 0-1 15,1 0-2-15,-1 0-4 16,3 0-3-16,0 6 6 16,1-2 0-16,3 1-1 15,3-2 3-15,0-2 2 16,4-1 2-16,0 0 0 15,-1-1 4-15,1-10 17 16,-3-4 1-16,0-3-10 16,-2-1-5-16,-1-1-1 15,-3 0 0-15,-2-1-6 16,-3 0 1-16,0-2-4 0,0 2 3 16,-5 4-2-16,-2 3 1 15,2 8 0-15,2 4 4 16,1 2 16-16,2 0-22 15,0 0-7-15,-1 8-8 16,0 6 9-16,1 4-2 16,0 2 7-16,1 3 0 15,12 0 1-15,2 0 2 16,-1-1-2-16,1-2 1 16,-1-2 1-16,-2-5-1 15,-4-5-1-15,-2-3 2 16,-3-4-2-16,-3-1 4 0,0 0 0 15,0 0 8-15,1 0 6 16,1-10-4-16,0-5-12 16,0-3-1-16,-1 0-1 15,-1 4 0-15,2 1 0 16,-2 6 0-16,0 4 2 16,1 2-2-16,0 1-5 15,1 0-4-15,2 0-6 16,3 4 14-16,1 2 1 15,1 0-42-15,-2 0-20 16,0-1-24-16,1-2-215 16</inkml:trace>
  <inkml:trace contextRef="#ctx0" brushRef="#br0" timeOffset="52812.634">15574 7857 413 0,'0'0'94'15,"0"0"-36"-15,0 0 1 16,0 0-14-16,0 0-16 16,0 0-24-16,48-16-4 15,-20 11-1-15,4 1 0 16,-1-4-48-16,-1 1-47 15</inkml:trace>
  <inkml:trace contextRef="#ctx0" brushRef="#br0" timeOffset="66156.529">15927 7992 466 0,'0'0'28'16,"0"0"-21"-16,0 0 10 15,0 0-3-15,0 0-2 16,0 0-4-16,0 0 4 16,0 0 2-16,0 0-3 15,0 0-2-15,0 0 1 16,0 0-1-16,0 0-3 16,0 0 8-16,0-3 5 15,7 0 2-15,3-2-16 16,7-3-2-16,6 0-6 15,7-4 5-15,4-2-2 16,3-1 0-16,2-2 1 0,1-1-1 16,-2-2 1-16,-3-2-1 15,-1-1 1-15,-3 1-1 16,-6 1 0-16,-1 4 0 16,-3 2 1-16,-4 4-1 15,-3 3 1-15,-4 4-1 16,-2 2 0-16,-4 1-84 15,-4 1-52-15</inkml:trace>
  <inkml:trace contextRef="#ctx0" brushRef="#br0" timeOffset="67656.358">16652 7575 327 0,'0'0'76'0,"0"0"-24"16,0 0-1-16,0 0-12 15,0 0-23-15,0 0-11 16,0 0 7-16,0 0-3 16,0 0-2-16,0 0-5 15,0 0 0-15,0 0-1 16,0 0 0-16,0 0 0 15,0 0 0-15,0 0 2 16,0 0 0-16,0 0 4 0,1 0-2 16,13-3-3-16,12-2-1 15,7-1 2-15,5-3-3 16,1 0 0-16,-2 0 1 16,-2-1-1-16,-2 1 0 15,-4 2-8-15,-6-1-10 16,-8 3 0-16,-7 2-41 15,-8 1-202-15</inkml:trace>
  <inkml:trace contextRef="#ctx0" brushRef="#br0" timeOffset="69700.972">16755 7677 439 0,'0'0'40'0,"0"0"-7"15,0 0 9-15,0 0-16 0,0 0-11 16,0 0-8 0,0 0-1-16,0 0 2 0,0 0-1 15,0 0 0-15,0 0-6 16,0 0 9-16,0 0 8 16,0 0 5-16,0 0-4 15,0 0 0-15,0 0-5 16,0 0-2-16,0 0-9 15,0 0 3-15,0 0-5 16,0 0 0-16,0 0 1 16,0 0 1-16,0 0 0 15,11-3 14-15,10-5-6 16,10-1-9-16,9-3-2 16,5 1 2-16,5 0-2 15,0 1 0-15,-4 1 0 0,-2 2 2 16,-9-1-2-16,-5 3 1 15,-8 1 0-15,-8 3-1 16,-7 1 0-16,-5 0-6 16,-2 0-48-16,-4 0-99 15,-12 0-182-15</inkml:trace>
  <inkml:trace contextRef="#ctx0" brushRef="#br0" timeOffset="71833.25">16696 7906 262 0,'0'0'134'0,"0"0"-81"16,0 0-5-16,0 0-8 15,0 0-13-15,0 0-10 16,0 1-2-16,0-1-5 16,0 0 0-16,0 0 10 15,0 0-8-15,0 0-5 16,0 0 1-16,0 0-2 15,0 0 1-15,0 0-1 0,0 0 0 16,0 0-5 0,0 0 1-16,0 0-1 0,0 0-1 15,0 0 2-15,17-3 26 16,7-3-21-16,8-3-5 16,4 0-1-16,-1-1-1 15,1 0 0-15,-2 1 1 16,-3-1-1-16,-1 1 0 15,-3 1 3-15,-1-1-3 16,-3 3 1-16,-2 0-2 16,-2 3-47-16,-3 1-38 15,-2 2-12-15,-4 0-180 16</inkml:trace>
  <inkml:trace contextRef="#ctx0" brushRef="#br0" timeOffset="73553.378">16678 8163 294 0,'0'0'140'0,"0"0"-101"15,0 0-3-15,0 0-6 16,0 0-17-16,0 0 1 0,0 0-6 16,14-4 5-16,-12 4 13 15,-2 0-8-15,0 0-6 16,0 0-6-16,0 0 0 16,0 0-4-16,0 0 1 15,2-2-3-15,5 1 0 16,3 0 2-16,5-2-2 15,7 0 0-15,3 0 0 16,7-3 0-16,5 0 0 16,1 1-2-16,1-2 4 15,-2 1-2-15,-2 1 0 16,-2-1 0-16,-3 1 1 0,-4 0-1 16,-5 2 0-16,-5-1 0 15,-5 3 0-15,-4 0 1 16,0 1-1-16,-4 0-15 15,1 0-40-15,-2 0-7 16,-2 0-64-16,0 0-170 16</inkml:trace>
  <inkml:trace contextRef="#ctx0" brushRef="#br0" timeOffset="75083.877">16689 8349 528 0,'0'0'38'0,"0"0"-19"16,0 0 29-16,0 0 1 16,0 0-25-16,0 0-21 15,0 0 1-15,-2 0 15 16,2 0 12-16,0 0-10 15,0 0-12-15,2 0 1 16,7 0-3-16,1-5-6 16,5-1 0-16,4 0-1 15,7 0-1-15,5 0 0 16,4-2 0-16,4 1 1 0,3 0 1 16,1-1-1-1,-3 0 0-15,-1 1 2 0,-3 1-2 16,-6 0 0-16,-3 0-1 15,-8 0-6-15,-3 4-2 16,-7-2 5-16,-3 2 0 16,-5 2-8-16,-1 0-10 15,0 0-49-15,-10 0-131 16</inkml:trace>
  <inkml:trace contextRef="#ctx0" brushRef="#br0" timeOffset="77417.899">17379 7394 201 0,'0'0'74'0,"0"0"7"0,0 0 5 16,0 0-36-16,0 0-17 16,0 0 3-16,0 0-8 15,-1-32-17-15,1 28 8 16,1-1 8-16,5 0-16 15,3 1-6-15,1-1-5 16,1 1-2-16,2 1 1 16,1 1 0-16,2 2 1 15,-2 0 0-15,2 0-1 16,-2 0-1-16,-1 2-2 16,-2 6-3-16,-1 2 3 15,-3 1 0-15,-2 4 1 0,-5 0 3 16,0 5 2-16,-4 0 3 15,-10 5-1-15,-4 1-3 16,-4 3 3-16,2-1-3 16,1-1 0-16,5-2-1 15,4 1 2-15,3-4-2 16,6 0 0-16,1-3 0 16,0-3-5-16,0-2 5 15,3-3 0-15,4-3 0 16,2-2 1-16,4-1 0 15,1-5 4-15,0 0-4 16,1 0 1-16,-5 0 2 0,0-2-2 16,-4-3 4-16,-3 1 0 15,-2 1 3-15,-1 1 0 16,0 1 0-16,0 1 14 16,-3 0-15-16,-10 0-8 15,-5 2-2-15,0 9-1 16,-1 3-3-16,2 3 5 15,5 2-5-15,-2 2 5 16,6 2-3-16,3 0 3 16,4 1 0-16,1 3 0 15,1 0 0-15,6 1 1 16,1-1-1-16,0 3-1 16,-2-2 2-16,-1 3 0 0,0-1 2 15,-3-1-2 1,-2-1 0-16,0-4 2 0,0-2-2 15,0-3 0-15,0 0 1 16,-1-3-1-16,0 0 0 16,0-3-1-16,-1 1 0 15,-1-5 1-15,0 0 2 16,0-5-2-16,0-1 2 16,-1 1 2-16,-7-2 1 15,-7 0 0-15,-5-2 3 16,-3 0-8-16,-1 0-5 15,0 0-72-15,3-2-19 16,2-5-292-16</inkml:trace>
  <inkml:trace contextRef="#ctx0" brushRef="#br0" timeOffset="79247.334">16489 7558 192 0,'0'0'270'0,"0"0"-244"16,0 0-1-16,0 0-10 15,0 0-8-15,0 0-4 16,0 0 0-16,2-15 2 15,-2 14 0-15,0-2-2 16,0 2-2-16,0-2-1 0,0 0 1 16,0 0 1-16,-2-1-1 15,2 1 0 1,-2-1 0-16,0 1-1 0,-1-1 3 16,3 1-2-16,-4 0 1 15,1 1-2-15,3 1 5 16,-4 1 3-16,0 0-5 15,1 0-1-15,-3 0-2 16,-2 0-2-16,-1 3 2 16,0 4-1-16,1 0 0 15,1 3-1-15,1-1 1 16,4 0-1-16,-1 1 1 16,2 0-1-16,1 3 2 0,0-2-1 15,0 4 1-15,0 2 0 16,6 2 0-1,1 4-1-15,0 0 2 0,-1-4-1 16,-2 2 0-16,-1-3 1 16,-3-1-1-16,0-2 2 15,0-3-1-15,0-1 1 16,-3-4 0-16,-1 0 1 16,-2-1-1-16,1-2 2 15,1-1 3-15,1-2-4 16,2 0-2-16,1-1 2 15,0 0-3-15,0 0 3 16,0 0 3-16,0 0-1 0,0 0 8 16,0 0 7-16,0 0-19 15,0-1 1-15,0 0-2 16,6-1 0-16,2 1-5 16,0 1 2-16,2 0 0 15,1 0 2-15,-4 5-3 16,3 6 0-16,-3 2-1 15,-2 3 4-15,-4 4 0 16,-1 4 1-16,0 3 1 16,-12 3 1-16,-6 3 2 15,-2 1 3-15,-2 0-5 16,1-1 4-16,1-3-5 16,3 0 1-16,3-2-2 15,0-2 4-15,4 1-4 0,2-2 4 16,3-2-4-16,3-1 0 15,2-1 1-15,0 1-1 16,0 0 0-16,5-1 2 16,7-1-2-16,3-3 0 15,-1-3 2-15,0-4-2 16,-3-2 1-16,-2-2 1 16,-2 1 2-16,-5-2-4 15,-2-4-149-15</inkml:trace>
  <inkml:trace contextRef="#ctx0" brushRef="#br0" timeOffset="84030.352">17651 7331 454 0,'0'0'54'0,"0"0"-42"15,0 0 26-15,0 0-14 16,0 0-7-16,0 0 29 0,0 0-24 15,0 0 14-15,0-16-19 16,0 15-11-16,0 0 5 16,0 1-1-16,0 0-2 15,0 0-4-15,0 0-1 16,0 0-3-16,0-1-2 16,9-2 2-16,7-1-14 15,9-1-7-15,7-1-15 16,0-1-26-16,-3 1-7 15,-7 1-70-15</inkml:trace>
  <inkml:trace contextRef="#ctx0" brushRef="#br0" timeOffset="84322.21">17682 7466 245 0,'0'0'138'15,"0"0"-50"-15,0 0-62 0,0 0 17 16,0 0-41-1,0 0 1-15,66-55-3 0,-44 46 0 16,2 3 0-16,-2 1 0 16,-2 3-65-16,-7 2-274 15</inkml:trace>
  <inkml:trace contextRef="#ctx0" brushRef="#br0" timeOffset="84585.61">17681 7547 546 0,'0'0'63'0,"0"0"-22"15,0 0-24-15,0 0-17 16,0 0-9-16,0 0 1 15,57-25-7-15,-37 22-14 16,-3 2-22-16,0 1-3 16,-5 0-181-16</inkml:trace>
  <inkml:trace contextRef="#ctx0" brushRef="#br0" timeOffset="84850.934">17682 7655 377 0,'0'0'130'15,"0"0"-78"-15,0 0-13 16,0 0-27-16,0 0 12 15,0 0-24-15,53-32-1 16,-34 28 1-16,-1 1-35 16,-1 3-45-16,-4 0-150 15</inkml:trace>
  <inkml:trace contextRef="#ctx0" brushRef="#br0" timeOffset="85113.232">17668 7753 436 0,'0'0'119'16,"0"0"-98"-16,0 0-16 15,0 0-5-15,0 0-6 0,0 0-18 16,62-32-9-1,-30 23-43-15,2 0-84 0</inkml:trace>
  <inkml:trace contextRef="#ctx0" brushRef="#br0" timeOffset="86623.392">18120 7535 224 0,'0'0'195'0,"0"0"-135"0,0 0-8 15,0 0-17-15,0 0 1 16,0 0 13-16,-4-5-9 15,4 5-15-15,0 0 2 16,0 0-9-16,0 0-8 16,0 0-3-16,0 0-5 15,0 0-2-15,0 0-5 16,16-1-6-16,16-3 3 16,14 1 8-16,16-1 1 15,7-1-1-15,3-3-12 16,0 0 5-16,-5-1 2 15,-5-3-4-15,-4 0-16 0,-8-1 11 16,-9 2 3-16,-11-1 0 16,-9 3 7-16,-6 1 4 15,-8 4 0-15,-5 1 1 16,-2 2 5-16,0 1-6 16,0 0-63-16,-9 0-132 15,-7 0-200-15</inkml:trace>
  <inkml:trace contextRef="#ctx0" brushRef="#br0" timeOffset="87035.796">18680 7321 574 0,'0'0'52'16,"0"0"-47"-16,0 0-2 15,0 0-1-15,0 0-2 16,0 0-7-16,0-2 0 16,2 2 7-16,11 0 0 0,3 2 12 15,3 4-6 1,1-1-3-16,-2 0-1 0,-2 0 1 15,-3 2-2 1,-3-1-1-16,-3 0-3 0,-1 2 3 16,-3 2-2-16,-3 0 2 15,0 2 1-15,0 0-1 16,0 0 4-16,-2 1 0 16,-3-3-2-16,1 1-2 15,1-1 1-15,-1 1-1 16,-1 1 1-16,1 3-1 15,-3-3-23-15,5 0-93 16</inkml:trace>
  <inkml:trace contextRef="#ctx0" brushRef="#br0" timeOffset="88055.484">19058 7304 620 0,'0'0'89'16,"0"0"-61"-16,0 0-20 15,0 0-8-15,0 0-15 16,0 0-2-16,1 28 17 16,0-9 0-16,1 1 0 15,0-2 0-15,-2-1 0 16,1-3 1-16,-1-3-1 16,0-3 0-16,0-4 1 15,0-3-1-15,0-1 0 16,1 0 2-16,-1 0 4 15,2 0 12-15,-2-4 69 0,3-11-43 16,3-6-40-16,-1-4-3 16,4-1-1-16,-2 1 0 15,-1 1 1-15,-1 4-1 16,-3 6 0-16,0 4 1 16,-2 6 0-16,0 3-1 15,0 1-4-15,0 0-8 16,0 0-2-16,0 9 10 15,0 4 4-15,0 0 0 16,0 2 0-16,0-2 1 16,5-1 0-16,2-3 1 15,3-3-2-15,0-3-2 16,3-2-3-16,0-1 3 16,1 0-2-16,0 0-1 0,-4-2 3 15,1-5 1-15,-3-1 1 16,-3 2 3-16,-1-4-2 15,-2 1-1-15,-2 2 1 16,0 2-1-16,0 2-4 16,0 3-5-16,0 0 5 15,0 0-4-15,0 1-7 16,-5 10 9-16,-1 3 5 16,1 3-4-16,5-1-1 15,0 0 2-15,0 0 3 0,2-3 1 16,6 1 0-1,3-5 0-15,2-1 0 0,2-1-30 16,2-3-70-16,0-2-53 16</inkml:trace>
  <inkml:trace contextRef="#ctx0" brushRef="#br0" timeOffset="88530.218">19409 7301 580 0,'0'0'63'16,"0"0"-63"-16,0 0-3 0,0 0-2 16,0 0 4-16,0 0 1 15,-44 30 0-15,32-21 1 16,-2 3 0-16,0-2-2 15,1 0 1-15,4-3 0 16,4-2-1-16,3-1 1 16,2-1-4-16,0-3-7 15,0 0-15-15,4 0-7 16,10 0 19-16,2-5 14 16,2-3 2-16,-5-3-2 15,-2 0 1-15,-4 0 2 16,-2 1-3-16,-4 3 2 0,-1 1 0 15,0 3 8-15,0 2 29 16,0 1-25-16,-6 0-13 16,-1 0-1-16,-1 6 0 15,3 2-1-15,0-1-2 16,5 2 1-16,0-2 2 16,0 0-1-16,0 1 1 15,8-2-1-15,6 0 1 16,4-4-3-16,1-2-41 15,-2 0-124-15</inkml:trace>
  <inkml:trace contextRef="#ctx0" brushRef="#br0" timeOffset="88830.577">19514 7113 588 0,'0'0'99'0,"0"0"-71"16,0 0-28-16,0 0-4 15,0 0-18-15,0 0 4 16,4 24 18-16,-2-5 1 16,1 1 0-16,-3 2 2 15,2-1-3-15,-1 0 2 0,-1-4-1 16,0 1 1-1,0-4 3-15,0-3-4 0,1-2-1 16,0-3-41-16,1-2-13 16,3-2-24-16,2-2-66 15,4 0-79-15</inkml:trace>
  <inkml:trace contextRef="#ctx0" brushRef="#br0" timeOffset="89429.13">19599 7193 292 0,'0'0'192'0,"0"0"-127"16,0 0-31-16,0 0-7 16,0 0-17-16,0 0-6 15,-46-8-2-15,37 14 2 16,4 2-3-16,0 1 1 0,3 1-1 16,0 1 0-16,-1 2 0 15,3 0-1-15,0-2 0 16,0 0 1-16,0-3-1 15,1 0 1-15,8-2 1 16,2-2 0-16,7-3-1 16,5-1-1-16,1 0-12 15,3 0-3-15,-2-8-3 16,-5-3 8-16,-4 0 3 16,-5-1 5-16,-4 3 2 15,-4-1 0-15,-3 3 1 16,0 2 9-16,0 2 7 0,-6 0-9 15,-3 2-7-15,0 1-1 16,-1 0-2-16,0 0 1 16,1 2-3-16,4 4 4 15,0 3-2-15,3-1 1 16,2 3-3-16,0-4 1 16,0 0 2-16,4-1-1 15,6-3 2-15,1-3 2 16,3 0-2-16,2 0 0 15,-1 0-10-15,-1-6-14 16,-1-4-25-16,-2-1 13 16,-2-1 36-16,-3-1 0 15,-1 3 0-15,-2 1 0 16,-2 2 27-16,-1 6 11 0,0 0 1 16,0 1-27-16,0 0-12 15,0 0-10-15,0 7 8 16,0 3-1-16,3 0 1 15,3 1 2-15,-1-1-17 16,1-1-77-16,0-3-267 16</inkml:trace>
  <inkml:trace contextRef="#ctx0" brushRef="#br0" timeOffset="90665.503">20144 7047 239 0,'0'0'288'0,"0"0"-276"16,0 0-4-16,0 0 7 15,0 0-12-15,0 0-3 16,0 14-4-16,0 3 4 0,0 5 0 16,0 4 0-16,0 0 3 15,0 0-3-15,-2-1 3 16,0-4-1-16,0-2-2 15,-1-2 3-15,-1-5-3 16,2-4 1-16,-1-1 1 16,1-2 5-16,1-3-4 15,0-1 0-15,1-1-1 16,0 0 4-16,0 0 14 16,0-1 78-16,0-9-69 15,0-4-26-15,0-3-2 16,4-2 0-16,3-2-1 0,4-1 0 15,0-3-1-15,-1-1-18 16,0 4-40-16,-2 3 26 16,-2 9 27-16,-3 5 6 15,-3 4 0-15,0 1-2 16,0 6-18-16,0 9 15 16,0 5 5-16,-2 0-1 15,0 1 1-15,1-2-1 16,1-2 1-16,-2-4 0 15,2-3 0-15,0-3-1 16,0-2 2-16,0-3-2 16,0 0 2-16,0-2-1 15,3 0 1-15,11 0 3 16,4-1-1-16,2-10 0 16,1-3-3-16,-1-2-6 0,-2-2-2 15,-6 2 4-15,-2 3-1 16,-5 5 5-16,-3 3 1 15,-2 4 9-15,0 1 4 16,0 0-12-16,0 0-2 16,0 0-9-16,0 1 3 15,0 5 6-15,0 0 0 16,0-2 1-16,0 0-1 16,0-1 0-16,0-1 0 15,0-1-1-15,0 0 2 16,5-1 0-16,0 0-1 15,4 0 0-15,-2 0-4 0,0-7-1 16,1-1-10-16,-1 1-3 16,0 0 4-16,-3 1 8 15,-2 4 5-15,-2 0 1 16,0 2 1-16,0 0 6 16,0 0 6-16,0 0-1 15,0 0-11-15,0 0-1 16,0 0-1-16,0 0-3 15,0 0 2-15,0 0 2 16,0 0-2-16,0 0 1 16,0 0-1-16,5 0 2 15,2-2 0-15,2-5-1 16,4-4 0-16,-1-1 0 0,-3-2-16 16,0 3 1-16,-4 2 10 15,-5 4 6-15,0 4 14 16,0 1 13-16,0 0-27 15,-3 0 0-15,-3 0 0 16,1 1 0-16,3 2 0 16,0 1-2-16,2 2 2 15,0-2-3-15,0 1 1 16,0-1 1-16,0 1 1 16,0-2 0-16,7 1 0 15,4-1-4-15,-1 0-14 16,3-2-11-16,0 0-6 0,-1-1-49 15,3 0-36-15,-5 0-127 16</inkml:trace>
  <inkml:trace contextRef="#ctx0" brushRef="#br0" timeOffset="90948.747">20547 7099 66 0,'0'0'192'16,"0"0"-89"-16,0 0-75 16,0 0-28-16,0 0 2 15,0 0-2-15,-34-2-6 16,32 2-143-16</inkml:trace>
  <inkml:trace contextRef="#ctx0" brushRef="#br0" timeOffset="92567.478">20688 7211 537 0,'0'0'112'0,"0"0"-48"15,0 0-6-15,0 0-20 16,0 0-13-16,0 0-16 16,0 0-6-16,-6-10-2 15,6 10-1-15,0 0 5 0,1 0-5 16,12 0-1-16,9 0-3 16,12 0 4-16,5 0 1 15,5 0-1-15,0 0-12 16,1 0-14-16,-3 0-13 15,-2 0 2-15,-7-2-2 16,-4-2-20-16,-8-2 22 16,-8 1-36-16,-6 1-124 15</inkml:trace>
  <inkml:trace contextRef="#ctx0" brushRef="#br0" timeOffset="92952.538">20961 7082 455 0,'0'0'147'16,"0"0"-83"-16,0 0-10 16,0 0-26-16,0 0-22 15,0 0-6-15,-2-5-5 16,2 5 0-16,0 0-1 15,0 0 1-15,0 1 3 16,9 7 2-16,6 4 3 16,4 1 1-16,1-2 1 0,-2 2-5 15,1-1 1 1,-3-1 0-16,-3 2-1 0,-3-2 0 16,-3 2 0-16,-3-3-2 15,-3 0 0-15,-1 1 2 16,0 0 0-16,-4-1-2 15,-7 3 2-15,-2 0 0 16,-4 1 0-16,-1 3 2 16,2-2-2-16,-2 1-41 15,4-6-84-15</inkml:trace>
  <inkml:trace contextRef="#ctx0" brushRef="#br0" timeOffset="94152.537">21382 7069 416 0,'0'0'96'0,"0"0"-39"15,0 0 1-15,0 0 15 0,0 0-12 16,0 0-22-16,6-19-7 16,-6 19-8-16,0 0-10 15,0 0-10-15,0 0-4 16,0 0-7-16,3 10-4 15,-1 6 9-15,0 5 2 16,1 2 4-16,-3 3-4 16,1-2 2-16,-1-2-1 15,0-2 0-15,1-2 1 16,1-2-2-16,-2-2 0 16,0-4-18-16,0 0-10 15,2-5-14-15,-1-1-41 16,-1-3 0-16,1-1 4 0,0 0-50 15</inkml:trace>
  <inkml:trace contextRef="#ctx0" brushRef="#br0" timeOffset="94585.663">21545 7076 548 0,'0'0'61'16,"0"0"-15"-16,0 0-10 0,0 0-23 15,0 0-13 1,0 0-9-16,0-2-1 0,0 10-1 16,0 4 11-16,-2 4 0 15,-2 0 0-15,1 1-1 16,0-2 1-16,2 1 1 15,1-2 2-15,0-2-3 16,0-2 1-16,0-2 0 16,0-3-1-16,2-3 1 15,0-2 0-15,2 0 4 16,3 0 9-16,3-4 23 16,3-9-28-16,-1-2-2 15,-2-4-1-15,-2-2-5 0,-2 0-1 16,-3-1 2-1,-3 1-2-15,0 4-6 0,0 6 2 16,-7 4-18-16,-6 3-6 16,-1 4-17-16,0 0-12 15,3 0-14-15,6 5-177 16</inkml:trace>
  <inkml:trace contextRef="#ctx0" brushRef="#br0" timeOffset="94924.299">21759 7133 521 0,'0'0'94'15,"0"0"-38"-15,0 0-17 16,0 0-29-16,0 0-7 16,0 0-2-16,52-15 0 15,-36 13-1-15,1 0 0 16,-1 2 0-16,-1 0 0 0,1 0-1 15,-1 0-87-15,-1 0-1 16,0 0-258-16</inkml:trace>
  <inkml:trace contextRef="#ctx0" brushRef="#br0" timeOffset="95314.096">22086 7007 540 0,'0'0'48'0,"0"0"-31"15,0 0-3-15,0 0-4 16,0 0-10-16,0 0-6 16,-1-2-2-16,1 4-5 15,-1 8 13-15,-1 2-2 16,1 4 5-16,-2 0-3 16,1 0 2-16,-1 0-1 15,1 0-1-15,-1-3 1 16,1 0-1-16,0-1 1 0,0-2 3 15,1 1-2-15,-1-3-2 16,0 0 0-16,0-3-92 16,2-2-300-16</inkml:trace>
  <inkml:trace contextRef="#ctx0" brushRef="#br0" timeOffset="95785.528">22191 7052 538 0,'0'0'38'16,"0"0"-32"-16,0 0-2 15,0 0-1-15,0 0-3 16,0 0 0-16,0 0 0 15,0 0 0-15,-2 3-2 16,-1 0 0-16,-2 2-2 16,-3 4 4-16,-1 0 4 15,-2 1-2-15,2 0-1 16,2 0-1-16,7-1 0 16,0 0 0-16,0-2 0 15,3 1 0-15,9-2 1 16,2-1-1-16,0 1-1 0,0-4 1 15,-1 1 0-15,-4-2 0 16,-2 1 0-16,-2-1 0 16,-3 0 0-16,0 0-2 15,-2 3-2-15,0-2 0 16,0 4 1-16,0 1 3 16,-9 1 3-16,-8 1-3 15,-2 1 3-15,-4 0-1 16,3-2-2-16,2-2-29 15,4-4-90-15,7-2-142 16</inkml:trace>
  <inkml:trace contextRef="#ctx0" brushRef="#br0" timeOffset="96059.817">22175 7042 583 0,'0'0'70'0,"0"0"2"16,0 0-35-16,0 0-14 15,0 0-8-15,0 0-5 16,14-3-5-16,-4 2-5 16,3-1 0-16,2 1-2 15,2 1 2-15,1-1 2 16,0 1-2-16,1 0-35 15,-1-2-32-15,0 0-60 0,0-1-192 16</inkml:trace>
  <inkml:trace contextRef="#ctx0" brushRef="#br0" timeOffset="97247.665">22505 7010 513 0,'0'0'49'16,"0"0"-31"-16,0 0 9 0,0 0-19 15,0 0-8-15,0 0-6 16,0 1 5-16,0 8 1 16,0 1 0-16,0 5 0 15,-2-1 0-15,-3 1 0 16,-3 3 0-16,0-3 2 16,0 0-2-16,1-3 0 15,2-3 2-15,2-3-2 16,0-2 0-16,3-2-2 15,-1-1 2-15,1-1 7 16,0 0 4-16,0 0 91 16,0-9-30-16,0-4-66 0,4-1-2 15,1-4-3-15,0 2 2 16,1-1-3-16,1-1 0 16,-1 3 0-16,-2 1 0 15,0 3 0-15,-2 5-1 16,-1 3 1-16,-1 3 0 15,0 0 0-15,0 0-6 16,0 0-7-16,0 0 2 16,0 7 11-16,0 2-1 15,0-1 1-15,0 0 1 16,0-2-1-16,0-4-1 16,0 1 1-16,0-1 0 15,0-2 1-15,0 0-1 16,0 0 2-16,7 0 3 15,6 0 14-15,2-5-17 0,-1-1 3 16,2-3-5-16,-2 1 0 16,-2-2 2-16,0 0-1 15,-4 1 1-15,-1 3-1 16,-3-1 0-16,-2 4 1 16,-2 1-1-16,0 0-1 15,0 2-3-15,0 0-1 16,0 0 2-16,-2 0-7 15,-7 2 7-15,0 6 2 16,1 2-4-16,1 2-1 16,1 0 1-16,2 2 2 15,4 0 2-15,0-1 0 0,0-2 0 16,0-1 1-16,7-3-1 16,2-1 0-16,0-3-3 15,4-2-5-15,0-1-1 16,0 0 4-16,0 0 5 15,-1-7 2-15,-3 0-2 16,0-1 1-16,-2-1-1 16,-2 2 0-16,-1 1 2 15,-3-1 0-15,0 4-2 16,-1 0 2-16,0 2-1 16,0 0-1-16,0 1 1 15,0 0-1-15,0 0-1 16,0 0-3-16,0 0-6 0,0 0 4 15,0 5 0-15,0 3-2 16,0 0 6-16,0 0-1 16,0 1 3-16,0-1 1 15,0-2-1-15,0 0 0 16,0-1 3-16,0-2-3 16,3-1-68-16,3-1-52 15,1-1-386-15</inkml:trace>
  <inkml:trace contextRef="#ctx0" brushRef="#br0" timeOffset="97521.57">22733 6941 466 0,'0'0'108'16,"0"0"-62"-16,0 0-16 15,0 0-30-15,0 0-15 16,0 0 9-16,-2 10 6 15,2 0 0-15,0 2 0 16,0 0 0-16,6-2-92 16,-1-1-323-16</inkml:trace>
  <inkml:trace contextRef="#ctx0" brushRef="#br0" timeOffset="98230.715">22799 7016 562 0,'0'0'81'0,"0"0"-55"16,0 0 11-16,0 0-17 16,0 0-20-16,0 0 0 15,0-2-10-15,0 7 5 16,0 3 5-16,0 2 0 15,0 0 0-15,0 0 0 16,-2-2 2-16,2-2-2 16,-1-1 0-16,0-3 0 15,0-1 0-15,1 0 0 0,0-1 1 16,0 0 2-16,0 0 4 16,0 0 10-16,0-2 2 15,0-7 1-15,3-1-17 16,5-2-1-16,-1 1-2 15,3-3 0-15,-1 0 1 16,0 3-1-16,-3 1 0 16,-3 5 0-16,-2 3 0 15,-1 2 0-15,0 0 0 16,1 0-6-16,-1 0-6 16,0 2 6-16,0 5 5 15,0 1 1-15,3 1 0 16,-1-1-1-16,2-1 1 0,0-2 1 15,1-1-1-15,4-2 2 16,-2-2 2-16,3 0 0 16,1 0 19-16,2-1-16 15,-3-6-3-15,1 0 2 16,-3-2-5-16,-2-1 2 16,-2 2-1-16,0 0-1 15,-4-1 0-15,0 2 1 16,0 1-2-16,-1 0-1 15,-6 3-1-15,-1 1 1 16,0 2-3-16,1 0 2 16,0 0 2-16,2 2-8 0,0 5 6 15,1 5-2 1,2-2 3-16,2 3 1 0,0 2 0 16,0-1 0-16,0 0 0 15,0-1 0-15,0-1-1 16,0-1 1-16,0 3 1 15,0-2-1-15,-4-1 0 16,-3-2 0-16,-1-1 3 16,0-2-2-16,-1-1 0 15,-1-1 0-15,-1 1-1 16,-2 0-20-16,-1-1-105 16,-1-1-237-16</inkml:trace>
  <inkml:trace contextRef="#ctx0" brushRef="#br0" timeOffset="110280.282">21453 7580 247 0,'0'0'53'16,"0"0"9"-16,0 0-3 15,0 0-4-15,0 0-9 16,0 0-7-16,0 0 8 16,0 0-6-16,-16-38-3 15,16 34-19-15,0 0 4 16,0 2-4-16,0 2-4 16,0-1-3-16,0 0-1 15,0 1-4-15,0 0-6 16,0 0-1-16,2-1-1 0,12-1-1 15,8-1 2-15,10 1 2 16,11-1-2-16,5 2 1 16,7-2-1-16,8-1 2 15,5-2-2-15,1 0 0 16,-2-3-1-16,-3-1-12 16,-8 1 10-16,-10-1 3 15,-14 3-3-15,-15 1-49 16,-12 4-45-16,-5 2-10 15,-8 0-250-15</inkml:trace>
  <inkml:trace contextRef="#ctx0" brushRef="#br0" timeOffset="110992.18">21575 7747 541 0,'0'0'115'0,"0"0"-73"0,0 0-6 15,0 0 22-15,0 0-55 16,0 0 1-16,34-54-4 16,-16 47 0-16,2 3-3 15,-1 3 3-15,-3 1 0 16,-5 0-3-16,-2 7-1 15,-2 3 2-15,-4 3-6 16,-1 2 8-16,-2 0 0 16,0 0-7-16,0-1 7 15,-5-2 0-15,-2-1 2 16,-4-2-1-16,2-2 0 0,-1-1 1 16,6-3 2-16,0-1-3 15,4-2 0-15,0 0 1 16,0 0 1-16,0 0-3 15,0 0-3-15,1 0 0 16,7 0-4-16,4 0 7 16,5 0 0-16,0-1 0 15,-3 1 0-15,0 0 0 16,-4 0-2-16,-5 0-3 16,1 4 4-16,-6 2-3 15,0 2 0-15,0 1 1 16,0 1 3-16,-7-1 0 0,0 0 3 15,-2-2-3 1,1-2 2-16,-3-1-1 0,1 1 0 16,-1-1 2-16,-2 0-3 15,0-3 0-15,2 2-4 16,0-1-43-16,1-2-59 16,3 0-3-16,5 0-369 15</inkml:trace>
  <inkml:trace contextRef="#ctx0" brushRef="#br0" timeOffset="111426.021">21937 7734 417 0,'0'0'63'15,"0"0"-55"-15,0 0 4 16,0 0-4-16,0 0 2 16,0 0-1-16,-50 32-1 15,45-20 1-15,1-3 0 16,4 1-4-16,0-2-5 16,0-3 0-16,7 0 0 15,8-2 4-15,6-3 22 0,3 0 7 16,-1 0-23-1,-2-9-4-15,-3-1 6 16,-6-2-10-16,-4-1 4 0,-5 0 2 16,-3-1-1-16,0 0 1 15,-4 4-8-15,-6-1 0 16,-1 5 0-16,-1 3-7 16,1 1 0-16,0 2-2 15,0 0-10-15,1 0 2 16,3 2 3-16,3 5-14 15,2 0-16-15,2 1-33 16,0-3 10-16,7 1-100 16</inkml:trace>
  <inkml:trace contextRef="#ctx0" brushRef="#br0" timeOffset="112889.466">22312 7591 559 0,'0'0'130'0,"0"0"-128"16,0 0-2-16,0 0-9 15,0 0-9-15,0 0 18 16,-7 33 0-16,4-14-1 16,2 1 0-16,0 3 1 15,1 0 0-15,0-3 0 16,0-5 2-16,0-5-2 16,-1-5-1-16,1-3 1 0,0 0 0 15,0-2 2-15,-1 0 3 16,1 0 6-16,-2 0 29 15,2-10 47-15,0-11-56 16,0-5-23-16,0-5-8 16,5 1 4-16,2-1-4 15,-1 5 1-15,-1 5-3 16,-1 8 2-16,-4 5 0 16,2 5 0-16,-2 3-2 15,0 0-2-15,0 0-11 0,0 4-15 16,0 7 20-1,0 2 10-15,0 0-1 0,0 0 1 16,0-3-3-16,0-1 0 16,0-4-4-16,1-2-3 15,3-2 10-15,0-1 2 16,3 0-1-16,2 0 8 16,2 0 1-16,-1-8-4 15,1-3 0-15,-1-1-5 16,-1-2 1-16,2-1-2 15,-4 0-10-15,0 3-4 16,-3 4 12-16,-2 5 2 16,-2 1 0-16,0 2 0 15,0 0-11-15,0 0-2 16,0 8-8-16,0 6 19 0,0 2-1 16,-4 1 3-1,3 0 0-15,0 0 0 0,1 0 0 16,0-1 0-16,0-1 0 15,0-2 0-15,0-2 0 16,1-3 0-16,2-4-1 16,1-1 1-16,1-3 1 15,0 0 6-15,5 0-1 16,0-8-2-16,0-5-4 16,-1-2-11-16,0-1-20 15,-2 1-8-15,-1-1 5 16,-4 5 20-16,0 3 12 0,-2 6 2 15,0 0 0-15,0 2-2 16,0 0-12-16,0 5-9 16,-1 6 23-16,-1 0 1 15,1 1 1-15,1-3-2 16,0 0-1-16,0-1-1 16,0-3 2-16,2-1-1 15,3-2 0-15,2-2 1 16,4 0 1-16,1 0 3 15,1-9-1-15,1-1-3 16,-2-1-3-16,-3 2-17 16,-1 1-5-16,-5 3 13 15,-3 4 12-15,0 1 0 16,0 0 0-16,0 0-18 16,0 1 11-16,0 4 5 0,1-1 2 15,3-1-5-15,-1-2 5 16,3-1 5-16,1 0 44 15,3 0-7-15,0 0-17 16,1-5-10-16,-2-3 0 16,0 0-2-16,-2 0 2 15,0-1 6-15,-3 2 8 16,-1 0-11-16,-3 1-6 16,0 3-1-16,0 2 24 15,0 1-17-15,0 0-15 16,0 0-3-16,0 0-10 15,-4 2 6-15,-1 6 1 0,3 0 2 16,1 1-3-16,1 0 0 16,0-1 2-16,0 1 1 15,0-1-1-15,0 0 2 16,0-2-2-16,0 0 4 16,0 1-4-16,0 1-13 15,-9 1-83-15,-4 2-40 16,-1-3-341-16</inkml:trace>
  <inkml:trace contextRef="#ctx0" brushRef="#br0" timeOffset="113354.264">21913 8040 622 0,'0'0'109'15,"0"0"-75"-15,0 0 18 16,0 0-32-16,0 0-11 16,0 0-9-16,19-17 5 15,6 5-5-15,7-3 0 16,14 2 0-16,12-5 0 15,10-2-3-15,8-4 2 16,6-2-34-16,-2-2 6 16,-4 1-21-16,-9 0 10 15,-17 6 11-15,-16 7 18 16,-17 9-7-16,-16 5-53 0,-1 0-229 16</inkml:trace>
  <inkml:trace contextRef="#ctx0" brushRef="#br0" timeOffset="114442.418">22323 7946 465 0,'0'0'91'0,"0"0"-37"0,0 0 9 16,0 0-11-1,0 0-18-15,0 0-14 0,0-5-3 16,0 5 2-16,0 0-8 16,0 0-11-16,0 0 0 15,0 0-6-15,0 5-7 16,2 12 9-16,-2 4 4 16,0 4 2-16,0 0 1 15,0-2 0-15,0-3-1 16,0-2 0-16,0-4-2 15,0-2 0-15,0-2 0 16,0-1-23-16,0 1-53 16,-2-4-34-16,-2-1-101 15</inkml:trace>
  <inkml:trace contextRef="#ctx0" brushRef="#br0" timeOffset="116406.168">22152 8303 378 0,'0'0'182'16,"0"0"-118"-16,0 0 8 15,0 0-12-15,0 0-9 16,0 0-10-16,2-23-24 15,-2 23 9-15,0 0-14 16,0 0-12-16,0 0 0 16,0 0-7-16,3 0-3 15,-3 10 3-15,4 5 7 16,-1 3 2-16,1-1-1 0,2 0-1 16,-2-1-23-16,3-1-15 15,-1-2-4-15,-3-3-33 16,3-1-29-16,-3-4 5 15,1-1-205-15</inkml:trace>
  <inkml:trace contextRef="#ctx0" brushRef="#br0" timeOffset="116706.477">22327 8301 602 0,'0'0'104'0,"0"0"-80"16,0 0-14-16,0 0-10 16,0 0 0-16,0 0-7 15,-1-2-1-15,0 2-13 16,1 4 19-16,0 2 0 16,0 1 0-16,0 1-5 15,0-2-4-15,7 0-16 16,0 1 18-16,-2-2 3 15,1 1-4-15,-2 2 5 16,-1-2 3-16,-3 3 0 16,0 0-2-16,0 1-21 15,0 0-25-15,0-1-92 16</inkml:trace>
  <inkml:trace contextRef="#ctx0" brushRef="#br0" timeOffset="116979.772">22315 8273 466 0,'0'0'105'0,"0"0"-56"15,0 0-49-15,0 0 2 16,63-46-2-16,-36 37 0 0,0 0-1 15,-2 0 0 1,0 3-13-16,-4 0-16 0,-3 4-45 16,-6-1-287-16</inkml:trace>
  <inkml:trace contextRef="#ctx0" brushRef="#br0" timeOffset="118077.763">22075 8650 532 0,'0'0'84'16,"0"0"-9"-16,0 0-18 16,0 0-14-16,0 0-16 15,0 0 3-15,21-42-27 16,2 27-2-16,6 1-1 16,9 0-2-16,10 2 2 15,10 0 0-15,7 1 0 16,8-1 1-16,-1 1-1 15,-5-1 1-15,-10 1-1 0,-14 4 0 16,-16 2-17-16,-14 4-30 16,-10 1-37-16,-3 0-44 15,-15 0-239-15</inkml:trace>
  <inkml:trace contextRef="#ctx0" brushRef="#br0" timeOffset="120059.596">22344 8814 541 0,'0'0'76'0,"0"0"-21"0,0 0 5 16,0 0 7-16,0 0-37 16,0 0-18-16,0 0-8 15,10-5-2-15,-10 5-1 16,0 0 1-16,0 0 0 16,1 0-2-16,-1 0 1 15,0 0-3-15,2 0 2 16,2 0-1-16,6-1-1 15,8-1-1-15,7 1 3 16,1 1-33-16,2-2-64 16,0-2-110-16</inkml:trace>
  <inkml:trace contextRef="#ctx0" brushRef="#br0" timeOffset="134108.013">22107 9152 500 0,'0'0'109'0,"0"0"-65"16,0 0 2-16,0 0-21 15,0 0 8-15,0 0-13 16,0 0-10-16,0 0-8 0,-1-31-2 16,1 31-1-1,0 0 0-15,0 0-6 0,0 0-4 16,0 12-3-16,0 7 14 15,0 6 0-15,0 1 5 16,0 1-2-16,2-3-3 16,4-1 0-16,-1-3-9 15,-1-2-51-15,1-5-13 16,-3-2 14-16,-2-5-35 16,0-1-117-16</inkml:trace>
  <inkml:trace contextRef="#ctx0" brushRef="#br0" timeOffset="134393.304">21971 9204 502 0,'0'0'65'16,"0"0"-11"-16,0 0 9 15,0 0-18-15,0 0-17 16,0 0-3-16,-14-43-14 15,21 37-11-15,7-2-1 16,4 1 1-16,5 1-3 16,2 3 3-16,2 0 0 15,2 2-26-15,1-1-24 0,-3-2-27 16,0 0 14 0,-4 0-68-16,-2-4-123 0</inkml:trace>
  <inkml:trace contextRef="#ctx0" brushRef="#br0" timeOffset="134684.525">22281 9133 296 0,'0'0'410'0,"0"0"-331"16,0 0-67-16,0 0-12 15,0 0-5-15,0 0-7 16,-3 3 11-16,3 9 1 16,0 2 1-16,0 1 1 15,0 0-4-15,0-3-18 16,0 1-8-16,0-1-33 15,3-1-2-15,1-4 19 16,-1 0-38-16,2-3-111 16</inkml:trace>
  <inkml:trace contextRef="#ctx0" brushRef="#br0" timeOffset="134971.377">22305 9129 198 0,'0'0'303'15,"0"0"-239"-15,0 0-39 16,0 0 2-16,0 0 7 16,0 0-9-16,-13-39-14 15,12 39-9-15,-1-1-2 16,2 1 0-16,0 0-10 15,0 0-81-15,0 0-62 0,0 0-91 16</inkml:trace>
  <inkml:trace contextRef="#ctx0" brushRef="#br0" timeOffset="135869.853">22406 9136 506 0,'0'0'70'15,"0"0"-37"-15,0 0-33 16,0 0-2-16,0 0-2 15,0 0-3-15,-3 6 6 16,5 2 1-16,0 2 0 16,1 0 1-16,-1 0 1 15,-2 2-2-15,2-3 0 16,-2-1 1-16,0-1-1 16,1-3 0-16,-1-1 0 15,1-2-1-15,-1-1 2 16,0 0-1-16,0 0 2 0,0 0 3 15,0 0 3 1,0-4 55-16,1-7-61 0,1 0-1 16,4-2-1-16,-1-1 1 15,-1 2-2-15,2 1-15 16,0 3 14-16,-1 1 0 16,1 3-2-16,-1 1-3 15,-1 1 6-15,-2 1-3 16,-1 1 2-16,-1 0-3 15,0 0-2-15,2 0-2 16,0 0 4-16,0 7 5 16,1 4 0-16,-3 0 3 15,0 1-3-15,0-4 0 16,0-1 1-16,0-4 0 0,0-1-1 16,0-2 1-16,0 0 1 15,3 0 1-15,3 0 4 16,3-3 15-16,5-10 10 15,4-3-27-15,0 0-3 16,-3 1-2-16,-3 3 0 16,-4 6 0-16,-4 3 0 15,-4 3 0-15,0 0 0 16,0 0-13-16,0 0-2 16,0 0-1-16,0 6 16 15,2 2 0-15,1-1 6 16,2 0-4-16,2-2-1 15,1-2 1-15,3-3-1 16,2 0 1-16,1 0 3 0,1-5-3 16,0-5 7-16,-3-1-5 15,0-1 0-15,0-2 0 16,-4 3-4-16,-4 0 0 16,-1 5 0-16,-3 4 1 15,0 1-1-15,0 1-1 16,-7 0 1-16,-8 0 2 15,-3 5-2-15,4 3-2 16,4-2 1-16,6-3-2 16,4 0-7-16,0 0 4 15,0-1-2-15,17-1 6 16,10-1 2-16,7 0 1 16,3 0-1-16,-1 0-59 0,-5 0-177 15</inkml:trace>
  <inkml:trace contextRef="#ctx0" brushRef="#br0" timeOffset="136740.168">22926 8846 66 0,'0'0'466'16,"0"0"-331"-16,0 0-82 16,0 0-17-16,0 0-16 15,0 0-17-15,-3-7-3 16,3 7 0-16,3-1-2 15,6 0 0-15,3 0 2 0,4 0 3 16,-1 0-3 0,2-2 0-16,-2 0-15 0,-3-1-4 15,1-1-7-15,-5 0 4 16,-2-2-2-16,-1 0 2 16,-4 1 5-16,-1-3 10 15,0 3 2-15,0 0 3 16,-1 4-3-16,-6 0 5 15,0 1 6-15,3 1 12 16,-3 0-18-16,1 0-7 16,2 3 3-16,-1 7 1 15,5 3 3-15,0 0-2 0,0 4 2 16,0 1 0 0,8 3 1-16,3 1-1 0,-2 2 1 15,0-1-1-15,-2 1 2 16,-2 2-1-16,-4 1 0 15,-1-2 2-15,0 2 2 16,-6-2-5-16,-4-5-31 16,-2-2-3-16,2-4-17 15,1-6-59-15,4-4-64 16,2-4 127-16,0 0 45 16,3 0 2-16,0-8-180 15</inkml:trace>
  <inkml:trace contextRef="#ctx0" brushRef="#br0" timeOffset="137024.47">23010 9043 38 0,'0'0'67'16,"0"0"45"-16,0 0 41 0,4-64-34 16,-4 58-68-16,1 0-2 15,1 3 25-15,5-1-64 16,4 0-10-16,5 1-9 16,3 0 8-16,5 0 1 15,1 2 0-15,5 1-35 16,-2 0-20-16,-3 0-97 15</inkml:trace>
  <inkml:trace contextRef="#ctx0" brushRef="#br0" timeOffset="137557.365">23187 8896 502 0,'0'0'58'16,"0"0"-33"-16,0 0 0 15,0 0-8-15,0 0-17 16,0 0 0-16,28-24 0 16,-25 24-5-16,0 2 3 15,0 8 2-15,-1 2 0 16,-2 1 0-16,0 1 0 15,0-4 2-15,0 0-2 0,0-3 0 16,0-4 0 0,0-3 0-16,0 1 1 0,0-1 0 15,0 0 6-15,0 0 6 16,0 0 43-16,0-7-33 16,0-5-15-16,2-1-6 15,5-3-2-15,2 2-4 16,-1 2-22-16,1 3 14 15,-5 4 10-15,1 4 1 16,-1-2-2-16,1 3 2 16,4 0-3-16,-1-1 2 15,5 0 0-15,1 0 2 16,-1 0-2-16,0 0 1 16,-4 0 1-16,-3 1 0 0,-3-1 3 15,-3 1-3-15,0 0 0 16,0 0 1-16,0-1 6 15,0 1-4-15,0 0 3 16,0-2-6-16,0 2 0 16,0 0-1-16,-2 0-3 15,2 0-5-15,0 0 2 16,0 0 1-16,0 0 3 16,0 0-2-16,0 0 0 15,9 0 3-15,3 0 2 16,4 0 2-16,1 0 2 15,-3-2-3-15,-5-2-1 16,-6-1-14-16,-3-1-102 0,0-1-207 16</inkml:trace>
  <inkml:trace contextRef="#ctx0" brushRef="#br0" timeOffset="138614.015">23033 7539 546 0,'0'0'89'16,"0"0"-82"-16,0 0-7 15,0 0-9-15,0 0-3 16,0 0 3-16,11-1 9 15,-6 6 1-15,0 1 0 16,3 0-1-16,-2 2 0 16,0-1 0-16,-1 2 1 15,1 0-1-15,-3 0 0 16,1 0 1-16,0 1-1 0,1-2 1 16,-1-1-1-16,1-1 0 15,-2-2 4-15,0-2 1 16,2-2 19-16,4 0 42 15,8-2 9-15,7-12-28 16,6-4-35-16,2-2-10 16,3-2 1-16,0 1-2 15,2-1-1-15,-3 5-1 16,-4 5-39-16,-6 7-47 16,-8 5-68-16,-10 0-418 15</inkml:trace>
  <inkml:trace contextRef="#ctx0" brushRef="#br0" timeOffset="140033.605">21139 8179 103 0,'0'0'163'0,"0"0"-63"16,0 0-27-16,0 0 10 15,0 0-39-15,0 0 25 16,13-39-25-16,-9 33-41 15,-2 1 6-15,1 1 23 16,-1 0-23-16,0 2 3 0,1-2 1 16,0 0-10-16,1-2-2 15,4-2-1-15,0-1 0 16,0-3 0-16,0 0-5 16,-4-2 1-16,0 0-8 15,-2 0-13-15,-2-1 3 16,0 4-1-16,0 4 8 15,-12 3 5-15,-2 4 6 16,-6 0-1-16,-1 2-1 16,0 10 6-16,2 2-2 15,4 3 1-15,5 0-2 0,6-1 0 16,4-1-2 0,0 2 4-16,2-2-2 0,10 2 1 15,6 0 2-15,0 3 0 16,1 1 2-16,-1 2-2 15,-4 1 0-15,-5 3 0 16,-5 0 1-16,-2-1-1 16,-2-3 3-16,0-1-2 15,-2-5 1-15,-5-4-1 16,0-4 0-16,1-3 6 16,1-3 6-16,1-2 4 15,3 0 4-15,0-1-4 16,1 0-5-16,0 0 1 15,0 0 9-15,0-5 10 0,0-1-30 16,0-2 1-16,0 4 3 16,0 2-6-16,0 2-6 15,0 0 2-15,4 0-9 16,6 9-3-16,4 10 15 16,3 10-6-16,-2 8 7 15,-1 14 0-15,0 6 0 16,-3 3 2-16,-2 2 0 15,-4-5-1-15,-4-3-1 16,-1-1 0-16,0-6 2 16,0-5-2-16,-5-4 0 15,4-9 0-15,1-3-2 16,0-6-1-16,7-5 1 0,11-1 4 16,7-5 0-16,9-2 22 15,7-5-2-15,6-2-10 16,1 0-12-16,-4-11-39 15,-10-13-164-15</inkml:trace>
  <inkml:trace contextRef="#ctx0" brushRef="#br0" timeOffset="141089.484">20387 8438 103 0,'0'0'518'16,"0"0"-425"-16,0 0-69 15,0 0-11-15,0 0-7 16,0 0-6-16,0 0-9 0,0-6 7 16,0 6 1-16,0 0-5 15,0 5 3-15,0 4 3 16,2 5-3-16,1 0 3 15,1 2 0-15,3 0 1 16,1-3 2-16,3 1-2 16,2-5 0-16,1-1-1 15,1-2 1-15,-1-4 4 16,0-1-1-16,-2-1 1 16,-3 0-3-16,1 0 2 15,-3-8 1-15,0-4-5 16,-2 0-10-16,-2-5-16 15,-1 1-5-15,-2-1-29 16,0 2 20-16,0 4 30 16,0 3 10-16,0 5 1 0,0 1 15 15,0 2 10 1,0 0-26-16,0 0-12 0,0 1-4 16,0 9 11-16,0 2 5 15,0 3 0-15,0-1 1 16,0 2 2-16,0-1-2 15,0 0 1-15,7-3 0 16,-1 0 0-16,1-3-1 16,0-2-1-16,0 0-2 15,1-5-57-15,0-2-37 0,1 0-235 16</inkml:trace>
  <inkml:trace contextRef="#ctx0" brushRef="#br0" timeOffset="141420.228">20657 8430 343 0,'0'0'198'0,"0"0"-158"15,0 0-15-15,0 0-25 16,0 0-3-16,0 0 1 16,-12 24 2-16,11-11 0 15,1 0-1-15,0-1-1 16,1 0 2-16,11-4 0 15,2-3-2-15,1-3 4 16,2-2 0-16,0 0 0 0,-4-2-1 16,-3-7 1-16,-3-4 0 15,-3-2 0-15,-4-5 1 16,0 2-2-16,0 1 0 16,-7 4 0-16,-2 6 1 15,2 3 4-15,1 3-3 16,-1 1-6-16,-1 0-8 15,-3 8-36-15,0 6-53 16,-1 1-173-16</inkml:trace>
  <inkml:trace contextRef="#ctx0" brushRef="#br0" timeOffset="142192.109">20691 8788 580 0,'0'0'90'0,"0"0"-17"16,0 0-12-16,0 0-26 16,0 0-24-16,0 0-11 15,0-4-3-15,0 4 0 16,0 0-5-16,0 3-3 16,3 8 6-16,4 4 5 15,1 1 3-15,0 5-2 16,2-1 0-16,-2 0 2 15,1 0-2-15,-1 0-1 16,1-2-6-16,-5-2-71 16,-1-3-91-16,-3-5-336 15</inkml:trace>
  <inkml:trace contextRef="#ctx0" brushRef="#br0" timeOffset="142753.635">20628 9223 535 0,'0'0'107'0,"0"0"-18"0,0 0-34 16,0 0-26 0,0 0-21-16,0 0-8 0,0-8-5 15,0 8 0-15,0 0-4 16,0 2 0-16,3 7 7 15,4 5 2-15,0 3 2 16,2 0-1-16,-2 0 3 16,1-2-4-16,-1-2 1 15,0 0 0-15,-2-1-1 16,-2-2-3-16,0-1-42 16,-1-1-32-16,-2-2-6 15,0 0 1-15,0-3-74 16</inkml:trace>
  <inkml:trace contextRef="#ctx0" brushRef="#br0" timeOffset="143610.015">20757 9201 377 0,'0'0'130'16,"0"0"-77"-16,0 0-5 15,0 0-21-15,0 0-24 16,0 0-3-16,0-9-4 16,1 9-4-16,2 4-1 0,0 6 8 15,1 4 1 1,0 1 3-16,1 0-2 0,-1-1 0 16,-2-2 0-16,-1-4 0 15,0-3 2-15,0-3-3 16,-1-2 0-16,0 0 1 15,0 0 0-15,0 0 2 16,0 0 7-16,0 0-1 16,0 0 7-16,0-10-1 15,0-2-15-15,3-2-4 16,0 1-1-16,0 5-3 16,1 0 0-16,-1 5 3 15,-1 1 4-15,2 1 1 16,-2 1-4-16,1 0 0 0,1 0 0 15,-1 0-4 1,0 0 6-16,1 3 0 16,0 3 0-16,1-2 2 0,-1-1 0 15,-2-2 2-15,0-1-2 16,-1 0 1-16,1 0 1 16,2 0 0-16,2-2 2 15,1-8-4-15,-1-1-1 16,-1-3-7-16,-3 2-5 15,0 1-2-15,-2 2 12 16,0 6 3-16,0 0 1 16,0 3-1-16,0 0 0 15,0 0-7-15,0 0-7 0,0 3 11 16,0 2 3 0,0-2 0-16,0-1 0 0,6 0 0 15,4-2-3-15,3 0 6 16,2-2-3-16,-1-8 0 15,-2 1 0-15,-4-2-10 16,-2-1-31-16,-4 0 31 16,-2 0-3-16,0 3 13 15,0 3 8-15,0 2 21 16,-1 4-13-16,-2 0-14 16,0 0 1-16,1 0-3 15,0 5-3-15,0 1 1 16,2-1 0-16,0-1 0 15,0 0-1-15,0-1-1 0,2 1 4 16,2 1 0-16,1 0 1 16,0 2 0-16,-2 0 2 15,0 3-1-15,-1 0-1 16,-2 2 4-16,0-1-5 16,0-2-156-16</inkml:trace>
  <inkml:trace contextRef="#ctx0" brushRef="#br0" timeOffset="143904.244">21165 9138 802 0,'0'0'90'0,"0"0"-87"16,0 0-3-16,0 0-48 15,0 0-86-15,0 0-26 16</inkml:trace>
  <inkml:trace contextRef="#ctx0" brushRef="#br0" timeOffset="148627.675">20037 8579 38 0,'0'0'462'15,"0"0"-391"-15,0 0-30 16,0 0 11-16,0 0-12 16,0 0-19-16,0 0-12 15,-7-18-5-15,7 18 3 16,0-1-1-16,0-3 3 15,0-1-6-15,0 0-1 16,0-2-2-16,0 1 0 16,0 0 0-16,0-2 0 0,0 2 2 15,0 1-1-15,0 1 0 16,0 0 4-16,-2 1-5 16,-4 2-7-16,-2 1-3 15,-4 0 7-15,-2 4 2 16,-3 10-5-16,-5 5 5 15,1 4-1-15,1 1 2 16,4 1 0-16,6-4 0 16,6-3-3-16,4-2 1 15,0-4-6-15,0-2 2 16,7 0 4-16,4-1 2 16,5 1-1-16,0-2 1 15,0 3 0-15,-4 1 1 16,-3 0-1-16,-3 2-1 15,-2 1 0-15,-4 2 1 0,0 0-3 16,-6 3 6-16,-9 0-3 16,-2 1 4-16,-3-1 0 15,2-4-3-15,1-3 1 16,4-4-1-16,2-1 0 16,6-4 1-16,3-2-1 15,2-2 2-15,0 0 3 16,0 0 1-16,0 0-1 15,9-3-6-15,2-5-3 16,1-1 3-16,-3 5-2 16,-2 4 2-16,-1 0 0 15,-1 1-13-15,4 17 4 0,0 6 1 16,0 9 8-16,0 6 5 16,-1 3-3-16,-2-1 4 15,1-3-6-15,-3 0 2 16,1-4-2-16,0-4 0 15,1-1 6-15,-1-3 0 16,4-3-4-16,-1-3 4 16,2 0 2-16,4-2-7 15,4 1 6-15,9-1-7 16,5-4 8-16,11-3-2 16,3-3-6-16,2-6-6 15,-3-2-101-15,-6-5-230 16</inkml:trace>
  <inkml:trace contextRef="#ctx0" brushRef="#br0" timeOffset="151628.58">21297 7232 305 0,'0'0'101'16,"0"0"-65"-16,0 0-11 16,0 0-12-16,0 0-8 15,0 0-3-15,0 0 4 16,5-7 13-16,-5 7 4 16,0 0-6-16,0 0-5 15,0 0-3-15,0 0-7 0,0 0 1 16,0 0-2-1,0 0-1-15,0 0 0 0,0 0 0 16,0 0 0-16,0 0 1 16,0 0-1-16,0 0-1 15,0 0 1-15,0 0-1 16,0 0 1-16,0 0-2 16,0 0 1-16,0 0 0 15,0 0 1-15,2 0-1 16,-2 0 1-16,0 0 0 15,0 0 1-15,0 0-1 16,0 0 1-16,0 0 2 16,0 0-2-16,0 0 2 15,0 0 3-15,0 0 4 0,0 0 0 16,0 0-4-16,0 0-5 16,0 0 0-16,0 0 0 15,0 0-1-15,0 0 0 16,0 0 0-16,0 0 0 15,1 0 0-15,-1 0 0 16,0 0 2-16,0 0-1 16,0 0-1-16,0 0 4 15,0 0-2-15,0 0 1 16,0 0-3-16,0 0 0 16,0 0 0-16,0 0-6 15,-3 8-59-15,-6 1-84 16</inkml:trace>
  <inkml:trace contextRef="#ctx0" brushRef="#br0" timeOffset="158271.473">12188 8982 377 0,'0'0'81'16,"0"0"-34"-16,0 0-8 16,0 0-1-16,0 0-1 15,0 0-10-15,0 0 8 16,-5-8 8-16,5 7-14 0,0-1-6 16,0 2 0-16,0 0 1 15,0 0 0-15,0 0-11 16,0 0-6-16,0 0-7 15,0 0 0-15,0 0-3 16,0 0-3-16,0 0-8 16,5 4 11-16,4 5 3 15,-2-1 1-15,2 1 0 16,-1-1 0-16,-1 2-1 16,0-3 2-16,-2 1-2 15,0-3 0-15,-2-2 0 16,0-1 0-16,-1-2 0 0,-1 0 0 15,-1 0-1-15,2 0 1 16,3 0 1-16,4-3 7 16,6-10-1-16,2-6-4 15,3-3 0-15,-1-3 0 16,1-4-2-16,0-1 0 16,-1 2-1-16,-1 4-5 15,-1 8-53-15,-2 5-33 16,-3 7-69-16,-4 4-337 15</inkml:trace>
  <inkml:trace contextRef="#ctx0" brushRef="#br0" timeOffset="159352.256">14158 8645 75 0,'0'0'299'0,"0"0"-205"15,0 0-54-15,0 0 0 16,0 0-2-16,0 0 20 16,2-33-7-16,0 30 0 0,-2 2 4 15,0 0-23 1,0 1-17-16,0 0-15 16,0 0 0-16,0 0-4 0,0 0-4 15,5 2 4-15,1 6 4 16,2 2 1-16,0 1-1 15,-1-2 0-15,2 1 0 16,-2-2 0-16,-2-1 1 16,2-2-1-16,-4-2 0 15,1-2 1-15,-2 0-1 16,-1-1 1-16,0 0 6 16,5 0 27-16,5-1-5 15,4-9-1-15,5-4-13 0,1-3-6 16,3-6-2-1,0 0-1-15,3-2-5 0,0-2 3 16,1 0-4-16,-3 0 1 16,0 2 0-16,-5 5-1 15,-4 6 0-15,-2 4-54 16,-4 6-38-16,-7 4-162 16</inkml:trace>
  <inkml:trace contextRef="#ctx0" brushRef="#br0" timeOffset="207058.137">20691 7533 549 0,'0'0'72'0,"0"0"-19"16,0 0-4-16,0 0-15 15,0 0-2-15,0 0-16 16,0 0-2-16,0 0-5 16,0-11 0-16,0 11 2 15,0 0 0-15,0 0-3 16,0 0-8-16,0 0-4 16,0 0-1-16,0 0-2 15,0 3-5-15,0 7 12 0,0 2 0 16,0 2 2-16,1-4-1 15,3-1 0-15,-1-3 1 16,-1-3-2-16,0-2 0 16,-1-1-1-16,-1 0 2 15,2 0-2-15,0 0 1 16,6 0 0-16,6-6 15 16,7-8-9-16,10-6-2 15,3-2-3-15,4-4-1 16,1 0-7-16,0 1-30 15,-5 7-25-15,-10 5-1 16,-10 9 17-16,-12 4-35 16,-2 3-106-16</inkml:trace>
  <inkml:trace contextRef="#ctx0" brushRef="#br0" timeOffset="207576.19">20684 7580 413 0,'0'0'147'0,"0"0"-92"16,0 0-49-16,0 0-6 16,0 0 0-16,0 0-2 15,0 0 2-15,0 5 2 16,0 0 7-16,0-1-3 15,0-1-1-15,0-1-1 16,0-1 0-16,0 1 2 16,1-1-6-16,2 0 2 15,0 1 3-15,2 0-4 0,2 0 3 16,3-1 0-16,2-1-2 16,6 0 12-16,3 0-8 15,5-5 2-15,4-7-1 16,2-6-4-16,2-1-3 15,-2-3-1-15,1-1-10 16,0-1-18-16,-1 2-42 16,-1 2-2-16,-7 7-98 15,-10 4-59-15</inkml:trace>
  <inkml:trace contextRef="#ctx0" brushRef="#br0" timeOffset="208033.967">20633 7671 144 0,'0'0'338'0,"0"0"-291"15,0 0-41-15,0 0-3 16,0 0-2-16,0 0 4 15,-3 0 15-15,3 0 12 16,0 0 6-16,0-2-5 16,0 2-18-16,0 0-8 15,3-4 3-15,4 1-3 16,7-4 0-16,4-3-6 16,7 0 0-16,5-6-1 15,8-3-12-15,5-4-32 16,6-3-8-16,2-3-9 0,-2 2-82 15,-4 3-100-15</inkml:trace>
  <inkml:trace contextRef="#ctx0" brushRef="#br0" timeOffset="-191503.113">11531 9742 319 0,'0'0'123'16,"0"0"-81"-16,0 0-15 16,0 0-17-16,0 0 6 15,0 0 0-15,0 0 5 16,0 0 6-16,0 3 14 15,0-2-6-15,0-1-9 0,-1 0-6 16,1 1-5-16,-2-1 2 16,2 0-1-16,0 0 0 15,0 0 1-15,0 0-6 16,0 0-5-16,0 0-4 16,0 0 0-16,0 0-2 15,0 0-4-15,7 0 1 16,7-2 3-16,8-6 9 15,8-4 5-15,8-3-8 16,2 3 3-16,-2 0-6 16,-3 0-3-16,-7 2 2 15,-4 1-2-15,-6 0 0 16,-1 2 0-16,-1 1-6 16,0 1-34-16,-1-1-68 15,-4-1-84-15</inkml:trace>
  <inkml:trace contextRef="#ctx0" brushRef="#br0" timeOffset="-189446.847">12234 9524 247 0,'0'0'73'16,"0"0"-34"-16,0 0-28 15,0 0-7-15,0 0-4 16,0 0 0-16,0-10-2 16,1 8 2-16,0-1-1 15,1 1 1-15,0-1-6 16,-1 1-14-16,1-2-12 16,0 1 23-16,1-1-13 15,-2-2 2-15,1 2 18 16,-1 1 2-16,-1 1 0 15,0 1-7-15,0 1-49 0,0-2 19 16,1 0-50-16</inkml:trace>
  <inkml:trace contextRef="#ctx0" brushRef="#br0" timeOffset="-189050.905">12255 9446 43 0,'0'-8'72'0,"0"1"7"16,0-1-26-16,1 0-27 15,1-1 9-15,-1 1 23 16,0 0-15-16,-1-1 6 15,1 1-15-15,-1-2-6 16,0 3 11-16,0 0-3 16,0 2 9-16,0 0 11 15,0 4-14-15,0-2-4 16,0 3-11-16,0 0-5 0,0 0-17 16,0 0-5-1,0 0-5-15,0 4-11 0,1 11 11 16,3 7 4-16,-1 8 1 15,2 7 0-15,-2 4 6 16,-1 2-5-16,2-2 0 16,-2-2-1-16,0-3 2 15,1-2 2-15,1-1-1 16,-1-6-3-16,0-2 3 16,-1-2-2-16,2-4-1 15,-3-4 1-15,1-3-1 16,-2-3 1-16,0-3-2 0,0-2 0 15,0-1-26-15,0-2-19 16,0-1 8-16,0 0 12 16,0-10-42-16,0-10-105 15</inkml:trace>
  <inkml:trace contextRef="#ctx0" brushRef="#br0" timeOffset="-187678.337">12329 9490 282 0,'0'0'76'0,"0"0"-41"16,0 0 21-16,0 0-33 15,0 0-1-15,0 0-15 16,-9-8-3-16,7 8-1 15,1 0-3-15,0-1 1 0,0 0 3 16,-1 0-3-16,2 0 10 16,-2 0 10-16,2-1 1 15,0 0 3-15,0-2 3 16,0-3-12-16,6-3-13 16,10-3-3-16,6-3 0 15,7-3 1-15,3 2 0 16,-3 5 6-16,-5 5-1 15,-9 6-6-15,-8 1-2 16,-5 1-10-16,-2 13 8 16,0 4 0-16,-7 7 2 15,-7 2 2-15,1 1 4 16,-1-2-3-16,2-6-1 16,1-2 2-16,-1-6-2 0,3-3 2 15,1-3-1-15,3-3 0 16,3 0 0-16,0-3-1 15,1 0 2-15,-1 0-1 16,0 0-1-16,-1 0-38 16,1 0-51-16,0-7-426 15</inkml:trace>
  <inkml:trace contextRef="#ctx0" brushRef="#br0" timeOffset="-187112.846">12523 9465 378 0,'0'0'81'0,"0"0"-42"15,0 0 2-15,0 0-7 0,0 0 14 16,0 0-18-16,0-23-7 16,0 23-19-16,0 0-4 15,0 0-9-15,0 0-3 16,2 0 6-16,4 0 6 15,1 0 0-15,0 5 2 16,0-1 0-16,0 1-4 16,1 0-1-16,-3 1-1 15,-2-2 4-15,-1 0 3 16,0-4-3-16,-2 1 0 16,0-1 0-16,0 0 1 15,0 0 2-15,0 0 0 16,0 0 6-16,2-5 7 15,1-7 1-15,1-1-14 0,1-6-3 16,3 1-2-16,0 0-2 16,1 0 1-16,2 4-4 15,1 2-9 1,-3 4 10-16,0 3-6 0,1 3-13 16,0 1-5-16,-3 1-6 15,0 0-74-15,-2 0-78 16</inkml:trace>
  <inkml:trace contextRef="#ctx0" brushRef="#br0" timeOffset="-186124.363">12730 9339 135 0,'0'0'337'0,"0"0"-327"16,0 0-6-16,0 0 12 15,0 0-3-15,0 0-4 16,-40 59-6-16,38-49 5 16,0 2 3-16,2-5-8 15,0 1 0-15,0-4-1 16,0-2 3-16,4-1-3 16,2-1 1-16,2 0 4 15,2 0 5-15,-2-3-5 16,1-4-1-16,-2-1-1 0,0 0-3 15,-5 1 2-15,-2 0-1 16,0 1-3-16,0 1-5 16,-2 1-11-16,-5 2 12 15,-1 1 2-15,1 1 2 16,0 0 0-16,1 0 0 16,3 0 0-16,2 0 0 15,1 0-1-15,0 0-2 16,0-2 0-16,0 0 1 15,3-2-1-15,4-3-4 16,1 1 7-16,2-4 0 16,-3 2 0-16,1-4 0 15,-1 0 0-15,-1-1-4 16,0-1-7-16,-2 1 3 16,-4 3 5-16,0 0-3 15,0 2 6-15,0 1 7 0,0 5 1 16,0-2-1-16,-3 4 8 15,0-3 3-15,3 3-3 16,0 0 2-16,0 0-15 16,0 0-2-16,0 0-2 15,0 0-9-15,0 7 8 16,0 5 1-16,0 3 2 16,2 4 2-16,6 0-2 15,0 1 1-15,1 0-1 16,-2 0 1-16,0-1 0 15,-1 1-1-15,-2-2 2 0,-1 0-2 16,-2-2 2-16,0-1-2 16,-1-5 0-16,1-2 1 15,-1-3 0-15,0-5 0 16,1 0 1-16,-1 0 9 16,1 0 21-16,1-11 41 15,-1-6-52-15,2-5-21 16,0-2 3-16,-1 0-3 15,2 0 0-15,-1 4-3 16,2 2-10-16,2 1 8 16,1 4-24-16,1 2 0 15,3 3 16-15,1 2 8 16,1 0 2-16,0 3 3 16,-2 2-1-16,-2 1 0 15,-5 0-4-15,-2 0-26 0,-3 8 22 16,0 2 6-16,0 0 3 15,0 1 2-15,-5 0-1 16,-2-3-1-16,-2 0 3 16,0-2-1-16,0 1-2 15,0-1 0-15,0-2 0 16,2 0-1-16,0-2-17 16,4 1-32-16,-1-3-38 15,3 0-87-15</inkml:trace>
  <inkml:trace contextRef="#ctx0" brushRef="#br0" timeOffset="-185614.322">13031 9290 248 0,'0'0'103'0,"0"0"-52"15,0 0-11-15,0 0-27 0,0 0-7 16,0 0 4 0,-34 2 7-16,28 5-4 0,1 2-5 15,-2 0 1-15,3 2-6 16,0-3 2-16,2 0 0 15,2-2-1-15,0-2-2 16,0-2-2-16,0-2 1 16,1 0-1-16,8 0 2 15,2-4 13-15,3-5 1 16,2-4-11-16,-5 0-5 16,-1 1 5-16,-4-1-3 15,-4 4 0-15,-2 2-2 16,0 3 2-16,0 3-2 15,0 1 1-15,0 0-1 0,0 0-10 16,0 4 6-16,0 4 4 16,0-1 0-16,0-1-1 15,0-1 1-15,3 0-2 16,4-1 2-16,-1-2 2 16,2 1-2-16,1-3-17 15,-2 0-65-15,0-2-225 16</inkml:trace>
  <inkml:trace contextRef="#ctx0" brushRef="#br0" timeOffset="-185095.698">13107 9066 467 0,'0'0'72'0,"0"0"-62"16,0 0-8-16,0 0-2 15,0 0 3-15,-11 55 1 16,11-38-3-16,4 1 1 16,3 1-2-16,-2-1 3 15,0 1-2-15,-1-2 0 16,-2-2 1-16,-1-2 4 16,-1-1 0-16,0-3-3 15,0-3 1-15,0-2-3 16,0-2-1-16,0-2 0 0,0 0 6 15,0 0 5-15,0 0 46 16,3-10 10-16,-1-3-62 16,3-4-5-16,2 0-2 15,0 1-21-15,2 2-26 16,-1 4 20-16,-1 5 20 16,-1 2-7-16,-1 3 10 15,-2 0 0-15,1 0 6 16,-1 12-6-16,-3 0 5 15,2 2 0-15,-2 0 1 16,0 2 0-16,0-2 0 16,0-1 0-16,-2 0 0 15,-5-2 1-15,0-3-1 16,0-1 0-16,-1-2 1 0,1-2 0 16,4-2-1-16,-3 0 0 15,4-1-1-15,2 0 1 16,0-6-86-16,0-10-325 15</inkml:trace>
  <inkml:trace contextRef="#ctx0" brushRef="#br0" timeOffset="-184786.958">13302 9058 542 0,'0'0'60'0,"0"0"-38"0,0 0-22 15,0 0-10-15,0 0 5 16,0 0 5-16,-2 38 1 16,2-21 2-16,0 3-2 15,0-2 0-15,0 2 1 16,2-1 2-16,3-1-4 15,2-2 5-15,0-3-5 16,0 0 1-16,-1-6-1 16,1-1-35-16,0-5-32 15,-2-1-90-15,1 0-105 16</inkml:trace>
  <inkml:trace contextRef="#ctx0" brushRef="#br0" timeOffset="-184437.43">13365 9175 453 0,'0'0'106'16,"0"0"-80"-16,0 0-26 16,0 0-11-16,0 0 10 15,0 0 1-15,32 0 0 16,-17 0 2-16,0 0 3 16,-3 0-4-16,0-5-1 15,-4-1 0-15,-1-1 0 16,-3-2-1-16,-4 1 0 0,0-1-12 15,0-1-4 1,-4 2-3-16,-5 1 12 0,0 2 5 16,-2 4-3-16,-1 1-7 15,1 0 13-15,0 5 1 16,1 3 3-16,2 3-4 16,5-1 3-16,1 1 5 15,2 1 1-15,0-4-6 16,9 0-1-16,7-1 9 15,8-5 5-15,2-2 1 16,5 0-17-16,2-2-7 16,-1-10-359-16</inkml:trace>
  <inkml:trace contextRef="#ctx0" brushRef="#br0" timeOffset="-183072.796">13942 9033 298 0,'0'0'131'0,"0"0"-59"16,0 0-21-16,0 0 6 0,0 0-8 16,0 0-18-16,0-31-6 15,0 31-17-15,0 0-8 16,0 0-23-16,0 4 10 15,3 5 11-15,-2 5 2 16,1-1 0-16,1 2 1 16,1-1-1-16,-2-1 0 15,0-2 2-15,-1-2-2 16,1-3 0-16,-2-2 0 16,0-2 0-16,0-2 0 15,0 0 1-15,2 0 11 16,-2 0 9-16,1 0 19 15,1 0 14-15,2-8-21 0,1-4-19 16,2-3-9-16,-1-2-5 16,3 2-2-16,0-1-4 15,1 4-11-15,-2 3 12 16,-1 4-2-16,-1 3 2 16,-3 2 3-16,1 0-4 15,-1 0-10-15,2 0 8 16,0 6 3-16,-1 4 0 15,-1 0 1-15,-1-1 4 16,0 0-1-16,0-4-1 16,-1 2 2-16,0-2 0 15,0-4 1-15,1 1 0 0,-2-2 1 16,0 0 0-16,0 0 0 16,2 0 8-16,1-3 0 15,2-6-10-15,1-4 0 16,0-2 0-16,1 1-13 15,0 2-27-15,-2 3 29 16,1 1 9-16,-3 4-3 16,1 1 0-16,-1 1 1 15,2 2 0-15,-1 0-8 16,2 0 4-16,1 0 6 16,-2 2-1-16,0 6 1 15,-1-1 2-15,1 2-2 16,-3 0 2-16,2 2-2 0,-1 0-53 15,-3-1-26 1,3-3-44-16,0-4-144 0</inkml:trace>
  <inkml:trace contextRef="#ctx0" brushRef="#br0" timeOffset="-182600.871">14283 8932 369 0,'0'0'111'0,"0"0"-70"15,0 0-7-15,0 0-20 16,0 0 4-16,0 0-7 0,-42 12-3 16,40-5 1-16,0 2-1 15,-1 1 3-15,2 2 0 16,0-2-1-16,0 1-7 15,1-2-2-15,0-1 0 16,0-2 1-16,0-1-1 16,3-3 3-16,4-2-2 15,1 0 2-15,2 0 7 16,0-10-6-16,0-2-1 16,-2 0-1-16,-1-1-1 15,-1 1 1-15,-3 1-3 16,-1 4 1-16,-2 4 1 15,0 3 2-15,0 0-4 0,0 0 0 16,0 0-19-16,0 1 11 16,0 7 8-16,0 0-1 15,0-1 1-15,3 1-2 16,2-2 2-16,-1 0 0 16,3-2 0-16,-1 0-1 15,2-4-3-15,0 0-47 16,1 0-12-16,0-6-165 15</inkml:trace>
  <inkml:trace contextRef="#ctx0" brushRef="#br0" timeOffset="-181528.572">14393 8771 531 0,'0'0'48'16,"0"0"-41"-16,0 0-7 15,0 0-7-15,0 0 6 16,0 0 1-16,3 42 1 16,6-26-1-16,-2 3 1 15,-2 2-1-15,0 1 1 16,-3 0 1-16,-2-2 0 16,0 0-1-16,0-4 1 15,0-3 0-15,0-4-2 16,0-2 0-16,0-4-18 0,0-2-14 15,0-1 12-15,0 0 18 16,0-4-9-16,0-9-38 16,0-2 45-16,0-1 4 15,0 1 9-15,0 1 8 16,0 3 15-16,0 4 10 16,-2 2 13-16,0 1-7 15,2 4-10-15,0-2-16 16,0 1-16-16,0-1-6 15,4-1 1-15,10-3 0 16,1 1-1-16,4-2 0 16,2-2 1-16,1 1-1 0,2-1 0 15,-5-3 0-15,2 1-2 16,-6-1 1-16,-6 3 1 16,-2 3 0-16,-5 3 2 15,-2 1-2-15,0 2-2 16,0 0-4-16,-2 0-7 15,-9 3 4-15,-1 6 8 16,1-1 1-16,2 1-2 16,3-1 1-16,1 1-2 15,4-2-1-15,1 3-2 16,0-2 5-16,0 2-3 16,7-1 4-16,4-1 1 15,2-2 1-15,1-3-2 16,3-2 8-16,0-1-3 15,0 0 0-15,0-3 1 0,-3-8-4 16,-2-2 5-16,-3-3-3 16,0-1-1-16,-4-3-1 15,2-1 0-15,-3-4 2 16,-1-1-3-16,-3-2-1 16,0 4 1-16,0 5-1 15,0 6 3-15,0 7-2 16,0 4 6-16,0 2 10 15,0 0-17-15,0 0-9 16,0 1-7-16,0 8 8 16,3 5 7-16,1 3-1 15,0 3 4-15,1 2-1 16,1 1 0-16,-3 0 0 0,2-3 1 16,-3-1-1-16,0-5-1 15,0-3 3-15,-2-3-1 16,2-5-2-16,-1-2 2 15,1-1 1-15,0 0 6 16,0 0 8-16,4-9 47 16,2-6-12-16,4-6-52 15,3-6 1-15,2-2-1 16,-2 0 0-16,1 4-1 16,-5 6 1-16,-2 7 0 15,-5 7-1-15,-1 5 0 16,-1 0-6-16,4 5-10 15,0 8 10-15,2 1 6 16,0 2 0-16,-1 0 1 0,2 0 1 16,-2 0-1-16,-3-1-2 15,-2 1-48-15,-2-3-78 16,-4-1-138-16</inkml:trace>
  <inkml:trace contextRef="#ctx0" brushRef="#br0" timeOffset="-157348.568">22592 6027 203 0,'0'0'35'0,"0"0"-35"16,0 0-79-16,0 0-20 15</inkml:trace>
  <inkml:trace contextRef="#ctx0" brushRef="#br0" timeOffset="-156906.893">22592 6027 272 0,'49'1'167'0,"-49"-1"-102"15,0 0-31-15,0 0 8 16,0 0-9-16,0 0-6 16,1-12-8-16,-1 12 0 15,0-2 4-15,0 1 6 16,0-1-12-16,0 0-5 16,0 1 6-16,0-3-6 15,0 1-6-15,0 1 0 16,0-2-3-16,0 0 0 15,0 0 5-15,1-2-6 16,6 1 2-16,3-1 0 16,1 2-3-16,-2 0-2 0,-1 3 0 15,-4 1-2-15,0 0-3 16,-1 0-14-16,0 1 12 16,0 6 8-16,-2 3 0 15,0-2 1-15,0 1 0 16,0 2 1-16,0-2-1 15,1 2 0-15,2-1 1 16,1 3-1-16,0-3-1 16,-1 1 0-16,3 1-27 15,-4 1-61-15,1-1-46 16,-2-2-203-16</inkml:trace>
  <inkml:trace contextRef="#ctx0" brushRef="#br0" timeOffset="-156606.694">22706 6189 640 0,'0'0'42'16,"0"0"-16"-16,0 0 15 16,0 0-25-16,0 0-1 15,0 0-15-15,0 0-3 16,0 0 1-16,0 3-13 15,0 1-22-15,0 2-41 16,1-2-49-16</inkml:trace>
  <inkml:trace contextRef="#ctx0" brushRef="#br0" timeOffset="-156053.174">22685 5825 237 0,'0'0'111'15,"0"0"-23"-15,0 0-37 16,-22-61 0-16,16 50 1 16,0 2-4-16,-1 3 6 15,0 2-32-15,0 2 0 16,0 2-10-16,-6 0-8 16,-3 2-4-16,-5 13-4 15,-4 6 4-15,0 5 5 16,1 8 4-16,-1 7 1 15,5 3-3-15,3 2 2 16,3 2-2-16,8-1-7 0,5-4 5 16,1-3-2-16,1-6 3 15,14-5-4-15,2-3 0 16,7-4 1-16,3-4 1 16,6-5-4-16,3-5 0 15,7-4 7-15,7-4-6 16,3-2 15-16,1-12-13 15,-2-5 2-15,-6-5-2 16,-7-3 0-16,-9-4 0 16,-9-4 4-16,-8-5-7 15,-9-5 0-15,-4 0 1 16,-3 1 3-16,-14 2-4 16,-4 4 0-16,-6 5-6 0,1 4-2 15,0 5 2-15,-2 7 6 16,1 8-2-16,-3 8-5 15,-8 1 5-15,-3 10-19 16,-2 10-48-16,-1 2-33 16,5 0-34-16,5 1-246 15</inkml:trace>
  <inkml:trace contextRef="#ctx0" brushRef="#br0" timeOffset="-130811.401">23010 5849 620 0,'0'0'58'15,"0"0"-25"-15,0 0 17 16,0 0-20-16,0 0 0 16,0 0-12-16,0 0 1 15,2-19-7-15,-2 19 4 0,0 0 1 16,0 0-3-16,0 0-11 16,0 0-3-16,0 0-1 15,0 0-3-15,0 0-6 16,0 1 1-16,0 9 5 15,0 3 4-15,0 4 3 16,2-1-1-16,1-1-1 16,2-1-1-16,-1-3 2 15,3 0 0-15,-3-5-2 16,1 1 1-16,2-2-1 16,0-2 0-16,2-1 0 15,3-2-1-15,1 0-4 16,2 0-7-16,2-9 3 0,-2-3-2 15,-2-1 2 1,-5-2-14-16,-3 0 0 0,-4 6 14 16,-1 3 7-16,0 3-1 15,0 1-25-15,0 2 8 16,-1 0 13-16,-5 0-5 16,2 9 11-16,-2 1-4 15,6-1-1-15,0-1-1 16,0-1 7-16,0-2-1 15,4 0 2-15,7-1 0 16,3-4 5-16,0 0-1 16,1 0 16-16,-2-5-11 15,-3-4-3-15,-2-5 1 16,-4 0-1-16,-2-5-4 0,-2-1-3 16,0 0-7-16,-4 3-12 15,-3 2 12-15,0 3 2 16,0 4 1-16,0 4-1 15,0 3-4-15,1 1-32 16,-1 0-34-16,1 1 3 16,3 6-144-16</inkml:trace>
  <inkml:trace contextRef="#ctx0" brushRef="#br0" timeOffset="-130262.881">23410 5774 718 0,'0'0'58'0,"0"0"-52"15,0 0 0-15,0 0-3 16,0 0-2-16,0 0-1 15,-1-5 0-15,-5 5-6 16,-3 0 6-16,-4 0 6 16,-1 0-6-16,-1 4-1 15,1 3-3-15,2 4-1 0,-1-1 3 16,4-1 2 0,4-1-1-16,5-2-1 0,0-1 1 15,0-1 1-15,3-2 0 16,10-2 3-16,5 0 5 15,5 0 0-15,-1-3-3 16,-1-4-2-16,-7-2 1 16,-3 2-2-16,-5-1 1 15,-3 0 0-15,-1 1 0 16,-2 1 2-16,0 2-3 16,0 3-2-16,0 0-6 15,0 1 0-15,0 0 1 16,0 0 5-16,0 0-4 0,0 0-4 15,0 0-1 1,0 0 0-16,0 5 9 0,0 2 0 16,3-2 1-16,3 1-1 15,2-1-14-15,1 0-57 16,2-3-13-16,0-2-9 16,-2 0-225-16</inkml:trace>
  <inkml:trace contextRef="#ctx0" brushRef="#br0" timeOffset="-129962.653">23526 5602 343 0,'0'0'78'0,"0"0"41"16,0 0-30-16,0 0 2 0,0 0-34 16,0 0-41-16,-9-34-16 15,9 34-10-15,0 5-5 16,0 9 7-16,2 5 8 15,5 4 3-15,0 4-3 16,-2 0 1-16,0-1 0 16,-1-1 1-16,0-2-2 15,-1-4 4-15,1-1-4 16,-3-3-2-16,1-3-79 16,-2-4-48-16,0-5-144 15</inkml:trace>
  <inkml:trace contextRef="#ctx0" brushRef="#br0" timeOffset="-128981.157">23526 5723 562 0,'0'0'51'0,"0"0"-24"16,0 0-24-16,0 0-2 15,0 0 0-15,77-14-1 16,-51 9 0-16,-1 2 0 15,-5-1-1-15,-3 1-5 16,-4-2 4-16,-6-1 2 16,-1 0-1-16,-4-2 1 15,-2 1-2-15,0-1 0 0,0 3-7 16,-1 1 9-16,-4 2 13 16,-2 2 2-16,0 0-15 15,-2 0-4-15,0 2 3 16,0 7-2-16,3-1-2 15,1 2 5-15,2 3-1 16,3-3 1-16,0 3-1 16,0-2 1-16,0-1 2 15,3 1-1-15,6-4 1 16,-3 1 0-16,1-3 1 16,0-2-2-16,1-2 6 15,-1-1-1-15,1 0 4 16,2 0-1-16,-1-11-2 0,2-2 0 15,0-5-4 1,-4-2 1-16,0-1-3 0,-3-3 2 16,-2 0-2-16,-2 1 2 15,0 3-3-15,0 7 4 16,0 6-1-16,0 3 32 16,0 4 3-16,0 0-31 15,0 0-7-15,0 3-18 16,0 9 13-16,0 5 5 15,0 2 0-15,0 1 0 16,0 1-2-16,5-4 2 16,0 0 2-16,-1-3-2 0,0-2 0 15,-1-3 1 1,-3-3 1-16,3-3-2 0,-2-2 0 16,-1-1 0-16,3 0 4 15,2 0 7-15,4-6 4 16,2-11-14-16,0-3 3 15,-2 0-4-15,-4 0-13 16,-1 5 2-16,-2 7 8 16,-2 5 3-16,0 2-2 15,0 1 1-15,0 0-14 16,0 4-6-16,0 7 10 16,3 1 10-16,3-1 0 15,2-1 1-15,3-2 0 16,1-2 1-16,-1-4 0 15,0 1 1-15,-2-3 2 0,-2 0 1 16,2-5 7-16,-2-9 1 16,-1 0-5-16,-1-4-6 15,-3-1 0-15,-2-2-2 16,0 1 4-16,0 3-3 16,0 9-1-16,-2 2 1 15,0 5 14-15,2 1-14 16,0 0-1-16,0 1-14 15,0 8 6-15,0 4 7 16,4 0-1-16,5 2 2 16,0-4-1-16,-2 0 1 15,-2-4 0-15,2-1 0 0,-4-1 1 16,-1-3-1 0,0 0 1-16,-2-2-1 0,3 0-11 15,-1 0-46-15,3 0-48 16,-2-4-281-16</inkml:trace>
  <inkml:trace contextRef="#ctx0" brushRef="#br0" timeOffset="-128677.503">23964 5393 18 0,'0'0'762'0,"0"0"-733"16,0 0-28-16,0 0-1 16,0 0-3-16,0 0-25 15,-5-8-38-15,5 16-16 16,2-2-29-16,-2 1-216 16</inkml:trace>
  <inkml:trace contextRef="#ctx0" brushRef="#br0" timeOffset="-127780.236">24070 5608 154 0,'0'0'82'0,"0"0"7"16,0 0-1-16,0 0-32 16,0 0-10-16,0 0-19 15,39-19-8-15,-35 15-8 16,-1 0-5-16,-3-1 5 15,2 0 1-15,-1 0-5 16,-1-2-3-16,0 1 0 0,0-1 10 16,0 2 6-16,0-1 7 15,0 1-3-15,0 1-9 16,0 3 1-16,-3 1-10 16,-4 0-5-16,-3 0-2 15,-1 0 0-15,1 0-2 16,3 6-7-16,4 2-4 15,3 2 5-15,0-1 8 16,0 1 1-16,11-1 0 16,2 0 1-16,4-1 1 0,-2-2-2 15,-3 0 3 1,0-2-1-16,-4-2-2 0,-5-1 0 16,-1 1 0-16,-2 0 0 15,0 1 0-15,0 2-2 16,-4 0 2-16,-7 2 0 15,1-2 2-15,1-1-1 16,2 0-1-16,1 0-10 16,1-1-20-16,2-1-18 15,2-1-19-15,1-1-78 16,0 0-92-16</inkml:trace>
  <inkml:trace contextRef="#ctx0" brushRef="#br0" timeOffset="-127481.035">24214 5456 620 0,'0'0'159'0,"0"0"-150"15,0 0-9-15,0 0-5 16,0 0-9-16,0 0 10 15,25 22 2-15,-14-9 2 16,0 4 0-16,-4 0 1 16,-2 4 2-16,-1 3-3 15,-4 0 1-15,0-1-2 0,0-1-40 16,-6-1-41-16,-4-4 14 16,-1-4-60-16,0-2-314 15</inkml:trace>
  <inkml:trace contextRef="#ctx0" brushRef="#br0" timeOffset="-127177.845">24248 5573 711 0,'0'0'54'16,"0"0"-19"-16,0 0-3 0,0 0-27 15,61-43-4 1,-34 33-1-16,3 2 0 0,-2 2-14 16,1 1-30-16,-5 2-107 15,-3 1-304-15</inkml:trace>
  <inkml:trace contextRef="#ctx0" brushRef="#br0" timeOffset="-126715.652">23195 6036 651 0,'0'0'38'16,"0"0"-14"-16,0 0-9 15,65-7 6-15,-29 2 5 16,8 0-16-16,4 0-6 16,11-1-2-16,6-3 0 15,8-1 1-15,5-4 0 0,-1-2-3 16,2-2-7 0,2 0-18-16,-2-3-4 0,-4 3-8 15,-6 2 2-15,-7 2-2 16,-7 4 0-16,-6 1-21 15,-12 3-56-15</inkml:trace>
  <inkml:trace contextRef="#ctx0" brushRef="#br0" timeOffset="-71704.435">578 9650 443 0,'0'0'52'16,"0"0"-43"-16,0 0-5 0,0 0 16 15,0 0-8 1,0 0-8-16,0 0 1 0,0 0 0 16,0 0 5-16,0 0 0 15,0 0-1-15,0 0 7 16,0 0-2-16,0 0-10 15,0 0 0-15,0 0-3 16,0 0-1-16,0 0 4 16,5-5 14-16,8-3-3 15,1-4-3-15,9-2-9 16,-3-3 2-16,3-1-4 16,2-1 1-16,-2-1 1 15,6 0-3-15,3-1 0 16,2 0 0-16,5 1 0 15,-2-2 1-15,4-1-1 0,-1 1 1 16,2-1-1-16,-2-1 1 16,1-1-1-16,-4 1 0 15,1-1 1-15,3 2-1 16,-3-2 2-16,4 2-1 16,-1-1-1-16,0 1 0 15,0-1 0-15,-5 0 0 16,0 1 0-16,0-1-1 15,2 1 1-15,0-2 0 16,3 1 0-16,0-1 0 16,-3 2 0-16,5 2 1 15,-3 1-1-15,0 2 0 0,-3-1 0 16,1 1 0-16,-1 1-1 16,-1-2 2-16,-2 0-1 15,0-2 1-15,1-2-1 16,1-1 0-16,2 0-1 15,4 0 3-15,5 1-2 16,-1 1 0-16,-1 1-1 16,1 2 1-16,-3 2-1 15,0 0 1-15,-4 0 0 16,3 1 0-16,-3-1 0 16,0 0 0-16,-2 0 0 15,2-2 1-15,1 0-1 16,1-1 0-16,0-1 0 15,-3 1 1-15,-1-1-1 16,0 3 0-16,-1-1 0 0,-4 4 0 16,2 1 0-16,-2-2 0 15,2 3 0-15,2-2 0 16,3-1 1-16,3 0-1 16,0-2 0-16,3 1-2 15,-3 0 3-15,1 1-1 16,0 0 0-16,0 1-1 15,1 0 1-15,-4 2 0 16,-1-1 1-16,-3 1-1 16,-1 0 0-16,2 0 0 0,1-1-2 15,3-2 3 1,1 0-1-16,2-1 2 0,-1-1-2 16,-2 1 0-16,3-1 0 15,-2-1 0-15,0 1 0 16,1-2 0-16,-1 0 1 15,-3 0-1-15,-2 2 0 16,-3 3-1-16,-2 0 0 16,-1 2 2-16,0 0-2 15,0-1 2-15,3 2-1 16,3-3 0-16,-1 1 0 16,1-1-1-16,-1-1 2 15,0 3-1-15,0-1 0 16,1 0 1-16,1 1-2 15,2 1 0-15,-1 0 1 0,0 1 0 16,-1-2 0-16,-4 2 2 16,0-1-2-16,2 0 2 15,3-2-4-15,1-1 1 16,4 0 1-16,-3 1 3 16,1-1-3-16,-2 0 0 15,-1 1-2-15,-1 0 2 16,3-1 0-16,3 2 0 15,-1-2 0-15,2 1 0 16,0 1 0-16,1 0 0 16,-1 1-2-16,-1 0 2 15,0 0 0-15,0-1 0 0,0 1 2 16,-3 0-2-16,0 0 0 16,-2-2 0-16,0 1 2 15,1 1-2-15,0 1 0 16,-3 1 0-16,-3 0 1 15,-4 2-2-15,2-2 1 16,2 0-2-16,0 0 2 16,5-1 0-16,-1 0-1 15,0-1 0-15,2 0 1 16,1 1 0-16,-1-1 0 16,4 2 0-16,1 0 0 15,1 0 0-15,2 0 0 16,1 1 0-16,-2-3 1 0,0 2-1 15,0-3 3 1,-3 1-3-16,-1-2 0 0,-2 2 0 16,-4-2 0-16,-4 1 0 15,-4 0 1-15,-1 0-1 16,2 0 0-16,-1 1 0 16,1-2-1-16,1 1 1 15,1 0 0-15,1 2-2 16,0-2 2-16,-1 1 0 15,-2 1 0-15,2-1 0 16,2 1 0-16,0 2 0 16,0-1 0-16,0 2 0 15,-3 1 0-15,0 0 0 16,0 0 0-16,0 1 0 0,-2 2 2 16,2 0-2-16,-5 0 0 15,-1 0 0-15,-2 1-2 16,-3-1 2-16,1-3 0 15,-3 3 2-15,2-2-1 16,-4-1 1-16,0 1 20 16,0 0 3-16,0-2-16 15,4 1-1-15,0 2-4 16,3-2-2-16,0 2 1 16,-2 0-3-16,-1 1 0 15,-6-1 1-15,-2 2-1 16,-6 1 1-16,-1 2-1 15,-5 0-5-15,-1 0-113 0,-26 0-344 16</inkml:trace>
  <inkml:trace contextRef="#ctx0" brushRef="#br0" timeOffset="-69407.131">615 9976 617 0,'0'0'48'0,"0"0"-17"15,0 0-2-15,0 0-17 16,0 0-12-16,0 0-11 16,0 0 2-16,-5 17 8 15,5-14 0-15,0 1 0 0,0 1 1 16,0 3 0-16,2 2 4 16,5 2 1-16,4 3 4 15,-1 2-1-15,1 1-3 16,3 4-3-16,-1-1-2 15,1 1 5-15,-1-3-3 16,-3 1 0-16,-1-1 3 16,-3-2-5-16,-3-1-4 15,-1-4-54-15,-2-4-39 16,0-5-79-16</inkml:trace>
  <inkml:trace contextRef="#ctx0" brushRef="#br0" timeOffset="-68999.818">521 9944 559 0,'0'0'8'15,"0"0"-8"-15,0 0 4 16,0 0 0-16,0 0 6 15,0 0-7-15,-2-14-3 16,2 14 2-16,0 0 2 16,0-1-4-16,0-1 0 0,9-3 0 15,5-1 0 1,4-2 2-16,3 1 1 0,3 2 5 16,0-1-2-16,-2 5-4 15,-2 1-2-15,-3 0 1 16,-3 1-1-16,-6 8 0 15,-6 4 0-15,-2 3 1 16,0 1 10-16,-11 2-6 16,-2 0 3-16,-1-2-7 15,-2 1 1-15,4-2 2 16,1-2-4-16,2-4-3 16,2 1-37-16,3-5-50 0,4-4-155 15</inkml:trace>
  <inkml:trace contextRef="#ctx0" brushRef="#br0" timeOffset="-68198.674">785 9932 320 0,'0'0'113'15,"0"0"-106"-15,0 0 15 0,0 0 9 16,0 0-9-16,0 0 3 16,-2 7 6-16,2-3-2 15,0 3-10-15,0 1-14 16,0 1-3-16,0 1-1 15,0-1 2-15,7 0-3 16,1-2 6-16,2-1-2 16,-1-1 1-16,0-3 5 15,0 0-6-15,-4-2 3 16,-1 0 0-16,-3 0-3 16,-1 0-2-16,0-1 10 15,0-7-1-15,-3-3-7 0,-10 0-4 16,-1 0-8-16,2 2-16 15,1 2 17-15,2 4 7 16,4 0 0-16,1 3 7 16,4 0-1-16,0 0-6 15,0-1-7-15,0 0-2 16,0 0-2-16,0 0-1 16,5-3 9-16,4-2 3 15,1-5 8-15,2-1 2 16,-3 0-6-16,1-1 0 15,-6 3-1-15,-4-2 6 16,0 3 1-16,0 1-5 16,-7 0 3-16,-4 4-8 15,1 0 2-15,2 3 0 16,1 1 2-16,2 0 9 0,5 0-4 16,0 0-9-16,0 0-15 15,0 0-5-15,3 6 14 16,1 0-1-16,6 2 7 15,-1 0 11-15,2 1 21 16,3 0-9-16,-1 2-3 16,-2 2-2-16,3 2-9 15,-3 1-2-15,3 4-3 16,-2-1 2-16,-1 1 0 16,0 0-4-16,0-2 2 15,-2-1 0-15,1-2-1 16,-1-3-3-16,-2-4-25 0,-2-3-25 15,-1-5-56 1,-2 0 21-16,0-2-96 0</inkml:trace>
  <inkml:trace contextRef="#ctx0" brushRef="#br0" timeOffset="-67877.533">867 9888 508 0,'0'0'36'0,"0"0"15"16,0 0 13-16,0 0-17 16,0 0-36-16,0 0-11 15,-9-24-1-15,16 20-1 0,4 0 2 16,-2 2-3-16,3 1 1 16,-1 1-1-16,0 0-5 15,-4 3 4-15,3 5 2 16,-4 3 1-16,-2 1-2 15,-3 2 3-15,-1 1 0 16,0 0 5-16,0-2-2 16,-3-1 0-16,-3-2-2 15,1 0 2-15,1-3 1 16,1-2-4-16,1-1-16 16,2-4-34-16,-2 0-16 15,2-1-12-15</inkml:trace>
  <inkml:trace contextRef="#ctx0" brushRef="#br0" timeOffset="-67178.392">965 9812 551 0,'0'0'43'0,"0"0"-42"15,0 0 0-15,0 0 19 16,0 0 2-16,0 0-4 16,-2 34-4-16,4-27 4 0,2 0 0 15,1-3-10-15,0 1-4 16,0 0 1-16,1-2-3 16,1 1 2-16,1-4 1 15,0 0-1-15,1 0 4 16,0 0-2-16,0-9-6 15,-5-3-6-15,-2-2-22 16,-2 2 4-16,0 1-19 16,0 0 26-16,-6 5 17 15,-1 1 2-15,3 3 2 16,-1 1 56-16,3 1-11 16,2 0-36-16,0 0-13 15,0 0-3-15,0 0-7 16,0 1 1-16,0 4 5 0,4 0 2 15,1 0 2-15,2 0 0 16,0-2 2-16,-1 0-2 16,1-2 4-16,-2-1-1 15,-1 0-1-15,3 0 4 16,-3-1-1-16,-1-8 4 16,-1-5 0-16,-2-3-4 15,0-3 2-15,-5-4-7 16,-10-1 0-16,-3 2-19 15,-1 3-1-15,5 2 13 16,1 5 6-16,4 6 2 16,5 3 4-16,2 2 19 15,1 2-9-15,1 0-15 0,0 0-16 16,0 2 2 0,0 7 11-16,1 3 1 0,7 2 2 15,4 1 0-15,1 0 0 16,1 3 0-16,1-1 2 15,-1 1-1-15,4-2 1 16,-4-3-2-16,4-3-53 16,-3-4-59-16,-2-6-57 15</inkml:trace>
  <inkml:trace contextRef="#ctx0" brushRef="#br0" timeOffset="-66368.555">1185 9629 565 0,'0'0'79'15,"0"0"-59"-15,0 0 38 16,0 0-27-16,0 0-27 16,0 0-4-16,-25 9-4 15,24 1-1-15,1 0 0 16,0 2 1-16,0-1 4 15,0 1-1-15,4-2 2 16,3 0 1-16,-3-1 1 16,3-2-3-16,-3 0 0 0,-1-4 1 15,1-1 2-15,-1-2 2 16,-1 0-1-16,0-2 2 16,3-8 13-16,-3-5-10 15,-2 1-4-15,0 1-5 16,0 0-3-16,0 3 3 15,0 4-6-15,0 1 6 16,0 5 5-16,-2 0-4 16,2 0-1-16,0 0-6 15,0 0-6-15,0 0-6 16,0 0 1-16,0 6 17 16,0-1-2-16,7 1-3 15,-3-2 1-15,3-1 4 16,0 1 2-16,0-2-1 0,0-2 3 15,2 0 4-15,-1 0-3 16,-1-5 7-16,0-6-8 16,0-1-4-16,-3-3-42 15,-1 1-21-15,-3 3 20 16,0 2 20-16,0 4 22 16,0 4 1-16,0 1 35 15,0 0 17-15,-2 0-52 16,2 0-6-16,0 6 3 15,0-1 3-15,0-1-1 16,0-1-2-16,4-2 3 16,1 0 4-16,2-1 11 15,2 0 12-15,2-2 14 0,0-8-4 16,1-1-21 0,-4-3-10-16,-1 1 0 0,-3 0 0 15,-4 2-2-15,0 4 2 16,0 0-3-16,0 7-2 15,0 0-1-15,0 0-5 16,0 0-1-16,0 5-4 16,0 4 8-16,0-1-2 15,6-2 1-15,3 1 1 16,4-4 0-16,-1 1 2 16,-1-4 0-16,-1 0 0 15,-4 0-99-15,-3-1-187 0</inkml:trace>
  <inkml:trace contextRef="#ctx0" brushRef="#br0" timeOffset="-66058.344">1250 9411 264 0,'0'0'466'15,"0"0"-453"-15,0 0 26 16,0 0-21-16,0 0-18 15,0 0 0-15,3-16-8 16,3 15-36-16,0 1-106 16,1 0-311-16</inkml:trace>
  <inkml:trace contextRef="#ctx0" brushRef="#br0" timeOffset="-65742.063">1424 9307 268 0,'0'0'8'16,"0"0"24"-16,0 0 17 16,0 0-6-16,33 58-15 15,-20-42-6-15,3 3-9 16,0 1-5-16,-3-1-5 16,3 2 5-16,-4-1-4 15,-3 0-2-15,0-3 4 16,-3-2-2-16,-3-2-4 15,-1-6-19-15,-2-2-20 16,0-2-102-16</inkml:trace>
  <inkml:trace contextRef="#ctx0" brushRef="#br0" timeOffset="-65242.325">1497 9490 396 0,'0'0'128'0,"0"0"-46"15,0 0 26-15,0 0-67 16,0 0-22-16,0 0-15 15,5-32-4-15,6 26 1 16,1-2-1-16,1 1 0 16,-4-1 0-16,3 2 0 15,-3-3 0-15,-3 0-5 16,-1 0-22-16,-3 3 14 16,1 1 8-16,-3 1 2 15,0 3 3-15,0 1 3 0,0 0-1 16,0 0-2-1,0 0-23-15,0 3 2 0,2 4 20 16,3-1-3-16,-1-2 4 16,0 1-1-16,1-2-1 15,-1-2 1-15,1-1 1 16,2 0 3-16,4 0 4 16,-1-5 7-16,3-5 8 15,-2-2-14-15,-2 1-4 16,-3 0-1-16,-5 2-2 15,2 5 2-15,-3 1 1 16,0 3 1-16,0 0-5 0,0 0-5 16,0 8-26-16,4 7 28 15,1 8 1 1,3 6 2-16,0 4 0 0,3 6 0 16,3-3 0-16,0 0-1 15,2-5 2-15,-3-4-1 16,-2-6 4-16,1-4 1 15,-5-5 9-15,-2-5-3 16,-4-2-4-16,-1-5 0 16,0 0 3-16,0 0 26 15,-12 0 13-15,-5 0-25 16,-6-6-24-16,0-1-5 16,-2 0-26-16,0 2-36 15,5 0-42-15,2 3 1 16</inkml:trace>
  <inkml:trace contextRef="#ctx0" brushRef="#br0" timeOffset="-64388.14">1970 8991 619 0,'0'0'109'16,"0"0"-109"-16,0 0-6 16,0 0-15-16,0 0 8 15,0 0 13-15,21 46 1 16,-10-29 1-16,3 3 0 15,2-1 12-15,0 1-7 16,0-2 0-16,1 0-4 0,-2-2-2 16,-2 0 3-16,-2-4-2 15,-2-2 0 1,-4-4 2-16,-3-2-4 0,-2-2 3 16,0-2 1-16,0 0 4 15,0 0 7-15,0 0 29 16,0 0 24-16,0-9-30 15,-2-3-34-15,-4-3-4 16,3 0-2-16,3 1-2 16,0 2-3-16,0 2 1 15,5 1-3-15,6 3 8 16,-2-1-2-16,2 6 0 16,-4 1-1-16,0 0-2 0,0 0-20 15,-2 5 6 1,-3 6 6-16,-2 1-16 0,0 1 8 15,0 0 15-15,0-2 5 16,-1 0 1-16,-5-4 2 16,-1 1-1-16,2-3 0 15,-1-1-1-15,2 0-28 16,-2-1-40-16,2-2 0 16,4-1-88-16</inkml:trace>
  <inkml:trace contextRef="#ctx0" brushRef="#br0" timeOffset="-63600.444">2241 9029 403 0,'0'0'121'16,"0"0"-111"-16,0 0 11 16,0 0 3-16,0 0-5 15,0 0-11-15,-18 27-4 16,18-19 5-16,0 3-4 16,0-2 0-16,0 2-1 15,0-1-1-15,0-2 1 0,5-2-4 16,2-2 3-16,-1-2 2 15,1-2-3-15,2 0-1 16,1-2-2-16,0-8-18 16,1-3 4-16,-5-1-5 15,-2 2-5-15,-4 0 10 16,0 3 1-16,0 4 14 16,-5 3 3-16,1 0 19 15,2 2 26-15,1 0-26 16,1 0-22-16,0 0-1 15,0 5 0-15,0-1 1 16,0-3-2-16,0 2 2 0,3-2-3 16,3-1 3-16,4 0 13 15,1 0 15-15,3-5 23 16,-1-6-20-16,1 0-24 16,-5-2-3-16,-5 0 1 15,-3-1 0-15,-1 0-1 16,0 2 1-16,-10 0-5 15,-5 3-5-15,1 2 1 16,-2 4 4-16,3 3-3 16,4 0-4-16,3 0 5 15,0 0-1-15,4 6-1 16,2 0-7-16,0 1-3 16,0-1 4-16,2 1 5 15,12 0 1-15,2-3 4 16,6 1 3-16,1-1 0 0,-5 0 2 15,1 2-3-15,-4 0-1 16,-3 1-1-16,-1 2 1 16,-4-1 1-16,-3 0 0 15,-1 1-2-15,-3-1-1 16,0-1-2-16,0 1 3 16,0-2 0-16,0-1 3 15,-5 2-3-15,0-2-33 16,1-2-46-16,1-3-50 15</inkml:trace>
  <inkml:trace contextRef="#ctx0" brushRef="#br0" timeOffset="-62820.532">2482 8922 594 0,'0'0'47'16,"0"0"-47"-16,0 0-4 16,0 0 2-16,0 0-2 15,0 0 2-15,-2 3 2 16,6-7 11-16,1-5-2 16,4-1-5-16,-5-2-4 15,-1 0 3-15,0 0-1 0,-2 4-2 16,-1 2 0-1,0 5 1-15,0 1-1 0,0 0 0 16,-1 0-18-16,-4 4 12 16,0 6 4-16,0 3 0 15,-1 0 1-15,3 2 0 16,3 1-2-16,0-1 3 16,0 1 0-16,0-3 1 15,5-2-1-15,6-2-1 16,1-4 1-16,5-5 1 15,2 0 5-15,2-4 12 16,1-9 11-16,1-4-18 16,-5 0-2-16,-1-2-9 0,-6-3-47 15,-4 2-4-15,-7 1-7 16,0 5-63-16,0 3 88 16,-10 5 33-16,-1 6 102 15,1 0-55-15,0 0-45 16,3 3 4-16,3 7 9 15,1-1 1-15,1 2 4 16,2-1 4-16,0-2-5 16,0 1-9-16,6-4-5 15,1 0-2-15,2-2 0 16,1-1 1-16,-2-2 0 16,4 0 4-16,-1-2 5 15,0-9 0-15,-1-5 3 16,-1-3-12-16,-5-3 1 0,-4-2 2 15,-2-2-6-15,-16-2 3 16,-2 0-4-16,-3 4 2 16,2 7-2-16,6 6 5 15,5 8 25-15,1 3-6 16,2 0-19-16,5 15-5 16,0 5-8-16,2 2 0 15,2 2 2-15,9-2 6 16,8-2 0-16,3-1 1 15,1-3 0-15,5-1-1 16,-1-1-49-16,-3-1-148 16</inkml:trace>
  <inkml:trace contextRef="#ctx0" brushRef="#br0" timeOffset="-61885.34">1067 10379 598 0,'0'0'31'15,"0"0"-31"-15,0 0 2 16,0 0-2-16,0 0 0 16,0 0-2-16,-2 1 2 15,2-2 14-15,12-9 5 16,6-7-9-16,6-6-6 16,10-9-2-16,10-6 5 15,11-7 23-15,17-7 3 16,10-6 1-16,14-3-9 15,4-5-2-15,-1-2-3 16,1-1-9-16,-1 3 7 16,-6 0-7-16,-6 3-2 0,-5 5 0 15,-8 2-3 1,-1 4 4-16,-8 7-5 16,-9 6-4-16,-9 7 5 0,-5 5-3 15,-8 6 2-15,-6 1-1 16,-4 4-1-16,-8 6 3 15,-7 4-1-15,-4 0-2 16,-3 4 0-16,-2 1 0 16,0-1-3-16,0 2 3 15,0 0-3-15,0-2-1 16,0 2-36-16,0 0-34 16,0-1-103-16,2-3-111 15</inkml:trace>
  <inkml:trace contextRef="#ctx0" brushRef="#br0" timeOffset="-58093.753">3246 8677 643 0,'0'0'49'15,"0"0"-33"-15,0 0 27 16,0 0-22-16,0 0-13 15,0 0-8-15,0 0 0 16,0 0 0-16,0-4 0 16,0 4 0-16,3-1 2 15,-1 1-2-15,9-3 4 16,5-5 2-16,12-3 7 16,8-3 5-16,3-3-14 15,-1 2-1-15,-1 2-3 16,-8 4-15-16,-10 3-68 15,-17 6-96-15</inkml:trace>
  <inkml:trace contextRef="#ctx0" brushRef="#br0" timeOffset="-56790.777">3908 8307 556 0,'0'0'47'0,"0"0"30"16,0 0-18-16,0 0-5 15,0 0-31-15,0 0-9 16,0-13 9-16,0 13-4 0,0 0-15 15,0 0-3-15,0 0-2 16,0 0-5-16,0 0-2 16,0 2-4-16,5 8 6 15,2 5 6-15,0 4 4 16,2-1-4-16,-2 2 3 16,1-2-3-16,-1-5 2 15,-2 0-3-15,-1-5 2 16,1-3-1-16,-5-1 0 15,2-3 1-15,-2 0-1 16,0-1 4-16,0 0 0 16,0 0 4-16,0 0 4 15,0-2 28-15,0-8-23 16,-4-5-16-16,-3-2 3 0,-2-3-4 16,1 0 2-16,-2-2-4 15,0 2 4-15,1 3-2 16,-2 2 0-16,4 6 0 15,5 4-1-15,0 2 1 16,2 2 0-16,0 1-5 16,0 0-6-16,0 0-2 15,6 0 9-15,8 8 3 16,0 1 1-16,3 1 1 16,0-1-1-16,1 0-1 15,1-2 1-15,-1 0 0 16,0-1 1-16,-5-2 2 15,-1 0-3-15,-5 1-1 0,-3-4-2 16,-2 0 3-16,-2-1 0 16,0 0 1-16,0 0 3 15,0 0-4-15,0 0 8 16,0 0 4-16,0-7 41 16,0-5-25-16,-8-4-24 15,-2-1 6-15,-1-1-3 16,2 4-3-16,2 2-3 15,0 1 2-15,3 4-2 16,1 3 0-16,3 3-2 16,0-1-3-16,0 2-45 15,0-2-38-15,0-2-104 0</inkml:trace>
  <inkml:trace contextRef="#ctx0" brushRef="#br0" timeOffset="-55874.763">4179 8204 172 0,'0'0'229'16,"0"0"-206"-16,0 0 11 16,0 0 25-16,0 0-28 15,0 0-8-15,-4-1-2 16,3 1 11-16,0 0 8 15,1 0-20-15,-1 0-13 16,1 0-7-16,-2 0-11 16,0 3 3-16,-1 9 8 15,-1 1-1-15,2 4-1 0,1-3 2 16,1 2-2-16,0-4 2 16,0-3 0-16,0-2-1 15,7-6-2-15,0 1 3 16,2-2 4-16,5 0 33 15,-1-10-15-15,-1-1-3 16,0-2-9-16,-4 0-3 16,-5 0-1-16,-3 0-6 15,0-1 11-15,0 1-10 16,-9 3-1-16,-3 4-4 16,-1 6-61-16,-1 0-59 15,-2 1-76-15</inkml:trace>
  <inkml:trace contextRef="#ctx0" brushRef="#br0" timeOffset="-53670.69">4511 7985 524 0,'0'0'121'0,"0"0"-87"15,0 0 17-15,0 0-10 16,0 0-25-16,0 0-16 15,2-2 1-15,-1 2-1 0,0 0-2 16,2 0 0-16,0 0-8 16,3 0 5-16,3 1 5 15,0 6 0-15,1 3 0 16,1 0 0-16,0 1 2 16,-2 0-2-16,0-1 0 15,1-5 0-15,-4 0 3 16,1-2-3-16,-4-2 2 15,1-1 1-15,0 0 6 16,-1-3 4-16,-1-7-6 16,0-3-2-16,-2 2 1 15,0-2-5-15,0 2 0 0,-7-1 1 16,3 1-2-16,-3 5-2 16,4 3 0-16,1 0 2 15,2 3 0-15,0 0-2 16,0 0-5-16,0 0-6 15,0 0 1-15,5 3 9 16,2 2 1-16,2-2 2 16,4-1 0-16,1-1 3 15,-1-1-2-15,-1 0 2 16,-3 0-3-16,1 0 1 16,-1 0 4-16,-3-4-3 15,-1-2 0-15,-2-1 4 16,-2-3 2-16,-1-1 0 15,0-2-7-15,0 1 3 16,-4-1-4-16,-5 1 0 0,1 5 1 16,-2 0-1-16,3 3-4 15,0 2-1-15,0 2-7 16,0 0 9-16,3 4-3 16,1 2 3-16,3 1-4 15,0-2-14-15,0 0 6 16,3 0 5-16,8 0 10 15,1-2 1-15,1-1 0 16,3 2-1-16,-5 0 0 16,1 0 0-16,-3 3 0 15,-2 1 0-15,-1 1 0 16,-3 1 0-16,-1-1 0 0,-2-1-1 16,0-1 0-16,0-3 0 15,0-2 0-15,0-1 1 16,0-1 1-16,2 0 5 15,-2 0-1-15,3 0 3 16,-1-3-2-16,2-8-6 16,1-2 0-16,-2 0 0 15,1-4 0-15,-4-1 0 16,0 0 0-16,0 2 0 16,0 5-3-16,0 5 3 15,0 2 1-15,0 3-1 16,0 1 0-16,0 0-2 15,0 0-1-15,0 0-14 0,0 0-4 16,0 1 17-16,4 4 3 16,-1 3-1-16,1-1 2 15,1 1 0-15,1-2-1 16,-3 0 1-16,2-2 0 16,1 0 0-16,-1-2 1 15,-1-2 3-15,5 0-1 16,-1 0 3-16,1-5-1 15,-3-3-4-15,1-3-1 16,-5 1-8-16,-2-1-3 16,0-1 9-16,0 4-3 15,0 1 3-15,-2 1 0 0,0 6-5 16,-1 0 3-16,1 0 0 16,2 0-14-16,0 0 6 15,0 4 6-15,0 0 2 16,0 0 0-16,5-1-1 15,4 0 5-15,0 0 2 16,1-1 3-16,0-2 0 16,2 0-2-16,-1 0-3 15,-2 0-109-15</inkml:trace>
  <inkml:trace contextRef="#ctx0" brushRef="#br0" timeOffset="-52949.818">5325 7686 493 0,'0'0'49'0,"0"0"-45"16,0 0 12-16,0 0-12 15,-62 3 1-15,47 9-3 16,1 2-1-16,1 4-1 16,2 2 0-16,4-1 4 15,5-1-3-15,2-3 1 16,0-5 11-16,0-5-6 15,8-3 20-15,1-2 23 0,5 0-2 16,0-4-15 0,1-9-14-16,0-4-4 0,-4-2-5 15,2-2-3-15,-5-1-5 16,-2 0 3-16,-3-1-2 16,-3-1 2-16,0-2-2 15,0 3-1-15,-2 3 0 16,-5 4 2-16,1 7 1 15,2 3 10-15,2 4 10 16,0 2-17-16,-1 0-5 16,3 0-3-16,0 0-12 15,0 10 2-15,0 4 10 0,0 1 0 16,0 1 0-16,10 0-2 16,1 1 1-16,5-1-18 15,0-1 0-15,4-1 5 16,0-3-7-16,-1 2-16 15,0-1-83-15,-4-2 7 16,-3-4-238-16</inkml:trace>
  <inkml:trace contextRef="#ctx0" brushRef="#br0" timeOffset="-52483.066">5487 7608 446 0,'0'0'109'0,"0"0"-85"16,0 0 24-16,0 0-11 15,0 0-31-15,0 0-2 16,-31 17 0-16,26-7 3 16,0 0-4-16,2 0 1 15,1 0 3-15,0-1-6 16,2-2 1-16,0-2 0 15,0-2 0-15,0-1 1 16,3-2 4-16,3 0 0 16,1-5 1-16,0-6 4 15,1 1-8-15,-1-3-4 16,-4 2 2-16,-1 1 3 0,-2 2-4 16,0 3 3-16,0 4-2 15,0 1 0-15,-2 0-4 16,0 0-6-16,0 4 3 15,1 2 1-15,1 1-8 16,0-2 4-16,0 1 6 16,0-2-2-16,3-1 4 15,3 0 3-15,1 0 0 16,0-2 3-16,-1-1 0 16,1 0-6-16,1 0-25 15,1-4-33-15,-5-6-42 16,-1-3-283-16</inkml:trace>
  <inkml:trace contextRef="#ctx0" brushRef="#br0" timeOffset="-51750.873">5483 7469 590 0,'0'0'117'0,"0"0"-113"15,0 0 3-15,0 0-7 16,0 0-17-16,0 0 17 15,4 26 0-15,1-12 0 16,4 4 1-16,1 1-1 16,2 2 0-16,0 2 2 15,2-2 0-15,-3-1 0 0,-2-2-1 16,0-2 0-16,-4-2 3 16,-1-2-4-16,-4-4-18 15,0-1-40-15,0-6 9 16,0-1 7-16,0 0 34 15,-4-4 8-15,-4-8 7 16,-3-1 3-16,3-2 17 16,1-1-2-16,1 0-17 15,2 2 16-15,4 1 12 16,0 0-12-16,5 1-17 16,9 0-7-16,4 1 1 15,2 1-1-15,1-1 0 16,-1 0 0-16,-1 5-1 0,-6-1 1 15,-2 3 0 1,-7 2 0-16,-3 2 0 0,-1 0 0 16,0 0-3-16,0 0-5 15,-1 5-18-15,-5 4 26 16,-1 1 3-16,0 0-3 16,1 0 0-16,1-2 0 15,0 2-1-15,1-1 1 16,1 0 0-16,-1-1-1 15,4-2 0-15,0-2-2 16,0-1-1-16,0-1-4 16,6-2 8-16,4 0 0 15,3 0 10-15,3-1-8 16,-4-7 3-16,-1 0 1 0,-4-1-5 16,-3-1 11-16,-3-1-5 15,-1 0 1-15,0 0-1 16,-2 2-6-16,-5 2 1 15,2 3 3-15,1 3 12 16,2-2-1-16,2 3-7 16,0 0-8-16,0 0-1 15,0 0-16-15,0 0 1 16,4 0 14-16,3 7 1 16,3 1 0-16,1 0-23 15,-3-3-141-15</inkml:trace>
  <inkml:trace contextRef="#ctx0" brushRef="#br0" timeOffset="-51299.907">5926 7272 327 0,'0'0'448'16,"0"0"-418"-16,0 0-19 15,0 0-11-15,0 0-14 16,0 0 14-16,5 59 3 16,-4-20 1-16,-1 11 0 15,0 6-1-15,-6 3 4 16,-1 0-6-16,3-6 1 0,-1-4-2 15,3-5 1 1,2-2 1-16,0-6-4 0,0-8-18 16,4-8-156-16,3-9-419 15</inkml:trace>
  <inkml:trace contextRef="#ctx0" brushRef="#br0" timeOffset="-35330.659">6101 7423 710 0,'0'0'53'15,"0"0"-44"-15,0 0 26 0,0 0-22 16,0 0 1-16,0 0-13 16,0 0 3-16,0 0 3 15,-2-10 20-15,2 10 6 16,0 0-5-16,0 0 1 15,0 0-11-15,0 0-18 16,0 0 0-16,0 0-10 16,2 9-2-16,10 5 11 15,6 8 1-15,2 1 2 16,3 3-2-16,1 1 5 16,-2 1-2-16,0 0-3 15,-4 1-16-15,-1-5-25 16,-6-4-16-16,-1-4 2 15,-4-6-44-15,-4-3-33 0,-2-7-100 16</inkml:trace>
  <inkml:trace contextRef="#ctx0" brushRef="#br0" timeOffset="-34986.776">6194 7466 544 0,'0'0'89'0,"0"0"-31"16,0 0 11-16,0 0-34 16,-10-59-11-16,18 48-23 15,5 3-1-15,1 1-1 0,2 2 0 16,1 1 0-16,1 4-1 16,-1 0-4-16,0 0 5 15,-3 9-2-15,-4 1 3 16,-3 4 0-16,-5 3-4 15,-2 3 3-15,-2 1 1 16,-11 1 8-16,-1-4-4 16,0-3-3-16,5-4 3 15,2-4-3-15,2-4-1 16,3 0-9-16,0-2-6 16,0-1 3-16,0 0-11 15,2-2-92-15,0-7-23 16,0-1-280-16</inkml:trace>
  <inkml:trace contextRef="#ctx0" brushRef="#br0" timeOffset="-33928.517">6326 7372 602 0,'0'0'111'0,"0"0"-70"16,0 0 24-16,0 0-31 15,0 0-20-15,0 0-14 0,-2-7-3 16,13 7-2-16,0 2 5 16,3 5 0-16,0 3-1 15,0 2 1-15,-3-2 0 16,0 1 0-16,-3-1 0 15,-4-1 1-15,0-3-1 16,-2-1 1-16,-2-4-2 16,0 0 2-16,0-1-1 15,0 0 8-15,0 0 3 16,0-2 1-16,0-7-6 16,-4-6 0-16,-1-2-3 15,1-1-2-15,1 0-1 0,2 3 1 16,1 1-1-16,0 4 0 15,0 1-18-15,0 4-1 16,4 0 7-16,3 0-6 16,-1 2 3-16,-1 2 1 15,-5-1-16-15,0 2-4 16,0 0 25-16,0 0-10 16,0 0-12-16,0 3 26 15,0 2 5-15,0 4 1 16,-2 1-1-16,-1-1-1 15,1 2 1-15,2 0-2 16,0-1 2-16,0-3 7 16,0 0 0-16,0-2-7 15,5-2 8-15,2-1-2 16,-3-2 5-16,1 0 0 0,-1 0 6 16,-1 0 2-16,1 0-5 15,-1 0-7-15,1-9 6 16,-2-2-7-16,-2-3-1 15,0-3-5-15,0-1-18 16,0 1-16-16,-4 6 19 16,-3 1 5-16,0 7 8 15,0 0-1-15,0 3 1 16,0 0 1-16,3 0-2 16,-1 0 3-16,3 0-3 15,2 0 1-15,0 0-5 16,0 0 5-16,7-10 2 0,6-4 3 15,3-6-2-15,2-2 1 16,-3 0 1-16,0 1 0 16,-3 1-1-16,-5 4 12 15,-2 3 2-15,-4 5 4 16,-1 4-6-16,0 1 0 16,0 3 0-16,0 0-4 15,0 0-9-15,-4 0 1 16,-3 3-4-16,0 5 0 15,3 0-1-15,1 2-2 16,3 0 2-16,0 2-8 16,0 3 6-16,0 3 5 15,7 3 0-15,2 3 2 0,1 0 1 16,3-1 0 0,0-1-2-16,-1 0 2 0,0-1-3 15,-1 0 1-15,0 1 0 16,-4-2 3-16,2 0 0 15,-4-1 3-15,-1-1-7 16,-2-1-46-16,-1-7-65 16,-1-2-5-16,0-6-175 15</inkml:trace>
  <inkml:trace contextRef="#ctx0" brushRef="#br0" timeOffset="-33559.608">6542 7319 547 0,'0'0'69'15,"0"0"-42"-15,0 0 9 16,0 0-22-16,0 0-14 16,0 0 2-16,28-30-2 15,-24 24 0-15,1 0-4 16,-1-4-7-16,-1 3 0 15,-2-2-10-15,0 2 21 16,-1 4 0-16,0 1 10 16,0 2 25-16,0 0 5 15,0 0-17-15,0 0-23 16,0 0-16-16,0 1 0 0,4 6 16 16,-1 2 1-16,2 0 3 15,1 1-1-15,0-2-1 16,0-1 7-16,0 0-5 15,-1-3 8-15,0-1-12 16,-1-2-83-16,-2-1-26 16,-2 0-129-16</inkml:trace>
  <inkml:trace contextRef="#ctx0" brushRef="#br0" timeOffset="-33241.418">6592 7181 704 0,'0'0'55'0,"0"0"-13"16,0 0-13-16,0 0-29 16,0 0-1-16,0 0-4 15,-2-3-57-15,2 3-66 16,0 0-79-16</inkml:trace>
  <inkml:trace contextRef="#ctx0" brushRef="#br0" timeOffset="-32623.057">6610 6966 655 0,'0'0'78'0,"0"0"-67"16,0 0-11-16,0 0 0 15,0 0-19-15,0 0 18 16,0 41 1-16,9-22 4 15,3 4 8-15,2-1 2 16,2 2-6-16,-3 1-2 16,3-4-5-16,-2 3 1 15,-3-3 1-15,-1-2-2 16,-2 0 3-16,-1-4-1 16,0-2-1-16,-1-5-2 15,-1-4 1-15,-2-2-1 0,1-2-1 16,1 0-31-16,-1-6 17 15,3-11 12-15,-2-2-2 16,-4 0-1-16,-1-1-22 16,0 1-5-16,0 2 14 15,-3 4 19-15,-4 5-1 16,4 4 0-16,-1 4-3 16,2 0-3-16,1 0-1 15,-1 4 3-15,2 5 5 16,0 2-1-16,0-2 1 15,0 0 0-15,1-2 4 16,6 1 7-16,3-4-4 16,-1-1 0-16,0-1 3 15,1-2-5-15,-1 0 0 16,3 0 7-16,-1-8-4 0,2-4-8 16,-4-3-16-16,-4-4-55 15,-1-2 12-15,-4-1-45 16,0 1-43-16,0 4 113 15,0 7 34-15,-6 3 103 16,-1 5-4-16,0 2-34 16,-2 0-52-16,3 9-3 15,0 4-2-15,1 0 9 16,3-2-6-16,2 0-2 16,0-4-4-16,0 0-5 0,10 0 2 15,7-3 0 1,4 0 5-16,4-2 1 0,-2 2 1 15,-3 0-9-15,-2 0 2 16,-5 1-2-16,-2 2-1 16,-7-1 1-16,-4 3 5 15,0 1 1-15,-4 3 2 16,-10 2-1-16,-7 6-1 16,0 2-6-16,-3 0-41 15,1-2-220-15</inkml:trace>
  <inkml:trace contextRef="#ctx0" brushRef="#br0" timeOffset="-30465.244">3656 9271 498 0,'0'0'153'0,"0"0"-95"0,0 0 15 15,0 0-16 1,0 0-24-16,0 0-22 0,0 0-6 16,0 0-1-16,0 0-1 15,0 0-3-15,7 0-2 16,7 0 2-16,3-7 9 16,9-4-5-16,3-2-4 15,-1-2 0-15,1 2-17 16,-2-1-73-16,-2-1-82 15,-5-1-36-15</inkml:trace>
  <inkml:trace contextRef="#ctx0" brushRef="#br0" timeOffset="-29620.282">4201 8979 720 0,'0'0'90'0,"0"0"-52"15,0 0 23-15,0 0-33 16,0 0-28-16,0 0-11 15,-9-10 0-15,9 11 1 16,5 8 8-16,3 4 2 16,2 4 0-16,4-1 0 15,-2 3 2-15,1-1 0 16,-2 0-2-16,-2-4 2 0,-2-3-2 16,0-3 0-1,-2-5 0-15,-3-1 0 0,0-2 1 16,-2 0 0-16,0 0 7 15,0 0-2-15,0-1 7 16,0-10-5-16,-5-5-8 16,-8-1-6-16,-1-4-3 15,-2 0-8-15,3 4-5 16,4 3 13-16,6 4 9 16,-1 6 0-16,4 2 0 15,0 2 0-15,0 0-2 16,9 0-9-16,7 0 8 0,5 1-3 15,1 6 4 1,4 0 1-16,1-1 1 0,-1 0 0 16,-2-2 2-16,-1-1-2 15,-4-2 0-15,-6-1 0 16,-5 0 1-16,-3 0 0 16,-3 0 0-16,-2 0 5 15,0-8 18-15,0-4-15 16,0-5-6-16,-9-2-3 15,-7-4 0-15,-5 0-4 16,-1 1-15-16,1 1 8 16,3 5 4-16,7 4 7 15,4 4 1-15,5 5-1 16,2 2-1-16,0 1-9 16,5 0-59-16,10 0 47 0,4 6-84 15,3 2-42-15</inkml:trace>
  <inkml:trace contextRef="#ctx0" brushRef="#br0" timeOffset="-29191.889">4505 8861 585 0,'0'0'104'15,"0"0"-79"-15,0 0 10 0,0 0-35 16,0 0-5-16,0 0-3 16,-5 24 8-16,5-7 0 15,0-3-3-15,1 3 2 16,6 0-3-16,1-3 1 16,3-1 2-16,-2-3 2 15,3-3 0-15,-4-3 5 16,2-3-1-16,-1-1 10 15,0 0 16-15,-2-8-12 16,-3-4-4-16,1-5-4 16,-5-1-3-16,0 0-5 15,-5 2-3-15,-8 2-4 16,-1 5-10-16,0 2 6 0,1 5 8 16,1 2-4-16,4 0-4 15,0 2 2-15,2 6-7 16,4-1-36-16,2 0-4 15,0 0-11-15,0-2-6 16,1-3-95-16,7-2-93 16</inkml:trace>
  <inkml:trace contextRef="#ctx0" brushRef="#br0" timeOffset="-28442.397">4666 8612 571 0,'0'0'63'0,"0"0"-38"15,0 0 34-15,0 0-43 16,0 0-16-16,0 0-19 16,9 3 6-16,0 9 11 15,-2 5-2-15,4 3 4 16,2 4 4-16,-1 0 3 16,0-1-1-16,2-1-4 0,-3-3 0 15,0-1 2-15,-2-6-1 16,-2-1-3-16,-3-5 2 15,-1-3 0-15,-3-2-2 16,0-1 2-16,0 0 2 16,0 0 5-16,0 0 10 15,0-7 28-15,0-7-27 16,0-5-17-16,0-2-3 16,0 2 0-16,2 3-2 15,0 4 1-15,1 8 1 16,-1 1-2-16,4 2-2 15,-1 1-2-15,5 0-2 0,1 0 7 16,2 1 0 0,-1 4-1-16,-1-1 2 0,1 0 0 15,-1-2 3-15,-4-1-3 16,-1-1 0-16,1 0 1 16,0 0-1-16,-2-1 1 15,0-9-2-15,-1 0-4 16,-4-5-21-16,0 0-14 15,0-1-20-15,-7 1 22 16,-2 4 12-16,2 4 22 16,0 3 4-16,5 4 59 15,2 0-20-15,0 0-39 16,0 6-21-16,0 2 18 16,0 1-5-16,0 1 5 15,9-2 3-15,0 1 3 0,0-4 1 16,0 0 0-1,0-2 4-15,-2-3-1 0,-2 0-7 16,-1 0-112-16,-4-1-208 16</inkml:trace>
  <inkml:trace contextRef="#ctx0" brushRef="#br0" timeOffset="-28107.293">4807 8551 695 0,'0'0'53'16,"0"0"-45"-16,0 0-8 0,0 0-13 16,0 0 13-16,0 0-3 15,23-1-77-15,-12 3-42 16</inkml:trace>
  <inkml:trace contextRef="#ctx0" brushRef="#br0" timeOffset="-27777.174">5036 8492 441 0,'0'0'86'0,"0"0"-84"16,0 0 4-16,0 0 11 15,0 0-9-15,0 0 4 16,-34-18-9-16,27 18 1 16,1 1-1-16,1 5-2 15,5 2-1-15,0 0-1 16,0-1-2-16,0 2-2 16,7-3 2-16,4 1 3 15,3-2 3-15,5 0 13 16,0-3-3-16,-2 2-7 15,1 1-3-15,-3-1-1 0,-3 3-2 16,-3-1 0-16,-4 0 1 16,-1 0-1-16,-3 1 4 15,-1-2 0-15,0-1 1 16,0 2-2-16,0-1 1 16,-6 1 3-16,-2-2 1 15,-3 0-2-15,-1 2-6 16,1-2-8-16,-3-1-41 15,2-2-97-15</inkml:trace>
  <inkml:trace contextRef="#ctx0" brushRef="#br0" timeOffset="-26874.579">5073 8387 579 0,'0'0'83'15,"0"0"-83"-15,0 0-16 16,0 0 5-16,0 0 6 16,0 0 5-16,35 39 3 15,-22-23-3-15,1 1 0 16,-1 2 0-16,3 0 1 15,-2 1 0-15,1-3-1 0,-5-2 2 16,-1-3 4-16,-5-4-4 16,1-2-1-16,-5-5 1 15,0-1-1-15,0 0 8 16,0 0 9-16,-3-3-5 16,-6-7-13-16,-2-2 2 15,0-1-2-15,1 2-22 16,1-1 8-16,4 3 14 15,4-1 0-15,1 2 19 16,0 0-19-16,5-2 0 16,5 1-3-16,2 1 2 15,3-1 0-15,-1-1 1 16,3 0-2-16,-3 1 2 16,0-1 0-16,-4 2 0 0,-1 2 0 15,-4 3 2 1,-3 2-2-16,0 0 0 0,-2 1 0 15,0 0-5-15,0 0-2 16,0 1-2-16,4 7 9 16,-1-1 0-16,0 2 1 15,0 0 0-15,3 0-1 16,1-3 0-16,-1 1 0 16,3-1 0-16,-4-3 0 15,1-1 1-15,2-2-1 16,1 0 4-16,1 0 1 15,2-4 2-15,0-8 2 0,-2-2-9 16,-2-1-6-16,-5-1-55 16,-3 3 28-16,0 0-12 15,0 5 36-15,-1 3 9 16,-2 5 47-16,3 0-3 16,0 0-34-16,0 0-10 15,0 0-9-15,0 0 2 16,3 1 5-16,4 5 2 15,2 0 4-15,2-1 7 16,-1-2-3-16,1 1-3 16,-2-4 0-16,0 0 0 15,1 0 2-15,-2 0 6 16,3-8-6-16,-4-3 2 0,-2-1-3 16,-3-2-4-1,-2 1-2-15,0-1-5 0,0 7 5 16,0 2 4-16,0 4 9 15,-1 1 35-15,1 0-32 16,0 0-16-16,0 2-12 16,0 6 8-16,0-2 0 15,1 1 4-15,4-2 0 16,-1 1 2-16,1 0-2 16,-1-2-29-16,-2-1-82 15,-2-3-222-15</inkml:trace>
  <inkml:trace contextRef="#ctx0" brushRef="#br0" timeOffset="-26556.4">5391 8228 612 0,'0'0'113'0,"0"0"-105"15,0 0-8-15,0 0-13 16,0 0-8-16,0 0 21 15,0 6-80-15,5-2-84 16</inkml:trace>
  <inkml:trace contextRef="#ctx0" brushRef="#br0" timeOffset="-26236.285">5764 8219 286 0,'0'0'135'15,"0"0"-41"-15,0 0-11 0,0 0-14 16,0 0 2-16,0 0-23 16,-18-20-2-16,16 20-14 15,-3 0-15-15,1 0-13 16,-2 5-4-16,-4 7-2 16,1 3 0-16,0 0 2 15,4-1-1-15,1 0-6 16,4-2 3-16,0-2-4 15,0-1 7-15,11-2 1 16,3-2 2-16,4-2 0 16,5-3 3-16,2 0-2 15,0 0 5-15,-1-8-8 16,-3-1-26-16,-1-3-43 16,-2 0-114-16,-6-1-138 15</inkml:trace>
  <inkml:trace contextRef="#ctx0" brushRef="#br0" timeOffset="-25629.631">5892 8146 462 0,'0'0'79'0,"0"0"-40"16,0 0 30-16,0 0-3 15,0 0-9-15,0 0-14 16,-14-8-11-16,14 8-8 0,0 0-16 15,0 0-8 1,0 1-11-16,0 12-1 0,-5 5 12 16,4 2 3-16,0-1 0 15,0-1-3-15,1-4 1 16,0-4-2-16,0-2 1 16,0-5-1-16,3-2 1 15,4-1-15-15,2-1 8 16,0-10 6-16,1-6 0 15,-3 1 0-15,-4-3-5 16,0 5 4-16,-3 3 2 16,0 3 0-16,0 6 4 15,0 1-1-15,0 1 0 16,0 0-3-16,0 0-14 16,0 4 8-16,0 3 4 0,0-1 2 15,3-2-1-15,2-1-5 16,-1 0 2-16,1-3 4 15,1 0 3-15,3 0 5 16,-2-4 2-16,2-8-2 16,-2-1 1-16,-3-4-6 15,-4-3 2-15,0-4 0 16,-2-1-1-16,-13-1-4 16,-4 2 2-16,-1 4-2 15,1 4-2-15,5 6-4 16,3 4 5-16,4 4 1 15,3 2-6-15,1 0 3 16,2 0-6-16,1 8 2 0,0 2 2 16,0 3 1-16,1 2 3 15,11 3 1-15,4 0 0 16,7 3 0-16,4 0 0 16,5-1-11-16,0-4-227 15</inkml:trace>
  <inkml:trace contextRef="#ctx0" brushRef="#br0" timeOffset="-24820.194">6420 7807 569 0,'0'0'55'15,"0"0"50"-15,0 0-50 16,0 0-15-16,0 0-17 15,0 0-12-15,-2-6-11 0,2 6-3 16,0 4-10-16,0 9 4 16,0 5 9-16,0 2 0 15,4 1 0-15,7 2-1 16,8-1-2-16,0 1 3 16,3-3 1-16,-2 1 3 15,-1-1-3-15,-5-1 1 16,-4 0-2-16,-7 1-26 15,-3-2-39-15,0 0-60 16,-6-3-3-16,-5-3-201 16</inkml:trace>
  <inkml:trace contextRef="#ctx0" brushRef="#br0" timeOffset="-24374.397">6415 8038 513 0,'0'0'95'15,"0"0"-3"-15,0 0 15 16,0 0-60-16,0 0-9 15,0 0-27-15,10-38-8 16,2 25-2-16,4-4 1 16,2 0-1-16,1 0-2 15,1-2 0-15,-3 3 1 16,-2 0 0-16,-5 5-22 0,-2 2-46 16,-3 5-43-16,-4 4-85 15</inkml:trace>
  <inkml:trace contextRef="#ctx0" brushRef="#br0" timeOffset="-23662.999">6565 7877 410 0,'0'0'157'0,"0"0"-94"0,0 0 37 15,0 0-4-15,32-58-54 16,-23 49-4-16,2 4-17 16,-6 2-9-16,2 3-12 15,-1 0-1-15,1 0-3 16,4 9 4-16,-3 5 0 15,1 3 0-15,-2 0 2 16,-1-1-2-16,-3-2-2 16,1-4-4-16,-4-2-3 15,2-4 2-15,-2-2-7 16,0-1 5-16,0-1-3 0,0 0 12 16,0 0 4-16,0 0 8 15,0-7-12-15,-4-5-1 16,0 1-1-16,1-2 0 15,3-1 2-15,0 4 0 16,0 0 0-16,0 1 0 16,0 0-3-16,4 0 3 15,1 2-2-15,-1 0 2 16,-1-2-1-16,2 3 1 16,-1-4-1-16,-2 0 0 15,1 2-6-15,1-2-10 16,-1 1-1-16,-2 4 0 15,-1 0 14-15,0 2 0 16,0 3 3-16,0-1 0 0,0 1-9 16,0 0-12-16,0 0 6 15,0 6 10-15,0 4 4 16,0 2 2-16,-1-2 0 16,1 2-5-16,0 0-4 15,0 1 9-15,0-3 0 16,4-2-1-16,2-1 1 15,1-3 0-15,0-3 5 16,3-1 0-16,1 0 1 16,0 0-6-16,1-2-6 15,-3-8-126-15,-2-1-62 16</inkml:trace>
  <inkml:trace contextRef="#ctx0" brushRef="#br0" timeOffset="-22548.826">6779 7692 473 0,'0'0'88'0,"0"0"-76"15,0 0 3-15,0 0-9 16,0 0-6-16,0 0 2 16,8 14-2-16,-2-2 2 15,0 0 1-15,1 2 1 16,-2-3 0-16,-1 1-1 15,1-1-1-15,-3-5 0 0,1-2 2 16,-3-2-4-16,0-2 0 16,0 0 1-16,0 0 6 15,0 0 7-15,0-1 91 16,0-10-34-16,0-6-68 16,0 0 0-16,0-3-3 15,0 2-6-15,-3 5-10 16,3 3 13-16,0 6 3 15,0 2-3-15,0 2 1 16,0 0-14-16,0 0-2 16,6 0 12-16,2 3 5 15,3 0-1-15,1 0 2 16,1 0 1-16,1-3-1 0,2 0 1 16,0 0 0-1,0 0 0-15,-2 0 3 0,1-8-4 16,-4 1 2-16,-1-2 4 15,-1-1-4-15,-3 1 1 16,-4-1 2-16,-2-1-3 16,0 3 1-16,-7 1-3 15,-3 3-2-15,-1 3-6 16,1 1 1-16,-1 0 4 16,4 3-6-16,0 5 8 15,2 0-4-15,1-1-3 16,3 2 2-16,1-2-3 15,0 1-1-15,0 0 6 16,0 0 0-16,3-1 4 0,1-2 1 16,1 0 0-16,0-4 2 15,-1 1 1-15,3-2 1 16,2 0 28-16,-1-2 8 16,1-9-10-16,-1-2-12 15,-1-5-9-15,-3-1-3 16,-3-1-4-16,-1-3-2 15,0-1 5-15,-5-1-6 16,-10 1-2-16,1 3-13 16,-2 6-9-16,6 5 23 15,3 5-2-15,4 4 3 16,2 1 0-16,-1 0-6 16,1 6-9-16,-1 8 13 0,2 1 2 15,0 2-6 1,2-1 3-16,10 0-3 0,4 1 6 15,5-2 0-15,1-2 1 16,-1-3-1-16,2-2 0 16,-3-2 2-16,-6-5 0 15,-1-1-1-15,-1 0 4 16,-3 0-1-16,-2-8 3 16,-4-4-1-16,-3 0-2 15,0-3 0-15,0 1-4 16,-3-1-5-16,-7 4-3 15,2 2 4-15,2 4 4 0,0 3 1 16,6 2 2-16,0 0-3 16,0 0-2-16,0 0-14 15,0 1 5-15,5 6 3 16,6 1 5-16,3 0 3 16,3 1 0-16,0 0 1 15,-3 1 1-15,-3-1-2 16,-2-1 1-16,-6 5-1 15,-3-1 1-15,0 2 3 16,-5 3 0-16,-12-1-4 16,-3 3-7-16,-7 1-88 15,-5 0-90-15</inkml:trace>
  <inkml:trace contextRef="#ctx0" brushRef="#br0" timeOffset="-17952.712">505 11399 384 0,'0'0'75'16,"0"0"-10"-16,0 0-20 15,0 0 3-15,0 0-3 16,0 0 0-16,0 0-12 16,0 0-12-16,-22-1-6 15,22 1 10-15,0 0-5 16,0 0-13-16,0 0-7 15,0 0 0-15,0 0 0 16,0 0 0-16,0 0-1 16,0-1 1-16,0-1 1 0,0-4-1 15,7-3 13-15,6-4-10 16,3-3-1-16,2-2 0 16,5-2 0-16,0-1-2 15,2 1 0-15,-2 2 0 16,-3 1-15-16,-1 4-24 15,-6 1-27-15,-4 4-63 16,-5 5-136-16</inkml:trace>
  <inkml:trace contextRef="#ctx0" brushRef="#br0" timeOffset="-16946.508">908 10881 443 0,'0'0'132'16,"0"0"-109"-16,0 0 1 15,0 0-24-15,0 0-13 16,0 0 4-16,3 3 9 16,5 5 0-16,4 5 1 15,1 2 1-15,-1-1 3 16,2 3 4-16,-1-2 3 15,-1-1-8-15,-1-3 3 16,-2-3-5-16,-2-3 0 16,-3-3-1-16,-1-2 0 0,-3 0 6 15,0 0 14-15,0 0 48 16,0 0 3-16,0-4-20 16,-3-5-34-16,-5-5-17 15,0-2 4-15,-5 0-1 16,2-3-4-16,-1-2 0 15,1 6-23-15,4 2 19 16,2 5 4-16,4 5 0 16,1 1-1-16,0 2-1 15,0 0-2-15,0 0-12 16,10 0 12-16,6 0 0 16,3 0 4-16,1 0 0 0,1 0 0 15,0 1 0-15,-6 1 0 16,-1-1 1-16,-3 0-1 15,-4-1 0-15,-1 0 0 16,-4 0 0-16,-1 0 1 16,-1 0 3-16,2 0-1 15,-2-3 5-15,0-7 6 16,0-5-12-16,0 2 2 16,-4-3-4-16,-5-1 5 15,-1-2-5-15,-3-2 0 16,-1 3-1-16,-2 1-6 15,3 4-38-15,1 5-50 16,7 5 17-16,1 3-140 0</inkml:trace>
  <inkml:trace contextRef="#ctx0" brushRef="#br0" timeOffset="-14149.228">2971 8953 534 0,'0'0'31'16,"0"0"-23"-16,0 0 22 16,0 0 0-16,0 0-3 15,0 0-20-15,3-10-5 16,0 2 2-16,0 0 0 16,-2-2 4-16,0 3 1 15,0-1 0-15,-1 2 4 16,0 1 2-16,0 1-3 15,0-2-11-15,0 3 2 16,0-4 1-16,0 1-3 16,-5 1 0-16,-2 1-1 15,-1 2 0-15,-2 2 0 0,-4 0-2 16,1 5-3-16,-3 11 0 16,2 2 3-16,3 3 1 15,6 2-4-15,2-1-2 16,3-2-2-16,0 0 0 15,10-4 3-15,4-2 3 16,4-3 0-16,2-2 0 16,3 1 3-16,2-2 0 15,-4 1 2-15,2-1-2 16,-4 2 0-16,-5 2-1 0,-4 1 2 16,-2 4-1-1,-6 0 1-15,-2 1 1 0,0-1-1 16,0-3 1-16,-1-2-1 15,-6-5 4-15,2-1-1 16,1-1 3-16,0-3-1 16,1 0-1-16,0-2 2 15,1 0 4-15,0 0 14 16,-1 0-12-16,2-4-5 16,0-1-7-16,1 3 7 15,-2 1-7-15,2 1-1 16,0 0-7-16,0 0-10 15,12 3 12-15,4 11 5 16,1 8-2-16,4 3 1 16,0 3 2-16,4 3-1 0,-2-2 0 15,1 0 2 1,-1-2-4-16,-5-2 2 0,1-1-1 16,-1-1 1-16,-2-2-6 15,2-3 3-15,-2-5 0 16,2-6 3-16,1-5 0 15,-2-2 13-15,4 0 4 16,2-11 7-16,-1-8-8 16,2-2-9-16,-5 0 0 15,-4 0-7-15,-7 1-51 16,-5 5-84-16,-3 3-70 16</inkml:trace>
  <inkml:trace contextRef="#ctx0" brushRef="#br0" timeOffset="-13534.676">3105 9477 366 0,'0'0'131'16,"0"0"-99"-16,0 0 7 16,0 0-9-16,0 0 9 15,0 0-18-15,11-20 2 0,-11 20-8 16,0 0-2-16,0 0 0 15,-1 0-2-15,-4 0 3 16,-4 5-7-16,-1 4-6 16,-5 4-1-16,-1 2 2 15,-2 5-2-15,-1 1 0 16,-1 2 2-16,-1 0-2 16,-1-2 2-16,6-2-2 15,2-4 0-15,7-5-1 16,3-5 1-16,1-3 0 15,3-1 0-15,0-1-12 16,0 0-3-16,9 0 2 16,3-6 13-16,0-1 0 0,-1 1-50 15,-4 1-72-15,-5 3-178 16</inkml:trace>
  <inkml:trace contextRef="#ctx0" brushRef="#br0" timeOffset="-13181.923">2890 9504 421 0,'0'0'105'16,"0"0"-67"-16,0 0 14 15,0 0-10-15,0 0-40 16,0 0-2-16,-7 2-7 16,5 11 7-16,-1 1 2 15,1 4 1-15,1 2 2 16,1 0 3-16,0-2-2 16,0 1 1-16,0-5-4 15,1 0-1-15,6-4 0 16,4-2-2-16,4-2 3 15,6-6 2-15,7 0-1 16,5-2 8-16,2-10-12 0,-1-1-23 16,-2-1-472-1</inkml:trace>
  <inkml:trace contextRef="#ctx0" brushRef="#br0" timeOffset="-11344.012">1229 10704 381 0,'0'0'114'16,"0"0"-94"-16,0 0 44 16,0 0-10-16,0 0-18 15,0 0 20-15,-2-11-2 16,-1 11-28-16,-2 0-12 15,3 0 11-15,0 0-13 16,-2 0-12-16,-1 0-1 16,1 6 1-16,1 5-1 15,1 4-3-15,0 1 1 16,2-1 0-16,0 0 0 0,0-3-1 16,7-2 0-1,2-3 0-15,2-1 4 0,0-4 0 16,2-2 5-16,0 0-1 15,0 0 0-15,1-8 1 16,-2 0-2-16,-6 0 0 16,-2 0 3-16,-4-1-4 15,0 1 2-15,-2 0-4 16,-11 0-6-16,1 1-14 16,-2 2 10-16,7 1-2 15,1 3 11-15,3 0-47 16,3 1-32-16,-1 0-53 15,1 0-309-15</inkml:trace>
  <inkml:trace contextRef="#ctx0" brushRef="#br0" timeOffset="-10615.752">1543 10290 565 0,'0'0'93'0,"0"0"-55"16,0 0-38-16,0 0-12 15,0 0-14-15,0 0 24 16,23 29 2-16,-10-11 0 16,5 2 4-16,0 3-1 15,5 2 5-15,-2 1 0 16,4-2-2-16,-1-2-5 15,-1-1 6-15,-2-1-5 16,0-3 2-16,-3-2-2 0,-4-2 5 16,-4-4-7-1,-3-2-21-15,-4-5-18 0,-3 0 4 16,0-2-10-16,0 0 14 16,-5 0 21-16,-4-9-54 15,-7-4 61-15,1-3 3 16,-4-7 6-16,1-3-6 15,-3-1-3-15,1 1 3 16,4 2 3-16,2 4 24 16,5 6 15-16,3 0-9 15,3 3 11-15,3-1-20 16,0 1-24-16,5 0 4 16,4 1-4-16,0 4 1 15,0 1-1-15,-2 4-1 0,1 1-5 16,-1 0 2-16,-1 6 1 15,0 7 2-15,-4 3 1 16,1 4 0-16,-3 3 3 16,0-2-1-16,0-2 1 15,-5-3-3-15,-1-3 1 16,0-1 0-16,0-2-1 16,1-2-14-16,-1 0-15 15,1-4-42-15,3-4-92 16</inkml:trace>
  <inkml:trace contextRef="#ctx0" brushRef="#br0" timeOffset="-9827.462">1802 10327 461 0,'0'0'51'0,"0"0"-51"0,0 0-1 15,0 0-8-15,0 0-4 16,0 0 12-16,-2 4 1 16,8-4 34-16,1-1-1 15,0-4-16-15,0-3-10 16,-2 2-3-16,-1 0 1 16,-4 1 5-16,0 1-8 15,0 0 5-15,0 2-4 16,0-1 6-16,-9 3-9 15,2 0 0-15,-2 0-2 16,-1 5 0-16,0 8-3 0,3 1 3 16,0 6 0-16,3-3-2 15,4-2 4-15,0-1-2 16,0-5-8-16,7-1 6 16,4-1 0-16,0-5 1 15,3-2 3-15,2 0 0 16,2-9 3-16,0-6 1 15,0-2 2-15,-2-1-6 16,-4 0-2-16,-4 1-19 16,-5 2-9-16,-1 0-31 15,-2 2 25-15,0 0 35 16,-5 1 1-16,-4 1 9 16,-2 2-5-16,2 3 5 15,3 3 30-15,3 2-3 0,1 1-14 16,2-1-7-16,0 1-15 15,0 0-1-15,0 0-9 16,5 0 10-16,1 0 0 16,1 0 0-16,4 0 1 15,-2 0 1-15,0 0 0 16,1 0 1-16,-1 3-2 16,0 1 0-16,0 0 1 15,2-3 0-15,-2 0-1 16,0-1-1-16,1 0-24 15,0-3-7-15,-2-5-63 16,-4 0-54-16</inkml:trace>
  <inkml:trace contextRef="#ctx0" brushRef="#br0" timeOffset="-9236.022">2007 10092 446 0,'0'0'122'0,"0"0"-110"16,0 0-10-16,0 0 1 16,0 0-2-16,0 0-1 15,-7 50 1-15,7-41 0 16,2-2 5-16,5-2-2 16,0-1 0-16,0-2 4 0,-1-1 2 15,1-1-2-15,0 0 0 16,-2 0-1-16,2-1 5 15,-1-4-12-15,-1-1-11 16,-1-2-12-16,-4 0-2 16,0-1 10-16,0 2 1 15,0-1-2-15,-6 0-11 16,-1 2 7-16,-3 1 20 16,2 2 2-16,1 2 13 15,2 1 17-15,1 0-17 16,2 0-15-16,1 0-2 15,1 1 0-15,0 5 0 16,0 1 2-16,0-2-1 0,5 2 0 16,4-2-1-1,4 0 2-15,1-3 0 0,2-1 1 16,0 2 0-16,-2 0-1 16,-1 0 0-16,-3 2 1 15,-1 1 2-15,-2 0-2 16,-3 3-1-16,-1 1 1 15,-2-2-2-15,-1 1 1 16,0-3-1-16,0 0 1 16,0 0 0-16,-4-1 9 15,-3-1 3-15,-2-1 2 16,3 2 3-16,0-2-10 16,2-2-4-16,0 2-3 15,2-3 0-15,-1 0-33 0,3-5-372 16</inkml:trace>
  <inkml:trace contextRef="#ctx0" brushRef="#br0" timeOffset="-7864.224">2246 10021 371 0,'0'0'88'16,"0"0"-7"-16,0 0-34 15,0 0-4-15,0 0-13 16,0 0-20-16,-37 3-10 15,30 7-3-15,3 2 1 16,1-3 2-16,3 2-1 16,0-5 0-16,0 2 1 15,3-1-1-15,1-3 1 16,3-1-2-16,-1-2 2 16,-2-1 0-16,0 0 0 0,0 0 3 15,-1 0 6-15,1 0 4 16,1-5-2-16,-3-3-5 15,-2 1 0-15,0-3-6 16,0-1-6-16,0 0-10 16,-5 1 7-16,-3 0-1 15,0 3 5-15,0 1 5 16,5 2 2-16,3 3 0 16,0 0 14-16,0 1-11 15,0 0-5-15,0 0-10 16,0-1-12-16,10 0 15 15,0-1 7-15,2 2 0 16,0 0 5-16,-3 0-2 0,-3 0-3 16,-1 0 2-16,-3 0-2 15,-2 0 1-15,2 0-1 16,-2 0 0-16,0 0 0 16,0 0 0-16,0 0 1 15,0 0 4-15,0 0 3 16,0 0 10-16,0-6-1 15,0-3-17-15,0 0 1 16,0 0-1-16,0 4 0 16,0 1 0-16,3 2 0 15,-1 2-1-15,3 0-8 16,-1 0-3-16,1 0 4 0,4 0 8 16,0 0-1-1,0 0 1-15,0 0 0 0,0-3 1 16,-2 0 1-16,2-2-1 15,-3 0 2-15,0 0-1 16,-4-1 2-16,0 1-4 16,-2 0 11-16,0-1-10 15,0 3 9-15,0 0-8 16,-5 1 5-16,0 2-7 16,1 0 3-16,-1 0-3 15,-1 2 0-15,1 6-1 16,1-2-6-16,4 1 1 15,0-3 2-15,0 0 0 16,0 1 0-16,2-5 0 16,3 2 3-16,2-2 1 0,0 0 1 15,1-2 10-15,1-8 5 16,-2 0-5-16,0-2-3 16,-3 1-3-16,-4-1 0 15,0 0 5-15,0-1-7 16,0 1 2-16,-8-2 11 15,-4 0-13-15,1-1 1 16,-5-1-2-16,0 1-1 16,0 2-1-16,3 5 1 15,3 4-1-15,5 3 1 16,3 1-1-16,2 0-5 16,0 0-5-16,0 2-4 0,1 7 13 15,7 0-7-15,2 1 1 16,1 0 4-16,3 0 3 15,2 0-1-15,4-3 1 16,-4-2 0-16,0-1 0 16,-2-2 0-16,-5 0 4 15,-1-2-4-15,-2 0 2 16,0 0 0-16,-4 0 5 16,3-3-5-16,-3-4 5 15,1 0-3-15,-3-2-1 16,0 0 3-16,0 1-2 15,-3 3-2-15,-1 2-2 16,4 3 0-16,0 0 0 16,0 0-15-16,0 3-1 15,0 5 15-15,7-2-1 0,2 1 1 16,0-1 1-16,0-2 0 16,-2 0 0-16,1-3-47 15,-3-1-73-15,-3 0-127 16</inkml:trace>
  <inkml:trace contextRef="#ctx0" brushRef="#br0" timeOffset="-7523.588">2425 9690 572 0,'0'0'36'15,"0"0"-36"-15,0 0-7 0,0 0 4 16,0 0-1-16,0 0-23 15,3 20-35-15,5-17-84 16,4-3-56-16</inkml:trace>
  <inkml:trace contextRef="#ctx0" brushRef="#br0" timeOffset="-7169.488">2564 9656 561 0,'0'0'48'0,"0"0"8"16,0 0-7-16,0 0-41 0,0 0-7 15,0 0 0-15,-38-1-1 16,31 7-3-16,4-1 3 16,1 0-5-16,2 0-1 15,0 0 0-15,0 1 1 16,0 0 0-16,5-1 5 15,4 1 0-15,4-2 0 16,-1-2 0-16,2 1-6 16,-3-1 4-16,-2-1-3 15,2 1 4-15,-6 0-2 16,0 1-4-16,-3 0 6 16,0 0-1-16,-2 1 2 0,0 1 3 15,0 2-3 1,0 1 3-16,-3 1 2 0,-4-2-4 15,1 2 2-15,-1-2-1 16,5-2-1-16,-3-1 0 16,5-4-1-16,0 0-5 15,0 0-13-15,0-6-63 16,0-7-124-16,7-2-124 16</inkml:trace>
  <inkml:trace contextRef="#ctx0" brushRef="#br0" timeOffset="-6831.815">2564 9656 173 0</inkml:trace>
  <inkml:trace contextRef="#ctx0" brushRef="#br0" timeOffset="-6511.675">2564 9656 173 0,'68'27'209'0,"-68"-27"-106"0,0 0-40 0,0 0-17 0,0 0-13 16,0 0-4-1,-20-9-26-15,11 18-3 0,2 0-1 16,0-1-2-16,5 0-1 16,2-3 3-16,0-2-5 15,0 0 3-15,0 0-1 16,0-2 3-16,4-1 1 15,3 0 20-15,0 0 22 16,3 0-1-16,-2-7-15 16,-1 0-8-16,-2 1-8 15,-3 0-6-15,0 0 7 16,-2 2-2-16,0 0 3 0,0 4-2 16,0-2-8-1,0 2-2-15,0 0 0 0,0 0 0 16,0 0-7-16,0 0-7 15,0 0 10-15,0 0 1 16,0 0 0-16,3 2 1 16,-1 0 2-16,0-1 0 15,1-1 0-15,1 0-41 16,-2 0-18-16,0-1-15 16,1-9-124-16</inkml:trace>
  <inkml:trace contextRef="#ctx0" brushRef="#br0" timeOffset="-6170.619">2577 9480 547 0,'0'0'56'0,"0"0"-11"16,0 0-14-16,0 0-31 16,0 0-12-16,0 0 4 15,4 9 6-15,4 0 2 16,3 3 5-16,3 2-1 15,0 1 2-15,1 2-4 16,2 0 1-16,-3-2-1 16,-1 3 3-16,-2-3-3 15,-4 1 7-15,0-1-3 16,-7-4 0-16,0 0-6 16,0-4-8-16,0-3-11 0,0-2-15 15,-5-2 3-15,-6 0 5 16,2 0-21-16,-1-4 36 15,0-9 8-15,0-1 3 16,6-1 6-16,-3 2-1 16,7 1 16-16,-2 2 5 15,2 0 3-15,0 0-7 16,2 0-10-16,5-2-10 16,2 0-2-16,2 2 4 15,-1-1-4-15,-2 3 0 16,1 2 1-16,-4 2-2 15,-2 3 1-15,-1 1-2 16,0 0-7-16,2 0 2 0,1 7 4 16,-1 1 2-16,1 1 1 15,0-2 0-15,-1-2 0 16,-2-2-2-16,0 0 4 16,-1-1-1-16,1-2 0 15,-2 0 0-15,0 1 0 16,0-1-1-16,0 0-21 15,0 0-39-15,0-10-324 16</inkml:trace>
  <inkml:trace contextRef="#ctx0" brushRef="#br0" timeOffset="-5725.648">2737 9446 298 0,'0'0'104'0,"0"0"-83"0,0 0-2 16,0 0-7-16,0 0 5 15,0 0 10-15,-9-22 7 16,6 21 5-16,3 1 17 16,0-3 17-16,0 3-27 15,0 0-24-15,0 0-12 16,0 0-8-16,0 0-2 16,0 0-8-16,0 0 3 15,9 0 2-15,-4 0-4 16,4 4 6-16,-4 1 1 15,2 0 1-15,-3-2-1 16,1-1 0-16,-4-1 0 16,0-1 2-16,1 0 0 0,-1 0 8 15,1 0-2-15,-1-8 5 16,2-5-9-16,-2 0 0 16,0 1-3-16,-1-1 1 15,0 3-1-15,0 3-1 16,0 3 1-16,0 3-2 15,0 1 1-15,1 0-9 16,3 0-4-16,0 0 7 16,1 2 4-16,0 0 2 15,1-1 0-15,-1-1 1 16,-1 0-1-16,2 0 5 16,0-1-3-16,5-8 2 15,-2-1 1-15,0-3-2 0,-2 1-2 16,-2 2 7-16,0 2-4 15,-4 3 4-15,0 4 14 16,-1 1-8-16,0 0-14 16,0 0-8-16,0 1-17 15,0 8 25-15,0 1 0 16,1-2 2-16,3-2 1 16,-2-1-3-16,2-3-3 15,0 0-4-15,1-2-1 16,2 0-25-16,-2 0-133 15</inkml:trace>
  <inkml:trace contextRef="#ctx0" brushRef="#br0">1691 11036 49 0,'0'0'281'0,"0"0"-255"16,0 0 8-16,0 0 10 15,0 0-6-15,0 0-10 16,0 0-15-16,0 0 5 15,-3-1 17-15,3 0-1 16,0 1 9-16,0 0 1 16,0 0-9-16,0 0-9 15,0-1-13-15,0 1 0 16,0-1-1-16,0 1 2 0,0 0-2 16,0-2 1-1,0-2-9-15,3 0-1 0,4-2-2 16,-1 0-1-16,2-2 0 15,2-1-1-15,4-2 2 16,2 0-1-16,5-1 0 16,1-2 0-16,3-1 0 15,3-1 0-15,1-1 0 16,2 1 2-16,2-3-2 16,0-3 0-16,2 0 0 15,2-2 2-15,-1-2-2 16,5 1 2-16,2-2-2 0,3 0 0 15,-1-1-1 1,1 0 1-16,-3 0 0 0,2 0 0 16,-1-1-1-16,1-3 1 15,2 1 0-15,0-1 0 16,-5 1-3-16,4 3 3 16,-5 3 0-16,-1 3 1 15,-1 3 0-15,-2 1-1 16,1 2 0-16,-1 0 0 15,-1-1 0-15,1-2 0 16,1-1 1-16,3-2 1 16,2 1-2-16,3-2 0 15,0 1-1-15,2 1 1 16,-3-1 0-16,-4 2 0 16,-3-1 0-16,3 2-1 0,-4 1 1 15,1 0 0-15,-1 0 0 16,0 1-2-16,-2-2 2 15,0 0 0-15,-2 1 1 16,0 0-1-16,-4 1 0 16,-1 1 0-16,-4 1 1 15,1 0-1-15,-2 1 0 16,-2-4 0-16,4 2 0 16,2-1 0-16,0 0 0 15,1-1 1-15,3-1-1 16,1 1 0-16,1-2 1 15,1 4 1-15,0-1-2 0,2 1-2 16,-2 1 2 0,-2 1 0-16,0 0 2 0,0 0-5 15,-1-1 3-15,1-3-1 16,2 3 1-16,-4-2-1 16,4 1 1-16,-2 0 0 15,-3 1 1-15,1 2-1 16,-3-2 0-16,-2 0 0 15,3 0 1-15,1 1-1 16,0-2 0-16,2-2 0 16,-2 0 1-16,2 1-2 15,-1-1 1-15,2 2 0 16,-2 0 1-16,1 1-1 0,0 0 2 16,0 2-4-1,-2-2 2-15,1 0 0 0,2 1 0 16,1 1 4-16,2 0-5 15,-1-1 1-15,3 0 0 16,-4 1-1-16,-1-3 1 16,-2 2 0-16,0-2-3 15,1 0 3-15,0 0 0 16,0 0 0-16,-1-2 0 16,1 2 0-16,-1 0 1 15,0 0-2-15,-3 0 1 16,0 0 0-16,0 3 1 15,-2-2-1-15,-2 3 0 16,0 1 0-16,-3-1 0 0,1 3 0 16,-3 1 0-16,-4 0 0 15,-1 1 2-15,-2 0-1 16,-1 1-1-16,-1-1 0 16,0 1 1-16,2-1-2 15,1 0 1-15,2-3 0 16,1 1 1-16,-1 0-1 15,2 0-1-15,-3 0 0 16,1 1 1-16,-4 1 1 16,-2 2-1-16,-1 1 0 15,0-1 0-15,-2 2 0 16,-1 2 0-16,-3 0 0 16,0 1 0-16,-1 0 0 0,0 0 0 15,0 0-6-15,0 4-91 16,-4 7-121-16</inkml:trace>
  <inkml:trace contextRef="#ctx0" brushRef="#br0">6815 8401 299 0,'0'0'37'16,"0"0"51"-16,0 0-11 16,0 0-6-16,0 0-15 15,0 0 4-15,0 0-14 16,0 0-8-16,41-42 3 16,-41 41-6-16,0 1-5 0,0 0-5 15,0 0-2 1,0 0-5-16,0 0-2 0,0-1-8 15,0-1-5-15,0-3 0 16,5 0-3-16,1-3-4 16,2-2 3-16,3-1 1 15,3 0-3-15,-1 0 3 16,-1 0 0-16,-2 2 0 16,-3 3 0-16,-1 0-4 15,-5 4-5-15,-1 1 4 16,0 1-4-16,0 0-19 15,-7 0-28-15,-8 4 44 16,-4 6 7-16,1 1 5 16,-2 3-1-16,4 0-1 15,3 0 1-15,3-2-4 0,3 0 5 16,3-2 0-16,2-2-2 16,2-3 2-16,0 0-1 15,0-2 1-15,6-2 1 16,4-1-1-16,1 0 2 15,2 0-2-15,-4 0 1 16,-3 0-2-16,-2 0 1 16,-4 0 0-16,0 0 0 15,0 0 0-15,0 0-1 16,0 2-14-16,-7 8 14 16,-3 1 1-16,-1 1 1 15,4 0-1-15,0-1 2 0,1 1-2 16,1-2-2-1,2 0 1-15,2-2 0 0,1 0 1 16,0-3 0-16,0-1-2 16,0 0 2-16,12-4 0 15,5 0 1-15,8 0 4 16,5-8-3-16,1-4-2 16,0 0-28-16,-2-1-72 15,-6 1-51-15,-6 2-237 16</inkml:trace>
  <inkml:trace contextRef="#ctx0" brushRef="#br0">7067 8321 559 0,'0'0'70'16,"0"0"-28"-16,0 0-6 15,0 0 5-15,0 0-17 16,0 0-13-16,-2-11-3 16,-2 11 1-16,-3 0-6 15,-5 0 3-15,-2 7-6 16,-3 2-1-16,3 1 0 16,-1 1-2-16,7-3 1 15,1 0 2-15,6-3-7 16,1 0 7-16,0-5-2 0,0 0 2 15,11 0 2-15,6-2 3 16,4-10 6-16,-1-1-5 16,-3-1-4-16,-3 2-1 15,-5-1-1-15,-3 5-4 16,-3 4 4-16,-3 1 0 16,0 3 2-16,0 0-2 15,0 0-11-15,0 0-8 16,-2 4 19-16,-1 6-5 15,3 0 0-15,0 1-4 16,0 5 3-16,0-2 3 16,7 2 3-16,4-2 0 15,-2 0 0-15,-2-1 0 0,-2-3 1 16,-1 1-1 0,-4-2 1-16,3 0 1 0,-3-3 1 15,0-3 6-15,0 1-2 16,-7-3-2-16,0 1 9 15,-4-2-8-15,-1 0 2 16,3-5-8-16,-2-5-3 16,3-3-13-16,2 0-32 15,2-1-67-15,3 1 0 16,1 1-256-16</inkml:trace>
  <inkml:trace contextRef="#ctx0" brushRef="#br0">7247 8202 641 0,'0'0'95'16,"0"0"-66"-16,0 0 5 15,0 0-18-15,0 0-16 16,0 0-2-16,-9-6-8 15,9 6-14-15,0 4-30 16,4 4-137-16</inkml:trace>
  <inkml:trace contextRef="#ctx0" brushRef="#br0">7304 8293 730 0,'0'0'90'0,"0"0"-83"16,0 0 18-16,0 0-13 16,0 0-12-16,0 0-10 15,-2 8-33-15,4 0-17 16,0 0-113-16</inkml:trace>
  <inkml:trace contextRef="#ctx0" brushRef="#br0">6680 8915 662 0,'0'0'106'16,"0"0"-77"-16,0 0 30 15,0 0-5-15,0 0-45 0,76-53-8 16,-32 27-1 0,12-5 16-16,16-8 9 0,11-6-2 15,8-4-6-15,-3 0-1 16,-8 6-6-16,-14 9-1 15,-14 9-7-15,-15 5-1 16,-12 9-1-16,-12 5-5 16,-10 3-33-16,-3 3-41 15,0 0-93-15,-14 9-196 16</inkml:trace>
  <inkml:trace contextRef="#ctx0" brushRef="#br0">7546 8182 269 0,'0'0'43'0,"0"0"-34"0,0 0-3 16,0 0-1-16,0 0 7 15,0 0 1-15,0 0-2 16,0 1 2-16,0-1 0 16,0 0-6-16,0 0-6 15,-1 0 1-15,1 0 3 16,0 0 32-16,0 0 16 15,0 0 1-15,0 0-5 16,0 0-1-16,0 0-12 16,0 0-11-16,0 0 2 15,0 0-4-15,0 0-5 0,0 0 4 16,0 0-8-16,-2 0-4 16,2 0 6-16,0 0-7 15,0 0 0-15,0 0-3 16,0 0-2-16,0 0 0 15,0 0 1-15,0 0-1 16,0 0 2-16,0 0 2 16,0 0-1-16,0 0 4 15,0 0-3-15,0 0 1 16,0 0 0-16,0 0-3 16,0 0 0-16,0 0 2 15,0 0 1-15,0 0-4 16,0 0-3-16,0 0-2 15,0 0 0-15,0 0 0 0,0 0-7 16,0 1-3-16,0 8-2 16,0 4 4-16,6 4 8 15,4 3 3-15,-3-2 0 16,2-1-3-16,0-2 2 16,0-2-2-16,-4-4 0 15,-1-3 2-15,-1-1-2 16,-1-4 0-16,-2 1 1 15,0-2 1-15,0 0 3 16,0 0 1-16,0 0 3 16,0-4 4-16,0-10-5 15,-3-7-7-15,-5-6-1 0,-1-4 0 16,-3-1-1 0,0-2-12-16,1 1-4 0,0 5 3 15,6 10 10-15,1 6 4 16,2 8 0-16,2 2-1 15,0 2 1-15,0 0-13 16,0 2-4-16,0 9 10 16,7 4 5-16,2 3 2 15,0-3 0-15,2-1 0 16,-2-3-2-16,0-2 2 16,2-3 2-16,-3-2-2 15,0-4 0-15,-1 0 0 16,2 0 4-16,-2 0-2 0,0 0 5 15,2-9-6 1,-2-2 7-16,-1-3-5 0,-3-2 1 16,-1-3-3-16,-2-3 0 15,0 6-1-15,0 1 1 16,0 6 0-16,0 6-1 16,0 1 1-16,0 2-1 15,0 0-1-15,0 0-8 16,0 6-6-16,0 11 7 15,5 4 7-15,2 2 2 16,1 0-2-16,1-3-1 16,1-2 2-16,1-2 0 15,-1-4 0-15,1-2 0 16,2-3 2-16,3-4-1 0,0 0 0 16,3-3 4-16,-1 0-3 15,-3-3-2-15,-2-6-9 16,-5-3 4-16,-4-4 1 15,-2 0 4-15,-2-1 3 16,0 2-3-16,0 1 0 16,-6 4 0-16,1 5 0 15,2 3-4-15,0 1 4 16,3 1 2-16,0 0-2 16,0 0-1-16,0 0-7 15,0 0-1-15,0 4 8 16,0 4 0-16,0-2 1 0,0 0 0 15,0 1 0-15,0-1-13 16,0 2-49-16,0 0-48 16,0-3-41-16,-1-1-308 15</inkml:trace>
  <inkml:trace contextRef="#ctx0" brushRef="#br0">7771 7996 582 0,'0'0'63'0,"0"0"-50"15,0 0-13-15,0 0-3 0,0 0-9 16,0 0-37 0,0 0-20-16,9 5-144 0</inkml:trace>
  <inkml:trace contextRef="#ctx0" brushRef="#br0">7818 7757 637 0,'0'0'0'0,"0"0"-8"0,0 0-2 16,0 0 10-16,0 0 4 15,0 0 7-15,37 61 0 16,-26-40-3-16,0 3 3 16,-1 3-4-16,3 1 1 15,-1 1-5-15,-3-3 4 16,2 0 2-16,-1-4-7 15,-2-4 0-15,1-1 0 16,-2-4 1-16,0 0 1 16,0-3 1-16,-3-3 1 15,1-1-6-15,-3-1-49 16,1-3-60-16,-3-2-134 0</inkml:trace>
  <inkml:trace contextRef="#ctx0" brushRef="#br0">7998 7766 581 0,'0'0'106'0,"0"0"-84"16,0 0-22-16,0 0-16 16,0 0 7-16,0 0 9 15,0 74 1-15,7-47 0 16,0 1 1-16,2-4 3 16,-1-1 1-16,0-2-2 15,-2-3 2-15,1-2-2 16,-1-2-4-16,-3-2 7 15,4-1-7-15,-4-5-34 16,1-1-77-16,0-5-70 16</inkml:trace>
  <inkml:trace contextRef="#ctx0" brushRef="#br0">8112 7864 428 0,'0'0'161'16,"0"0"-129"-16,0 0-26 16,0 0-2-16,0 0 3 15,0 0-2-15,-32 63-5 16,30-53 1-16,1 1-2 16,1-3 1-16,0 1 0 15,0-2 1-15,0 0-1 16,8-2 0-16,3-1 4 0,7-3 32 15,2-1-7 1,3 0-18-16,0 0-11 0,2-1-11 16,-2-4-127-16</inkml:trace>
  <inkml:trace contextRef="#ctx0" brushRef="#br0">8350 7880 478 0,'0'0'28'0,"0"0"-20"16,0 0 38-16,0 0-6 0,0 0-14 15,0 0-4-15,0 0 7 16,-5 0 2-16,5 0 6 16,0 0-23-16,0 0-10 15,0 0 1-15,0-3-5 16,5 2 1-16,5-1-1 16,10-3 2-16,3-3-1 15,9-1-1-15,3-4 3 16,5-2-1-16,1-4-1 15,2 0 0-15,0-2 0 16,-8 2-1-16,-8 5 0 16,-9 5-19-16,-10 6-26 0,-5 0 14 15,-3 3 8 1,0 0-43-16,0 0-106 0,-4 4-92 16</inkml:trace>
  <inkml:trace contextRef="#ctx0" brushRef="#br0">8640 7651 116 0,'0'0'452'0,"0"0"-403"0,0 0 34 16,0 0-42-16,0 0-29 15,0 0-12-15,-2-2-4 16,2 2 1-16,0 0 1 16,0 0-4-16,0 0 0 15,0 0-1-15,0 2 6 16,11 2 1-16,6-1 13 16,4-1 12-16,3-2-16 15,0 0-1-15,0 0-5 16,-2 0-2-16,0 0 0 15,-6 2-1-15,0 1 0 16,-7 1-1-16,-4 1 1 16,-5 5 0-16,0 5-3 15,0 6 2-15,-14 2 1 0,-2 0 1 16,1-1 1-16,1-2-2 16,0-3 0-16,5-3 0 15,1-1 0-15,2-1 0 16,0-1-5-16,1 0-24 15,2 0-63-15,1-2-140 16</inkml:trace>
  <inkml:trace contextRef="#ctx0" brushRef="#br0">7707 8469 539 0,'0'0'130'0,"0"0"-76"15,0 0-2-15,0 0-6 16,0 0-20-16,0 0-8 16,27-51-5-16,-15 40 0 15,4 1 1-15,2-2-5 0,5 1-6 16,2 2 0-1,4-1-1-15,4 1-2 0,5-2 2 16,2-1 0-16,2-1-2 16,-3 1-17-16,-5 2-28 15,-8 2-31-15,-9 6-81 16,-8 2-38-16</inkml:trace>
  <inkml:trace contextRef="#ctx0" brushRef="#br0">7811 8513 596 0,'0'0'100'0,"0"0"-76"16,0 0 4-16,0 0-14 15,0 0-1-15,51-59-5 16,-29 47-8-16,6-1 1 16,1 1-1-16,-1 0 1 15,-1 1-1-15,0 1 0 16,-2 2 0-16,0 0-48 16,-2 0-120-16,-1-2-370 0</inkml:trace>
  <inkml:trace contextRef="#ctx0" brushRef="#br0">9005 7580 681 0,'0'0'73'0,"0"0"-35"15,0 0 9-15,0 0-9 16,0 0-38-16,0 0-6 16,5 3-7-16,-2 8 13 15,4 5 0-15,0 2 2 16,1 1 0-16,1 2-2 16,-1-3 1-16,0 2 4 15,1-2-5-15,-4-2 0 16,0 0-36-16,-1-1-18 15,-2-2-95-15,-2-6-111 16</inkml:trace>
  <inkml:trace contextRef="#ctx0" brushRef="#br0">9061 7570 505 0,'0'0'104'15,"0"0"-41"-15,0 0 1 16,13-65-21-16,1 55-7 16,1 3-27-16,-1 2-5 15,-2 3-2-15,-2 2-2 16,-2 0-2-16,-3 5 2 16,-3 8-1-16,-2 3-7 15,0 2-26-15,-9 0 18 16,-3-3-6-16,1-4 18 0,1-1-1 15,2-3 5-15,1-4 1 16,4-1-1-16,1-1 2 16,0-1 1-16,2 2 4 15,-2-2 11-15,2 0-5 16,0 0-6-16,0 0-5 16,0 0-2-16,0 0-2 15,0 0 1-15,0 0-2 16,6 0 3-16,5 0 1 15,3 0 1-15,0 1 1 0,4 0-3 16,-3 2 1 0,-2 0-1-16,-2 1 0 0,-4 1-1 15,0 2 1-15,-3-1-2 16,-1 1 2-16,-3 0 0 16,0 1 0-16,0-1 2 15,0 1 0-15,-4 0-1 16,-6-1 4-16,3 1-4 15,-5-1 4-15,1 0 0 16,2 0 0-16,-4 0-2 16,1-1 0-16,0 1 1 15,2-2-4-15,3-2-8 16,2 0-25-16,3-2-57 16,2-1-28-16,0 0-148 15</inkml:trace>
  <inkml:trace contextRef="#ctx0" brushRef="#br0">9213 7575 660 0,'0'0'72'0,"0"0"-51"0,0 0-5 16,0 0-16-16,0 0-10 15,0 0 6-15,7 0 4 16,1 7 0-16,2 0 1 16,-2 1 0-16,0 1 1 15,-1-1-2-15,-2 1 0 16,-2-3 0-16,-3 1 1 15,0-3-1-15,0 1 1 16,0-4-1-16,0 2 2 16,0-1 0-16,0-2 2 15,0 0 2-15,-1 0-1 16,-2 0-1-16,1 0 5 16,-1-6-5-16,2-4-4 15,1-3 2-15,0 0-2 16,0 1-6-16,0 3 0 0,7 3 3 15,1 1 1-15,1 1-3 16,0 1 2-16,1-1 0 16,0 0 0-16,0 0 3 15,-1 1-1-15,0-1 1 16,0 2-2-16,0-1 2 16,0 0 0-16,-2-1 0 15,-1 0 2-15,-1 1-2 16,-3-1 1-16,-2 0 0 15,0 2 4-15,0-2-4 16,0 1-1-16,0 3 1 16,-4 0 0-16,0 0-1 0,-2 0 0 15,-1 0-2-15,0 9 1 16,-1 1-2-16,1 0-3 16,1 1 4-16,3-1 0 15,1-2 0-15,2 1-1 16,0-2-1-16,0-1 1 15,2-1 3-15,7-1 0 16,3-3 2-16,1-1 1 16,5 0-3-16,3 0-1 15,2-6-21-15,0-4-67 16,-1-2-21-16,-1 0-116 16,-1-2 101-16,-6-1 125 15,-3 1 0-15,-6 2 19 0,-3 0 13 16,-2 4 31-16,0 1 22 15,-6 5 11-15,-2 2-50 16,-2 0-37-16,-2 0 6 16,3 4 3-16,-1 3-9 15,1 1-3-15,3 1-3 16,1-3 2-16,0 3 3 16,2 1 3-16,0-1 0 15,0 1-6-15,3-2-3 16,0-2 1-16,0 1-2 15,0-2-1-15,0-2 3 16,1-2 0-16,6-1 5 16,0 0 7-16,4-1 5 15,0-9-13-15,-1 1-2 0,-2-3-2 16,1 2-1-16,-5 0 0 16,-1 1 0-16,0 5 2 15,-3 0-3-15,0 3 4 16,0 1 3-16,0 0 5 15,0 0-13-15,0 0-4 16,0 0-1-16,0 5-4 16,0-3 6-16,0 2-6 15,0 1 8-15,0-2 1 16,7 0 1-16,1-2 0 16,1-1 1-16,1 0 4 15,2 0 4-15,0-7 3 16,0-2-8-16,-5 1-1 0,0-3 0 15,0 1 1-15,-4-1-3 16,-2 0 2-16,-1 0-3 16,0-1 4-16,0 0-4 15,-4 2 1-15,-5 2 3 16,2 2 9-16,-1 3 2 16,-3 3-12-16,0 0-4 15,-2 12-1-15,0 3-5 16,5 2 3-16,3 0 1 15,5 0-2-15,0-5 2 16,0-2 1-16,5-3 2 16,4-6 0-16,3-1 2 0,2-3 16 15,1-14 7-15,1-7-18 16,-2 0 1-16,-1-3-6 16,-3 3-1-16,-2-2 0 15,-3 1 0-15,-3 0-1 16,-2 3 1-16,0 2-1 15,0 6 3-15,-3 6-3 16,-1 5 9-16,0 3 0 16,-3 0-10-16,0 14-7 15,2 5-3-15,0 2 8 16,5 2 0-16,0-1 2 16,1 0 0-16,10 0 1 15,1-2-2-15,2 0-62 0,-1-3-118 16</inkml:trace>
  <inkml:trace contextRef="#ctx0" brushRef="#br0">9137 7941 589 0,'0'0'95'0,"0"0"-31"16,0 0-11-16,0 0-17 15,0 0-11-15,0 0-17 16,0 0-5-16,30-22 0 16,-5 7-2-16,5-2 0 15,6-3-1-15,6-2-1 0,5-4 1 16,5 0 2-16,2 0-1 16,0 3-1-16,-3 4 1 15,-12 5 0-15,-10 6-1 16,-15 6-1-16,-14 2-84 15,-6 8-88-15,-24 11 32 16</inkml:trace>
  <inkml:trace contextRef="#ctx0" brushRef="#br0">9224 7993 153 0,'0'0'546'16,"0"0"-523"-16,0 0-9 15,0 0 29-15,0 0-36 16,0 0-6-16,78-38 0 16,-46 22 0-16,6-2 1 15,1-4-1-15,2 0 2 16,1-1-1-16,-2 1-2 15,-2 3 0-15,-6 4-1 16,-9 5 0-16,-9 4-172 16,-8 6-319-16</inkml:trace>
  <inkml:trace contextRef="#ctx0" brushRef="#br0">9087 8097 559 0,'0'0'56'0,"0"0"1"16,0 0 0-16,0 0-6 15,0 0-3-15,0 0-28 16,8-21 4-16,-6 21-6 15,-2 0-13-15,0 0-5 16,0 0-3-16,0 0 0 0,0 0-4 16,2 0-3-16,2 7 9 15,1 5 1-15,1 3 0 16,0 2 0-16,1 3 2 16,-1 0-1-16,0 1 3 15,-1-1-3-15,0-1-1 16,-1 0 1-16,-1-3-1 15,-1 0 2-15,-2-3-1 16,0-1-1-16,0-2 3 16,0 0-3-16,-2-3 5 15,-7 0-4-15,-1 1 3 16,-6 0 1-16,-2 1-5 16,-6 2-1-16,-4 1-2 15,-6 3 1-15,-7 0-8 16,-4 2 10-16,-6 0-2 0,-1 0 2 15,3-3 0-15,5 1 0 16,3-2-1-16,3-2 2 16,3 2-1-16,-1-3 0 15,4 3-1-15,2-1 0 16,3 0 0-16,2 0 1 16,3-1 0-16,3 0 1 15,3-4-1-15,5-1 1 16,4-2-1-16,3-2 1 15,2-2 1-15,-1 0-1 16,1 1-2-16,0 0 2 16,-3 0-1-16,0 2 0 0,-2-1 0 15,-1 1 0-15,0-1 0 16,1-2 0-16,-1 0 3 16,4 0-2-16,1 0 1 15,-1 0-2-15,1 0 1 16,3-1 1-16,-2-3 2 15,2 0 6-15,0 0 0 16,0 0-1-16,-1 1-6 16,0 1-2-16,0-1 2 15,-1 0-1-15,2-1-1 16,-2 0-1-16,0-2 1 16,1 0 0-16,-1-3-1 15,0-3 0-15,0 0 0 0,0-1 0 16,0 0 0-1,1 1 1-15,0 1-1 0,1 2 0 16,-1 2 0-16,1 2 0 16,-2 1 0-16,2 4 0 15,0-1-2-15,0 1 0 16,0 0-7-16,0 0-11 16,0 0-14-16,0 0-16 15,0 0-76-15,0 3-14 16,0 2-207-16</inkml:trace>
  <inkml:trace contextRef="#ctx0" brushRef="#br0">8269 8451 514 0,'0'0'54'16,"0"0"-32"-16,0 0-10 15,0 0-4-15,0 0-5 16,0 0-3-16,-12 24 3 0,7-9-2 15,1-4 1-15,0 1 0 16,2-4 0-16,-1-2 8 16,3-3-7-16,0-2-1 15,0 0 8-15,0-1-2 16,0 0-2-16,0 0 10 16,0 0 26-16,0 0-2 15,0 0-3-15,0 0 13 16,0-8-2-16,0-4-38 15,0-5-8-15,0-1 1 16,6-1-3-16,1 2 2 16,0 4 0-16,-2 2-2 0,0 4 1 15,-1 5-2-15,-2 1-3 16,0 1 3-16,1 0-3 16,4 0-2-16,0 0 6 15,4 0 0-15,2 2 2 16,4 3-2-16,1-2 0 15,4 0-29-15,-1-1-49 16,-3-2-136-16</inkml:trace>
  <inkml:trace contextRef="#ctx0" brushRef="#br0">7836 7671 370 0,'0'0'86'0,"0"0"-50"15,0 0 13-15,0 0-11 16,0 0-9-16,0 0-8 15,0 0 10-15,0 0 17 16,0-2 0-16,0 2-17 16,0 0 0-16,0 0-7 0,0 0-4 15,0 0-3-15,0-1-1 16,0-2-1-16,0-3 3 16,0-2-10-16,0-2-5 15,0-2-2-15,0-1 1 16,0-4 0-16,0 1-2 15,0-3 0-15,0-2-2 16,0 0 2-16,0 1 0 16,-1 4 0-16,-2 4 2 15,3 4-1-15,0 5 0 16,-2 1-1-16,2 2 1 16,0 0-1-16,0 0-1 15,0 0-3-15,0 0 2 0,0 0 2 16,0 0-2-16,0 0 0 15,0 0 2-15,0 0-4 16,0-2 3-16,2-1 0 16,10-3 2-16,10-2 0 15,8-1-1-15,6-2 2 16,5-1-5-16,5-2 3 16,5 1 0-16,3-1 0 15,4 0 0-15,1-1-1 16,1 1 1-16,-1 1 0 15,-5 0 2-15,-2 2-2 16,-4-1-12-16,-6 0 7 0,-4 0 2 16,-1 0 3-1,-3-1 2-15,2-2-2 0,-2 1 0 16,4-1 2-16,0 1-1 16,2 1-1-16,-4 2 0 15,-3 1 0-15,-4 0-1 16,-4 4 1-16,-5-1-1 15,0 3 1-15,-6-2 0 16,0 2-1-16,-3 0 1 16,-1 1 0-16,-2 0 0 15,-1 1 1-15,-2 1-1 16,-2-1 0-16,-1 1-1 16,-2 1-1-16,0 0 4 15,0 0-1-15,0 0-1 16,0 0 1-16,0 0 0 0,0 0-1 15,0 0 0-15,0 0 3 16,0 0-1-16,0 0 2 16,0 0-2-16,0 0-1 15,0 0 1-15,0 0-2 16,0 0 0-16,0 0 0 16,0 0 3-16,0 0-3 15,0 0 0-15,0 0 1 16,0 0 0-16,0 0-1 15,0 0-2-15,2 0-5 16,0 6-6-16,-1 8 13 16,3 3 0-16,0 2 1 0,3 1 1 15,0-1-1-15,0-1-2 16,-1-2 0-16,-1-2 1 16,1-1 0-16,-3-3 1 15,2 1-2-15,-1-4 2 16,-1 0 1-16,2-1-1 15,-4-2 0-15,2 1-1 16,-3-1-23-16,0 0-34 16,0 2-1-16,0-2-61 15,-7 0-36-15</inkml:trace>
  <inkml:trace contextRef="#ctx0" brushRef="#br0">9063 7278 527 0,'0'0'72'0,"0"0"-14"15,0 0 11-15,0 0-21 16,0 0-17-16,0 0-6 0,-7-8-3 16,7 8-6-16,0 0-14 15,0 0-1-15,0 0-1 16,0 0-2-16,0 0-2 16,0 0-1-16,0 0 1 15,3 0 4-15,3 4 0 16,5 0 2-16,-2 1-1 15,0-3 0-15,1 2-1 16,0-1 2-16,-2-1-1 16,1 0-1-16,2-1 0 15,-4-1-3-15,0 0-13 16,0 0-9-16,-3 0-1 16,-2 0-3-16,2 0-35 15,-1 0-31-15,-1-3-23 16,-1-2-157-16</inkml:trace>
  <inkml:trace contextRef="#ctx0" brushRef="#br0">9211 7180 452 0,'0'0'86'0,"0"0"-29"15,0 0 48-15,0 0-52 16,0 0-32-16,0 0-7 15,1-4 15-15,-1 4-11 16,0 0-16-16,0 0-2 16,0 4 0-16,0 4 0 0,0 2 2 15,0 1-2-15,0 2 3 16,-6 5-1-16,-10 2-2 16,-7 0-85-16,2-1-612 15</inkml:trace>
  <inkml:trace contextRef="#ctx0" brushRef="#br0">6276 9823 548 0,'0'0'47'16,"0"0"0"-16,0 0 28 0,0 0-39 16,0 0-14-1,0 0-14-15,0 0-7 0,0 0 4 16,-4 0 8-16,4 0 0 15,0 0-2-15,0 0-2 16,0 0 1-16,0 0-2 16,0 0-5-16,0 0 3 15,1-4 0-15,7-4-4 16,3-3-2-16,5 0 2 16,-2-1-1-16,1 0-1 15,-3-1-8-15,-1 2-1 16,1 1 0-16,-5 2 4 15,-2 1 2-15,-4 4 2 16,-1 3 1-16,0 0-1 16,0 0-19-16,-7 0 19 0,-6 12 0 15,-3 4 1-15,2 3-3 16,-2 2 3-16,3-1 0 16,5-2 0-16,2-4-1 15,6-1 0-15,0-6-5 16,0-2-3-16,2-2 3 15,12-3 6-15,2 0 2 16,4-5 3-16,1-7-2 16,0 1-3-16,-4 1-5 15,-7 3-11-15,-4 3-2 16,-5 4 9-16,-1 0 9 16,0 0-2-16,0 2-13 0,-3 11 3 15,-6 6 12 1,0 1 0-16,3 1 0 0,3-3-4 15,0-3 2-15,3-4-5 16,0-3 4-16,0-3 1 16,0-1 1-16,3-3 1 15,4-1 3-15,4 0 4 16,1 0 6-16,3 0 5 16,1-6-11-16,0-4-1 15,0-1 0-15,-2 1-6 16,0-3-29-16,-1 1-62 15,-4-1 10-15,0 0-59 16,-4 2-140-16</inkml:trace>
  <inkml:trace contextRef="#ctx0" brushRef="#br0">6563 9778 365 0,'0'0'95'16,"0"0"-27"-16,0 0-25 15,0 0 6-15,0 0-10 16,0 0-26-16,-21-19 3 16,12 20-16-16,0 8 0 15,-2 4-2-15,2 3-3 16,2 0 5-16,2-1-1 16,5-3-1-16,0-3-3 15,0-4 1-15,2-2 1 0,8-3 3 16,1 0 0-16,5-8 5 15,2-5 0-15,-2-3-2 16,-1-1 0-16,-2 1 0 16,-5 2-1-16,-3 1-2 15,-1 3-5-15,-3 3 4 16,-1 2 2-16,0 4 1 16,0 1 2-16,0 0-4 15,0 0-1-15,0 4-14 16,1 10 7-16,4 4 7 0,0-1 2 15,4 4-1 1,0-2 0-16,2-3-1 16,-2 1 1-16,1-4 0 0,-3-1 1 15,-1-3-1 1,-3 0 0-16,-2-1 2 0,-1-2-1 16,0 0-1-16,0 0 3 15,-2 0 0-15,-6-2 1 16,1-2 3-16,-2 1 1 15,2-3-2-15,0 0-2 16,0 0-2-16,1 0 3 16,0-9-5-16,4-5-18 15,2-1-40-15,0-3-3 16,0-2-25-16,9 0-227 16</inkml:trace>
  <inkml:trace contextRef="#ctx0" brushRef="#br0">6759 9644 506 0,'0'0'19'16,"0"0"-18"-16,0 0 2 15,0 0-1-15,0 0 1 16,0 0-2-16,-57 54-1 15,52-44 0-15,3-2 0 16,1 0 2-16,1-2-2 0,0-2 1 16,0-2-1-16,10-2 2 15,3 0 5-15,-1-11 5 16,1-1-9-16,1-3-1 16,-5 0-2-16,-2 3 0 15,-5-1 0-15,1-1 1 16,-3 4-1-16,0 1 2 15,0 3 2-15,0 3-1 16,0 3 19-16,-4 0 3 16,1 0-23-16,1 6-2 15,2 6-2-15,0 0 1 16,0 3-4-16,0 1 5 16,6 1-1-16,4-1-1 15,-1 3 2-15,-1-3 0 0,0 0 1 16,-4-2 0-16,-2-1 1 15,1-3-1-15,-3-3 3 16,0 0-3-16,0-2 7 16,-3 1 6-16,-3-2 5 15,-2 0 2-15,0-3-7 16,-1 0-12-16,-1 0-2 16,3-1-35-16,-1 0-54 15,0 0-200-15</inkml:trace>
  <inkml:trace contextRef="#ctx0" brushRef="#br0">6902 9625 263 0,'0'0'98'16,"0"0"-55"-16,0 0 19 16,0 0-23-16,0 0-12 0,0 0 0 15,0 0-6 1,-1 0 13-16,1 0 2 0,0 0 2 15,0 0-5-15,0 0-17 16,0 0-7-16,0 0-4 16,0 0-2-16,0 0-3 15,0 0 3-15,0 0-3 16,0 0 2-16,0-2 3 16,0-2 6-16,0-4-6 15,0-1-2-15,3-5 0 16,6-1-6-16,4-4 3 15,3-2-14-15,0 3-15 16,1 1-16-16,0 1-41 0,-5 6-16 16,-2 3-119-1,-4 4-2-15</inkml:trace>
  <inkml:trace contextRef="#ctx0" brushRef="#br0">7031 9456 225 0,'0'0'118'0,"0"0"-65"16,0 0 26-16,0 0-13 16,0 0-7-16,0 0-25 0,3-23 6 15,-3 23-22-15,1 0-18 16,-1 0-1-16,4 0-10 15,3 0-36-15,3 0-27 16,2-4-133-16</inkml:trace>
  <inkml:trace contextRef="#ctx0" brushRef="#br0">7163 9339 506 0,'0'0'32'0,"0"0"-24"0,0 0 8 16,0 0-14-16,0 0-2 15,0 0-15-15,0-16-42 16,7 8-1-16,0 0-156 16</inkml:trace>
  <inkml:trace contextRef="#ctx0" brushRef="#br0">7211 9206 460 0,'0'0'81'16,"0"0"-70"-16,0 0-1 0,0 0-8 15,0 0-2-15,0 0 0 16,7-8-2-16,2 2 0 15,5-1-18-15,-1 0-52 16,0-2-168-16</inkml:trace>
  <inkml:trace contextRef="#ctx0" brushRef="#br0">7211 9206 435 0,'61'-49'77'16,"-61"49"-31"-16,0 0-22 16,0 0-19-16,0 0-2 15,0 0-3-15,23-44 0 0,-12 35-16 16,1-1-41-16,-3 0-136 16</inkml:trace>
  <inkml:trace contextRef="#ctx0" brushRef="#br0">7377 9011 504 0,'0'0'27'0,"0"0"-18"16,0 0-3-16,0 0-6 15,0 0-4-15,0 0-18 0,6-2-38 16,0 2-24-16,0-3-114 15</inkml:trace>
  <inkml:trace contextRef="#ctx0" brushRef="#br0">7377 9011 500 0,'77'-72'46'0,"-77"72"-30"15,0 0 11-15,0 0-7 16,0 0-20-16,0 0-19 0,7-12-7 16,-2 10-21-16,2-2-86 15</inkml:trace>
  <inkml:trace contextRef="#ctx0" brushRef="#br0">7446 8730 299 0,'0'0'123'0,"0"0"-73"16,0 0-8-16,0 0-9 15,0 0-14-15,0 0-13 16,0 0-3-16,0 0 1 16,0 0-4-16,0 0 1 15,0 0-1-15,0 0 2 16,0 0 6-16,0-1 32 0,2-1-14 16,6-3-5-16,2 0-6 15,1-1-7-15,0 0-6 16,2 0 2-16,-3 3-4 15,0 3 0-15,-1 0 0 16,-3 0-4-16,-1 2 0 16,1 6 1-16,-4 1 3 15,1-2 1-15,-3 4 2 16,0-2-3-16,0 0 2 16,0-3 0-16,0 1-2 15,0 0 0-15,2 3 0 16,0 2 0-16,-1 3 0 15,3 2-2-15,-1 1 2 16,2 0-1-16,-1-1-1 0,0-1 2 16,-1-3 0-16,0 2 0 15,1-2 2-15,-1 2 0 16,0-2-2-16,-3-3-74 16</inkml:trace>
  <inkml:trace contextRef="#ctx0" brushRef="#br0">8770 8582 522 0,'0'0'51'16,"0"0"-43"-16,0 0-2 16,0 0 28-16,0 0 4 15,0 0-2-15,0 0-23 16,0 0-10-16,0-23 9 16,0 19 14-16,0-1 7 15,0 3-3-15,0 1-7 16,0-1 7-16,0 2 1 15,0 0-21-15,0 0-9 0,0 0-1 16,0 0-7-16,1 0-4 16,2 5 3-16,2 6 7 15,1 6 1-15,5 2 1 16,-1 1 0-16,1 3-1 16,0 0 0-16,3 1 0 15,0-1 0-15,1-1 7 16,0 2 2-16,-2-4 2 15,-4 0-5-15,2-1-4 16,-2-3-1-16,0-1 2 16,-1-3-2-16,-1 0 1 15,-1-2 1-15,-1 0-3 0,-2-2 5 16,0 0-5 0,-3-2-2-16,0-1-40 0,0 0-31 15,0-3-50-15,0-2-9 16,-6 0-178-16</inkml:trace>
  <inkml:trace contextRef="#ctx0" brushRef="#br0">8856 8865 468 0,'0'0'81'0,"0"0"-18"16,0 0 13-16,0 0-33 15,0 0-18-15,0 0-6 16,-4-4 9-16,4 4 5 16,0 0-11-16,0 0-6 15,0 0-10-15,0 0-1 16,10 0-5-16,1 0 5 15,4 1-4-15,1 3 1 16,0 1 1-16,2-1-3 16,0 0 0-16,-1-2 3 15,0 1-1-15,-2-2-2 16,-2 2-5-16,-4-2-37 0,-1 0-7 16,-3 1-25-16,-3-1-79 15,-2 1-183-15</inkml:trace>
  <inkml:trace contextRef="#ctx0" brushRef="#br0">9087 8739 653 0,'0'0'139'16,"0"0"-104"-16,0 0-35 15,0 0-9-15,0 0 0 0,0 0 9 16,0 27 2-16,-2-13 2 16,0 0-3-16,-1 2-1 15,-1 5 1-15,-7 5 0 16,-1 5 7-16,-4 4-8 16,-3 1-104-16,-2-4-191 15</inkml:trace>
  <inkml:trace contextRef="#ctx0" brushRef="#br0">7863 9689 174 0,'0'0'84'16,"0"0"-63"-16,0 0 62 0,0 0-39 16,0 0 25-16,0 0-39 15,0 0 17-15,0-27-1 16,0 23 11-16,0-2 11 15,0 2-14-15,0 1-1 16,0 1-10-16,0 1-8 16,0 1-8-16,0 0-15 15,0 0-3-15,0-1-5 16,0 1-1-16,0 0 0 16,0 0 0-16,0 0-3 15,0 0-1-15,0 0-6 16,0 0-2-16,0 2 1 0,0 9 5 15,3 1 3 1,4 3 4-16,0 1-2 0,0 0 0 16,0 0-1-16,-3-3 4 15,2 1-4-15,-2-5 2 16,-2-3-3-16,0 0 0 16,-2-5 1-16,0 0 1 15,0-1 1-15,0 0-1 16,2 0-1-16,-2 0 2 15,0-1 4-15,0-11-7 16,0-5-1-16,0-5-2 16,-7-5 2-16,-2-3-11 15,0-2-5-15,0 0-5 16,2 3 14-16,3 4 5 0,1 9 3 16,1 6 3-16,2 6-3 15,0 1 3-15,-1 3 1 16,1 0-4-16,0 0-1 15,0 0-4-15,0 0-5 16,0 0-3-16,0 11 6 16,3 1 5-16,4 2 2 15,4 0 0-15,2-2 0 16,0-2-1-16,-2-2 0 16,2-3 1-16,-2-3 2 15,1-2 1-15,1 0 1 16,0 0-2-16,-1 0 3 15,-3-8-2-15,1-3 3 16,-3 0-4-16,-3 1-1 16,3 0 4-16,-5 3-5 0,-1-2 3 15,-1 0-3-15,0 0-2 16,0 0-4-16,0 2 3 16,0 2 3-16,0 3-1 15,0 1 1-15,0 1-4 16,0 0-4-16,0 0-8 15,0 12-3-15,0 7 14 16,0 5 5-16,2 1 1 16,5 1-1-16,4-5 2 15,-2-2 1-15,4-3 0 16,0-4 0-16,-1-5 0 0,0-4-2 16,-2-1 1-16,2-2 0 15,-2 0 6-15,3-7 2 16,-3-7-4-16,-3-1 2 15,-3-6-5-15,-4-1-3 16,0 0-10-16,0 3-5 16,-4 5 10-16,-2 7 4 15,0 3-4-15,4 4 3 16,0-1 2-16,2 1 1 16,0 0-1-16,0 0-9 15,0 4 6-15,0 4-3 16,0 0 5-16,0-1 1 15,4 1 0-15,0-1 1 16,-2-1 2-16,1-1-1 0,-3 2-2 16,2-1-30-16,-2-4-87 15,0 0-54-15</inkml:trace>
  <inkml:trace contextRef="#ctx0" brushRef="#br0">8084 9471 228 0,'0'0'277'0,"0"0"-264"16,0 0-13-16,0 0-1 0,0 0-16 16,0 0 12-16,0 0 3 15,10-2-16-15,-1 1-49 16,-3-2-174-16</inkml:trace>
  <inkml:trace contextRef="#ctx0" brushRef="#br0">8162 9307 531 0,'0'0'142'0,"0"0"-107"0,0 0-2 16,0 0-6-16,0 0-27 15,0 0-4-15,21 1 2 16,-13 14 1-16,3 4 1 16,-1 4 14-16,1 3-3 15,1 3-6-15,-3 2 1 16,0 0-3-16,1 1-2 15,-2-4 1-15,1-3-1 16,-2-4 0-16,0-3 2 16,0-4-1-16,-1-1 3 15,-2-4-3-15,-1-1-2 0,-1-4-39 16,-1-2-52-16,0-2-41 16,-1 0-211-16</inkml:trace>
  <inkml:trace contextRef="#ctx0" brushRef="#br0">8331 9332 619 0,'0'0'138'0,"0"0"-138"15,0 0-5-15,0 0-14 16,0 0 17-16,0 0 2 0,17 47 1 16,-10-26-1-16,-2 3 0 15,2 0 2-15,-1 1-2 16,1-3 4-16,-2-3-3 16,1-1 3-16,-3-6-4 15,2-4-36-15,-1-6-86 16,2-2-80-16,-1 0-127 15</inkml:trace>
  <inkml:trace contextRef="#ctx0" brushRef="#br0">8428 9410 453 0,'0'0'119'0,"0"0"-17"16,0 0-48-16,0 0-42 15,0 0-8-15,0 0-4 16,-32 13-4-16,27-7 4 15,3 1 0-15,0 0-1 16,0 0 0-16,2 0-1 16,0 1-1-16,0-2 3 15,4 1 1-15,5-1 1 16,4 0 1-16,4-2 1 16,1 0 2-16,2 0-6 15,1 0-123-15,-1-1-427 16</inkml:trace>
  <inkml:trace contextRef="#ctx0" brushRef="#br0">7904 10048 528 0,'0'0'85'0,"0"0"-18"15,0 0-9-15,0 0-13 16,0 0 1-16,0 0-37 16,10-12-9-16,6 3 0 15,0 0 0-15,4 1 0 0,1 0-1 16,-1 2 1-16,-2-2 0 16,3 2 0-16,1-1 1 15,0-1-1-15,4-1 0 16,3-4 0-16,6-1-11 15,4-4-9-15,2-3 2 16,4-3 5-16,0-2 0 16,-3 1 13-16,-6 6-1 15,-12 6 1-15,-10 6-1 16,-7 4 1-16,-7 3 0 16,0 0 0-16,0 0 0 15,0 0-7-15,0 0-11 16,3 0 13-16,-1 0 5 0,2 0 2 15,1 0-2 1,0 0 3-16,2 0-1 0,0 0-1 16,1-3-1-16,2-2 2 15,-1-1 1-15,0 1-2 16,-5 1 2-16,0 3 1 16,-3 1-4-16,-1 0-1 15,0 0-3-15,0 2-126 16,-12 10-100-16</inkml:trace>
  <inkml:trace contextRef="#ctx0" brushRef="#br0">8080 10051 494 0,'0'0'79'0,"0"0"-28"16,0 0 33-16,0 0-38 15,0 0-1-15,0 0-7 16,-7 0-19-16,16-7-7 15,5-4-12-15,7-3 0 0,10-2 0 16,6-3 1-16,8-2 0 16,5-3 0-16,1 0-1 15,-2 0 2-15,-4 2-3 16,-5 6 1-16,-8 4-1 16,-8 6-70-16,-12 3-76 15,-10 3 11-15</inkml:trace>
  <inkml:trace contextRef="#ctx0" brushRef="#br0">8759 9301 585 0,'0'0'108'0,"0"0"-56"15,0 0-10-15,0 0-27 16,0 0-14-16,0 0 0 0,0-4-1 16,0 4 7-16,0 0-7 15,0 0-3-15,4 4-3 16,5 8 6-16,4 2 5 15,3 2 0-15,-2 2-2 16,2 2 0-16,-5-1 3 16,-1 1-2-16,-3 3 2 15,-3-1-6-15,-4-2-35 16,0 4-54-16,-1-3-26 16,-12-6-46-16</inkml:trace>
  <inkml:trace contextRef="#ctx0" brushRef="#br0">8751 9455 436 0,'0'0'116'0,"0"0"-45"16,0 0-7-16,0 0-15 15,0 0-40-15,0 0-6 16,36-50 5-16,-12 41 0 15,7-4 3-15,3-1-4 16,1 1-4-16,-2 1-2 16,-5 2-1-16,-6 4-136 15,-5 1-329-15</inkml:trace>
  <inkml:trace contextRef="#ctx0" brushRef="#br0">9018 9162 616 0,'0'0'115'0,"0"0"-64"15,0 0-15-15,0 0-29 16,0 0-7-16,0 0-8 15,-3-2-2-15,3 2 4 0,4 5 5 16,3 5 1-16,2 0 1 16,1 3 1-16,1 3-2 15,0 0 0-15,-2 1 0 16,0 3 1-16,-2 1 0 16,-2-1 2-16,-3 0-3 15,-2-1-21-15,0-1-52 16,0-2-39-16,0-3-23 15</inkml:trace>
  <inkml:trace contextRef="#ctx0" brushRef="#br0">9069 9188 445 0,'0'0'104'15,"0"0"-38"-15,0 0 19 16,0 0-22-16,0 0-33 16,0 0-20-16,0-50-5 15,0 50-5-15,0 0 0 16,0 0-3-16,0 0 0 16,5 0 2-16,1 0-3 15,2 0-6-15,1 4-8 16,-1 4 9-16,-2 1 4 15,-2 1-1-15,-1 2-2 0,-3-1 1 16,0 0 3-16,0 0 4 16,-4-3 2-16,-2 0-1 15,2-3 2-15,1-3-2 16,1 1 2-16,0-3 4 16,2 0 3-16,0 0 4 15,0 0 0-15,0 0-6 16,0 0-6-16,0 0-1 15,0 0-1-15,4 0 0 16,8 0-2-16,4 0 2 16,4 0 0-16,0 0 0 15,-3 0 0-15,-6 0 0 16,-2 0-3-16,-4 0 0 0,-2 4 1 16,-3 4 2-16,0 4 1 15,0-1 0-15,0 2-1 16,-6-2 0-16,-1-1 1 15,-1 0 1-15,1-4-1 16,0 1-1-16,0-1 0 16,-2-1-3-16,2-1-17 15,0 1-56-15,-2-1-55 16,0-2-277-16</inkml:trace>
  <inkml:trace contextRef="#ctx0" brushRef="#br0">9279 9164 568 0,'0'0'70'15,"0"0"-64"-15,0 0 35 16,0 0-19-16,0 0-16 15,0 0-4-15,31-3 0 16,-21 3-2-16,-1 0-1 16,0 4-2-16,-2 6 3 15,-3 0 0-15,0 1 1 16,-3 1 1-16,-1-4 2 16,0-2-3-16,0-2-1 15,0-1 2-15,0-2-1 16,0-1 6-16,0 0 7 15,0 0 36-15,0 0 10 16,0-5-7-16,-1-6-39 0,-3-3-9 16,4-3-5-16,0-1 1 15,0 3-1-15,0 1 0 16,0 4 0-16,0 2-11 16,0 4-16-16,4 3-30 15,2 1-17-15,1 0-65 16,-1 0-287-16</inkml:trace>
  <inkml:trace contextRef="#ctx0" brushRef="#br0">9408 9126 547 0,'0'0'214'16,"0"0"-188"-16,0 0-20 15,0 0-6-15,0 0-1 16,0 0-11-16,12-5 12 16,-4-1 2-16,2 0-2 15,-1-3-5-15,0 1-18 16,0 0 0-16,-4-1 0 16,0 1 0-16,-4 4 17 15,-1 2 6-15,0 0 2 16,0 1 1-16,0 1 2 15,-1 0 8-15,-5 0-13 0,0 3-2 16,-1 5-6 0,0 3 5-16,0-2 0 0,5 0-1 15,0 1 3-15,2-2 0 16,0 0-2-16,0-2-2 16,0 0 4-16,7-2 1 15,7-3 2-15,1-1 3 16,4 0 4-16,1-10-3 15,0-3 2-15,-1-1-6 16,-2-1-1-16,-3-1 1 16,-3 2-4-16,-4 1 1 15,-4 1-2-15,-3 3-5 0,0 3-18 16,-10 4 11-16,-4 2-16 16,-1 0 19-16,3 4 12 15,2 4 1-15,3 0-1 16,4 1 7-16,1-2-2 15,2 1-5-15,0-3 0 16,0 0 0-16,0-2 5 16,7 0 17-16,4-3 19 15,2 0 27-15,2 0-24 16,2-6-18-16,-2-3-11 16,-4 0-10-16,-3 0 2 15,-5-1-2-15,-1 2-1 16,-2-1-4-16,0-2-9 0,0-1-19 15,-8-1-11 1,-4-3 6-16,-1-1 2 0,0-1 4 16,0 1 20-16,1 2 7 15,2 2 2-15,1 6 7 16,4 0 35-16,3 5-10 16,2 1-15-16,0 1-9 15,0 0-10-15,0 0-11 16,0 2 0-16,5 8 10 15,3 4 1-15,6 3 0 16,2 2 0-16,2-2 0 16,1-1 2-16,1-2-2 15,0-4-156-15,-3-3-455 16</inkml:trace>
  <inkml:trace contextRef="#ctx0" brushRef="#br0">9831 8717 644 0,'0'0'138'0,"0"0"-88"16,0 0-3-16,0 0-7 0,0 0-28 16,0 0-9-16,2-8-3 15,-2 8-2-15,0 0 0 16,2 2-12-16,1 9 8 15,4 6 6-15,0 1 4 16,4 1-3-16,0 1-1 16,2-1 0-16,0-3-15 15,0 1-17-15,-1-3-7 16,-3 2-3-16,-5-2-87 16,-4 0-22-16</inkml:trace>
  <inkml:trace contextRef="#ctx0" brushRef="#br0">9804 8889 461 0,'0'0'118'0,"0"0"-41"16,0 0 14-16,0 0-59 15,14-61-6-15,6 44-15 16,7 0-3-16,3-4-4 15,4 2-4-15,4 1 1 16,-3 1-3-16,-3-1-66 16</inkml:trace>
  <inkml:trace contextRef="#ctx0" brushRef="#br0">10269 8551 59 0,'0'0'659'0,"0"0"-622"16,0 0-31-16,0 0 2 16,0 0-8-16,0 0-2 15,0 0 2-15,-5-9 2 16,5 8 17-16,0 1 30 16,0-2-13-16,0 1-13 15,5-1-11-15,1-1-10 0,5-1-1 16,-1-1-1-16,1 0 1 15,3 0 1-15,-3 0-2 16,-1 0-16-16,-4 0 3 16,-2 1-1-16,-4 2 13 15,0-1-2-15,0 2-12 16,0 1-14-16,-8 0-8 16,-5 0 31-16,-2 4 4 15,-1 4 3-15,0 3-2 16,2 0 1-16,3-2-2 15,0 1 2-15,4-2 0 16,4-2-1-16,3-1-3 16,0-1-8-16,0-4 6 0,7 0 6 15,5 0 2-15,2 0 3 16,-1 0-5-16,-1-4-3 16,-5 2-9-16,-3-1-10 15,-2 2 20-15,-2 1-4 16,0 0-1-16,0 0-20 15,-5 10-44-15,-6 7 71 16,1 1 2-16,2 1-2 16,-1-2 1-16,4-3-1 15,3 0 0-15,0-3 0 16,2-2-1-16,0-2-1 16,0-1 2-16,2-2-2 0,8-1 2 15,1-2 1 1,2-1 0-16,3 0 2 0,-1-5-3 15,0-4-4-15,0-2-45 16,-3 0-27-16,-1-1-98 16</inkml:trace>
  <inkml:trace contextRef="#ctx0" brushRef="#br0">10464 8512 593 0,'0'0'121'15,"0"0"-109"-15,0 0-4 16,0 0-3-16,0 0 0 16,0 0-5-16,-32-6 0 15,25 6-1-15,-2 0-2 16,0 3 2-16,2 5-1 15,0-1-5-15,4 3-2 16,1-3 8-16,1 0-2 16,1-2 1-16,0-2 2 15,0 0 0-15,3-3 3 16,7 0 18-16,0 0-12 16,3 0-2-16,0-7-3 0,-3-3-4 15,0 2-11-15,-4 0-5 16,-2-1-1-16,-4 2-11 15,0 1 13-15,0 2-1 16,0 1 15-16,0 2-9 16,0 1 10-16,0 0 34 15,0 0-19-15,0 0-15 16,0 0-15-16,0 5 7 16,2 6 7-16,5 3 1 15,0 1 1-15,4 3 8 16,0 3-8-16,-1 2 5 15,-1 2-4-15,-4-1 2 16,-1-2 2-16,-1-5-4 0,-2-6-2 16,-1-1 3-16,0-5 2 15,0-3-1-15,0 0 0 16,0-2 8-16,-5 0 13 16,-3 0-15-16,-3 0 3 15,1-6-8-15,-1-4-3 16,0-4-1-16,1-1-1 15,2-1-55-15,1 0-15 16,4 4 6-16,3-1 10 16,0 1-106-16</inkml:trace>
  <inkml:trace contextRef="#ctx0" brushRef="#br0">10664 8401 402 0,'0'0'66'16,"0"0"-45"-16,0 0 12 15,0 0-18-15,0 0-12 16,0 0-1-16,-67 10 5 16,61-3 8-16,1-1 0 15,1 2-1-15,2 1-6 16,-1 1 0-16,2-1-8 15,0 1 7-15,1-3-7 16,0 0 3-16,0-5-1 0,0-2 0 16,8 0 3-16,0 0-5 15,3-8-2-15,-1-4-12 16,-1-2-16-16,-3 1-5 16,-4 2 5-16,-2 1 6 15,0 2 13-15,0 5 11 16,0 2 3-16,-5 1 25 15,0 0-28-15,0 5-1 16,3 7 1-16,1 3-4 16,1 1 4-16,0 1 0 15,0 0 0-15,6 1-2 16,5 0 1-16,0 3 2 0,1 1-1 16,-2 1 2-1,-2 0-1-15,-4 0 4 0,-4-3-4 16,0 0-1-16,0-1 2 15,0-3 2-15,-5-2-3 16,-4-1 4-16,0-5-4 16,-2-1 6-16,1-4-5 15,0-3 2-15,3 0 6 16,0-2 4-16,4-10-4 16,1-3-7-16,2-5-3 15,0-8-17-15,0-1-5 16,3-1-8-16,8 0-44 0,3 3 62 15,3 0 12 1,6-2 0-16,0-1 44 0,0 1 6 16,-1 1 15-16,-6 5-3 15,-5 3-18-15,-4 1-21 16,-4 5-3-16,-3 0-11 16,0 7-3-16,0 1 5 15,-2 3-7-15,-7 3 3 16,-3 0-4-16,-1 0-3 15,0 2 0-15,0 6 0 16,4-2 0-16,5-1-4 16,2 0-6-16,2 1-8 15,0-2 10-15,6 3 6 16,6-1 2-16,-1 1 0 16,3 0 1-16,-1-2 1 0,-1 3 2 15,-3-1-1-15,-2 1-2 16,-5-1 4-16,-2 4-5 15,0 1-29-15,-2 4 7 16,-9-1-21-16,-3 0-5 16,1 1 5-16,-1-1-87 15</inkml:trace>
  <inkml:trace contextRef="#ctx0" brushRef="#br0">9269 9417 369 0,'0'0'329'0,"0"0"-267"16,0 0-3-16,0 0-35 15,0 0-15-15,0 0 3 16,57-51-8-16,-34 43-4 16,1-3 3-16,4 0-2 0,2 0-1 15,0-1 0-15,-1 1-37 16,-8 2-77-16,-1 3-94 15</inkml:trace>
  <inkml:trace contextRef="#ctx0" brushRef="#br0">9420 9427 538 0,'0'0'86'15,"0"0"-32"-15,0 0 12 0,0 0-41 16,0 0-5-16,0 0 18 16,-2-4-31-16,11-5-3 15,6-3-4-15,4-2 1 16,3 1 1-16,6-2-2 16,2-1-24-16,-1-1-52 15,2-1-100-15</inkml:trace>
  <inkml:trace contextRef="#ctx0" brushRef="#br0">10304 8977 667 0,'0'0'67'0,"0"0"-57"16,0 0-10-16,0 0 0 15,69-37 0-15,-39 22 1 16,1-1 1-16,1-1-1 16,-3 0-2-16,-6 2-69 15,-2 3-72-15,-8 3-120 16</inkml:trace>
  <inkml:trace contextRef="#ctx0" brushRef="#br0">10393 9022 417 0,'0'0'181'0,"0"0"-150"16,0 0 16-16,0 0 14 15,0 0-59-15,0 0 0 16,46-33-2-16,-22 17 3 16,6-4-2-16,1-1 0 15,2 1-1-15,-4 1-138 16</inkml:trace>
  <inkml:trace contextRef="#ctx0" brushRef="#br0">6649 11409 526 0,'0'0'266'0,"0"0"-212"15,0 0 3-15,0 0-30 16,0 0-11-16,0 0-13 16,0 0-2-16,0 0-1 0,-27-15 0 15,27 14 2-15,0 1 2 16,0 0-4-16,0 0-4 16,0 0 3-16,0 0-9 15,2 10-7-15,9 8 9 16,7 6 8-16,1 7 3 15,3 1-1-15,-1-1 3 16,2-2-4-16,-2-6 0 16,-3-3 2-16,-1-4 1 15,-3-5-4-15,-2-4 0 16,-3-5-28-16,0 0-14 16,-2-2-3-16,0-2-16 15,1-14-21-15,-5-6-96 0</inkml:trace>
  <inkml:trace contextRef="#ctx0" brushRef="#br0">6790 11254 508 0,'0'0'230'0,"0"0"-230"15,0 0-20-15,0 0 20 16,30 72 21-16,-12-47 1 15,0 1-8-15,-1-3-9 16,0-2 0-16,0-2 2 16,-3 0-3-16,-1-4 0 15,-1 0 0-15,-2-2-4 0,-3-3-3 16,-7-2-46-16,2 0-82 16,-2-2 14-16,-2-2-149 15</inkml:trace>
  <inkml:trace contextRef="#ctx0" brushRef="#br0">6801 11491 435 0,'0'0'110'0,"0"0"-35"16,0 0 31-16,0 0-54 0,0 0-5 16,0 0-16-1,-22-16-11-15,22 9-14 0,6-2-5 16,3-3 2-16,4-3-1 15,1 1-1-15,3-3-2 16,-2-1-7-16,-1-1-11 16,-4-1 1-16,-3 1 9 15,-1 2 2-15,-4 4 5 16,-1 2 2-16,-1 5 0 16,0 4 0-16,0 1 3 15,0 1-3-15,0 0-13 16,0 3-7-16,0 8 18 15,0 3 2-15,0 3 0 16,0 0 1-16,0 2-1 16,1-1 0-16,5-3-2 0,1-1 2 15,1-3 0-15,-1-4-3 16,2-2 3-16,-1-3 2 16,0-2-1-16,1 0 2 15,1-7 3-15,-2-5-2 16,-2-3 2-16,-4-2-6 15,-2 0 0-15,0-1-1 16,0-1-2-16,-7 4 3 16,-1 3 1-16,2 5-1 15,1 3 2-15,5 3 0 16,0 1-1-16,0 0-1 16,0 0-12-16,0 0-5 0,0 5 12 15,4 4 5 1,6 1 0-16,-1-4 0 0,0 1 0 15,0-3 0-15,-2-1 0 16,-3-3-1-16,-1 0 1 16,4 0 2-16,1 0 1 15,1-8-1-15,2-7 1 16,-3-5 2-16,3-1-5 16,-6 4 0-16,-2 2-1 15,-2 3-2-15,-1 4 3 16,0 2 2-16,0 4-1 15,0 2 3-15,0 0-3 16,0 0-1-16,-2 0 0 16,0 9-6-16,-1-2 3 15,3 1 2-15,0-4-1 0,0 0-3 16,0-1 1-16,0-2-1 16,6-1 3-16,2 0 2 15,1 0 6-15,5-8-1 16,-2-7 0-16,-1-1 1 15,0 0-5-15,-6 1 1 16,-1 4-1-16,-4 0 0 16,0 2 2-16,0 2-1 15,0 4 0-15,-1 3-2 16,-3 0 0-16,0 4 0 0,0 11-6 16,2-1 5-1,1-2-1-15,1-2 2 0,0-3-6 16,0-4 1-16,7-3 2 15,1 0 3-15,2-5 5 16,2-8 1-16,0-3-2 16,-3-2 1-16,-1 1-5 15,-3-2 0-15,-3 0-6 16,-2 1 6-16,0 2 2 16,0 2-2-16,0 6 3 15,0 3 19-15,0 5 12 16,0 0-17-16,0 0-17 15,0 0-9-15,0 12-3 16,5 3 9-16,9 2 2 16,6 1 1-16,5-1 0 0,2 3 1 15,1 0-1 1,-2-1 3-16,-3 2-3 0,-6 0 1 16,-6-1 2-16,-2 2 0 15,-4-3-2-15,-5-1-1 16,0-4-1-16,0-3 1 15,-3-1 2-15,-6-5 3 16,0 1 3-16,-2-4-3 16,-1-2-2-16,-2 0 1 15,-1 0-4-15,-1-12-37 16,0-5 8-16,2-6-82 16,5-2-29-16,4 1-242 0</inkml:trace>
  <inkml:trace contextRef="#ctx0" brushRef="#br0">7332 10968 288 0,'0'0'205'15,"0"0"-146"-15,0 0 11 0,0 0 7 16,0 0-45 0,0 0-23-16,0-12 23 0,0 7 9 15,0 1-18-15,0 0-15 16,0 0-1-16,0-1-6 16,2-2 1-16,5 0-2 15,1-3 0-15,2-3-11 16,3 0-47-16,1-3-74 15,0-1-74-15</inkml:trace>
  <inkml:trace contextRef="#ctx0" brushRef="#br0">7427 10770 532 0,'0'0'103'0,"0"0"-47"15,0 0-4-15,0 0-38 16,0 0-7-16,0 0-7 16,1-22-2-16,3 17 1 15,0-2 1-15,6-1-29 16,-1-1-59-16,-1 1-19 16,-1 0-181-16</inkml:trace>
  <inkml:trace contextRef="#ctx0" brushRef="#br0">7477 10670 521 0,'0'0'73'0,"0"0"-14"0,0 0-35 16,0 0-12-16,0 0-12 16,0 0-3-16,0-21-28 15,0 16-31-15,3-1-22 16,3-3-157-16</inkml:trace>
  <inkml:trace contextRef="#ctx0" brushRef="#br0">7513 10552 258 0,'0'0'152'0,"0"0"-90"16,0 0-50-16,0 0 2 15,0 0 0-15,0 0-2 16,22-51-7-16,-16 46-2 15,-1-1-3-15,1 1-37 16,-2 0-225-16</inkml:trace>
  <inkml:trace contextRef="#ctx0" brushRef="#br0">7575 10403 474 0,'0'0'64'0,"0"0"-64"16,0 0-1-16,0 0 1 15,0 0-12-15,0 0-93 16,39-55-193-16</inkml:trace>
  <inkml:trace contextRef="#ctx0" brushRef="#br0">7649 10298 517 0,'0'0'24'0,"0"0"-16"16,0 0-6-16,0 0-2 0,0 0-23 15,0 0-64-15,28-40-203 16</inkml:trace>
  <inkml:trace contextRef="#ctx0" brushRef="#br0">7625 10150 101 0,'0'0'313'0,"0"0"-310"16,0 0-3-16,0 0-7 16,0 0 1-16,0 0 4 15,0 1 2-15,0-1 57 16,0 0 11-16,0 0-19 15,0 0-2-15,0 0-5 16,0 0-1-16,0 0-10 16,7-4-20-16,4-4 0 0,3-4-8 15,2-1 0-15,-1-2 0 16,1 1 0-16,-2 0-2 16,-3 3-1-16,-3 5 0 15,-6 3 2-15,1 3-1 16,-3 0 0-16,0 0-1 15,0 0 0-15,0 0-7 16,0 0-8-16,0 6 15 16,0 2 2-16,1-3 2 15,0 0-3-15,1-1-1 16,0 1 1-16,2 1-1 16,0 3 0-16,1 2 0 0,0 4 0 15,-1 4 0-15,3 2 0 16,-2 3 5-16,3 1-3 15,-1-1 1-15,3-1 5 16,-3-5-8-16,1-3-214 16</inkml:trace>
  <inkml:trace contextRef="#ctx0" brushRef="#br0">9292 9531 197 0,'0'0'409'0,"0"0"-373"16,0 0-36-16,0 0-8 15,0 0-3-15,0 0 9 16,0 0 2-16,10 10 3 16,-4-3 3-16,3 5 12 15,0 1-1-15,1 3 3 16,3 6-9-16,1 5 4 15,2 7 2-15,-1 7 2 0,2 4-6 16,-1 2 2-16,-1-2-11 16,1-3 2-16,-4-3 0 15,1-5-5-15,-1-3 4 16,0-4-1-16,-1-3-4 16,-1-4 1-16,0-2 0 15,-1-1 3-15,0 0 1 16,-2-5-4-16,2 0 4 15,-2-1-2-15,-3-5-3 16,3 2-17-16,-2-2-34 16,-3-2-69-16,-2-1-74 15</inkml:trace>
  <inkml:trace contextRef="#ctx0" brushRef="#br0">9452 10146 616 0,'0'0'49'0,"0"0"10"15,0 0 3-15,0 0-25 0,0 0-18 16,0 0-10-16,0-5-6 15,0 5-3 1,6 0-6-16,5 0 4 0,5 3 2 16,0 3 2-16,3-2-2 15,-1 1 2-15,-2-2 0 16,-2 0 0-16,-1-2 0 16,-2 1 0-16,-2 0 0 15,-1-2-1-15,-1 1-1 16,-1-1-22-16,0 0-31 15,-3 0-82-15,-1 0-42 16</inkml:trace>
  <inkml:trace contextRef="#ctx0" brushRef="#br0">9633 10019 531 0,'0'0'135'15,"0"0"-84"-15,0 0 7 16,0 0-32-16,0 0-20 16,0 0-6-16,7-13 0 15,-5 19 0-15,-1 6 28 16,3 3-3-16,-3 2-13 16,1-1-7-16,0 2-5 15,-2 0 4-15,2 1-3 16,-2 1-1-16,0 0-32 15,0-1-122-15</inkml:trace>
  <inkml:trace contextRef="#ctx0" brushRef="#br0">8385 11201 319 0,'0'0'480'0,"0"0"-415"16,0 0-31-16,0 0-15 16,0 0-19-16,0 0-2 15,0 0-3-15,-12-12 5 16,12 12 0-16,0 0-8 0,0 0 1 16,0 11-3-1,9 3 10-15,-1 4 0 0,1 1 3 16,-1-1-2-16,1-2 1 15,-4-5-2-15,2-2 4 16,-5-4-4-16,0-3 0 16,-1-1 1-16,-1-1 2 15,0 0 1-15,0 0 3 16,0 0 3-16,0-9 2 16,0-10 7-16,0-5-18 15,0-5 0-15,-7-5 1 16,-2-2-1-16,-1 4 0 15,1 5 0-15,1 8-1 16,3 8 2-16,3 7-2 16,1 4 3-16,1 0-3 0,0 0-8 15,0 0-7-15,0 9 6 16,8 2 8-16,1 1 1 16,3-2-1-16,-2-1 1 15,4-4 2-15,-3-2-2 16,1-3 3-16,0 0 1 15,1-3 4-15,-2-9-2 16,0-2-3-16,-2 0 1 16,-2-4-2-16,-3-3 2 15,-3 1 0-15,-1-2-4 16,0 6 1-16,0 3 0 16,0 6 0-16,0 5 4 0,0 2-5 15,0 0-1 1,0 0-9-16,0 0-9 0,0 9 11 15,4 5 8-15,3 2 0 16,2 2-1-16,3 0 1 16,1 1 0-16,1-3 2 15,0 1-2-15,-1-4 5 16,1 1-5-16,-2-3-21 16,-1-1-61-16,-1-5-101 15,-3-3-225-15</inkml:trace>
  <inkml:trace contextRef="#ctx0" brushRef="#br0">8703 10858 817 0,'0'0'54'0,"0"0"-54"16,0 0-13-16,0 0 8 16,0 0 3-16,0 0 2 15,41 54 0-15,-29-36 2 16,1 1-2-16,-1 0 1 0,1 1 1 16,-4-4 0-1,-2 0 2-15,-2-2-4 0,-1-3-46 16,-4-2-37-16,0-2-50 15,0-1-11-15,0-3-226 16</inkml:trace>
  <inkml:trace contextRef="#ctx0" brushRef="#br0">8728 11057 174 0,'0'0'224'16,"0"0"-111"-16,0 0-43 15,0 0 31-15,0 0-21 16,0 0-16-16,-31-23-27 15,31 19-5-15,4-3-13 16,7-3-16-16,8-4-2 16,3-3-1-16,5 1 1 0,1 1-1 15,-1-2-40 1,-2-1-247-16</inkml:trace>
  <inkml:trace contextRef="#ctx0" brushRef="#br0">8933 10783 515 0,'0'0'118'0,"0"0"-114"0,0 0-4 16,0 0-10-16,0 0 10 15,0 0 19-15,46 59 2 16,-28-43-1-16,-2-1-5 16,-1 1-7-16,-1-2-5 15,-3-1 1-15,-3 1 2 16,-2 0 0-16,-1 0-1 16,-1-3 5-16,-4-1-10 15,0-3-44-15,0 1-39 16,0-5-13-16,0-1-232 15</inkml:trace>
  <inkml:trace contextRef="#ctx0" brushRef="#br0">8958 10784 115 0,'0'0'504'0,"0"0"-401"15,0 0-51-15,0 0-30 16,0 0-22-16,0 0 0 16,18-53 0-16,-2 43 0 15,-2 0 1-15,0 4-1 16,-2 5-3-16,-2 1 1 16,-3 0-5-16,0 10 2 0,-4 7 2 15,-1 3 3-15,-2 0 5 16,0-2-1-16,0-3-4 15,-3-3 0-15,-3-5 5 16,1-1-3-16,0-4-1 16,3-1 4-16,0-1-1 15,1 0 4-15,1 0 2 16,0 0 2-16,0 0 5 16,0 0-14-16,0-2 5 15,0-5-8-15,7 0-6 16,7-1 3-16,4 0-1 15,3 2 1-15,2 0 1 16,-1 3-2-16,-3 2 4 16,-4 1-3-16,-3 0 1 15,-6 9-3-15,-5 8 5 0,-1 5-1 16,-5 2 1-16,-9 1 1 16,-1-4-1-16,0-3 0 15,2-4 3-15,2-4-2 16,3-3-1-16,2-2 0 15,3-3-17-15,3-2-36 16,0 0-97-16,6-14-325 16</inkml:trace>
  <inkml:trace contextRef="#ctx0" brushRef="#br0">9399 10564 665 0,'0'0'98'0,"0"0"-43"0,0 0-21 16,0 0-34-1,0 0-8-15,0 0-7 0,5 1 11 16,-1 10 2-16,5 4 2 16,2 1 3-16,3 4-3 15,2 0 0-15,0 1 1 16,-2-1 1-16,-2 0 1 16,-1 1-1-16,-5 0-2 15,-4-1-32-15,-2-2-77 16,0-2-11-16,0-2-10 15,-8-2-43-15,-6-4-42 16</inkml:trace>
  <inkml:trace contextRef="#ctx0" brushRef="#br0">9402 10796 455 0,'0'0'132'15,"0"0"-41"-15,0 0-33 16,0 0-38-16,29-70 1 15,-7 53-11-15,-1 1-3 16,0 2-4-16,1-1 0 16,-3 4-3-16,1-1-20 15,-3 0-185-15</inkml:trace>
  <inkml:trace contextRef="#ctx0" brushRef="#br0">9638 10421 659 0,'0'0'119'16,"0"0"-51"-16,0 0-32 15,0 0-36-15,0 0-4 16,0 0-12-16,-2 13 14 16,9 8 2-16,0 3 5 15,1 3 1-15,-1-2-6 16,0-1 0-16,-2-2 2 16,4-2-2-16,-1-1 0 15,0-5 0-15,1 0 0 0,2-5 3 16,1-3-3-16,3-4 0 15,2-2 5-15,3 0-4 16,1-3 10-16,-1-8-6 16,-2-3-3-16,-6-2 5 15,-2 0-7-15,-5-1 0 16,-5 1-29-16,0-2-23 16,-3 3-63-16,-11 0-116 15</inkml:trace>
  <inkml:trace contextRef="#ctx0" brushRef="#br0">9611 10433 602 0,'0'0'113'15,"0"0"-64"-15,0 0-14 16,0 0 5-16,0 0-23 15,0 0-14-15,23-44-3 16,-5 25 0-16,4 1 0 16,4 1 0-16,1 6 0 15,-6 4-44-15,-7 7-135 16,-8 0-243-16</inkml:trace>
  <inkml:trace contextRef="#ctx0" brushRef="#br0">9656 10558 43 0,'0'0'752'16,"0"0"-734"-16,0 0-18 16,0 0 0-16,0 0 0 15,0 0 3-15,59-29-2 16,-36 16-1-16,0 3 0 15,0 1-45-15,-1 0-135 16,-1 0-313-16</inkml:trace>
  <inkml:trace contextRef="#ctx0" brushRef="#br0">10015 10185 678 0,'0'0'145'0,"0"0"-142"16,0 0-3-16,0 0-18 15,0 0 15-15,0 0 3 16,47 43 2-16,-30-27 1 16,0 2 3-16,2 2-3 15,-2-2-2-15,0 2 2 16,-3-1-2-16,-2 2 0 15,-3-2 2-15,-3 2 2 16,-3 0-3-16,-3 1-2 0,0-1-44 16,-2-4-63-1,-9-2-21-15,-3-4-50 0,0-3-69 16</inkml:trace>
  <inkml:trace contextRef="#ctx0" brushRef="#br0">10066 10422 333 0,'0'0'139'16,"0"0"-65"-16,-2-54-27 16,2 38 42-16,2 1-31 15,6-3-23-15,1-1 6 16,1 2-5-16,4 1-15 16,0 0-11-16,1 0-8 15,3 4 1-15,-2 3-3 0,3 1 0 16,-1 1-112-16,-3 1-469 15</inkml:trace>
  <inkml:trace contextRef="#ctx0" brushRef="#br0">10338 9987 696 0,'0'0'119'16,"0"0"-96"-16,0 0 2 15,0 0-21-15,0 0-4 16,0 0-14-16,-1 1 5 16,5 11 9-16,5 5 0 15,4 3 1-15,1 2 0 16,0 1 1-16,2 1 0 16,-1-1 0-16,-2-1-2 0,-2-2 0 15,-1-3-2-15,-3-3-37 16,-2-2-18-16,-3-5-60 15,-1-3 4-15,-1-4-139 16</inkml:trace>
  <inkml:trace contextRef="#ctx0" brushRef="#br0">10457 9938 539 0,'0'0'250'16,"0"0"-229"-16,0 0-21 16,0 0-17-16,0 0 16 15,0 0 0-15,25 49 2 0,-11-29-1 16,1 2 1-16,2 0-1 16,-2 2 1-16,-2-1 0 15,-1-2 1-15,-4 0-2 16,-4-2-17-16,-4-4-101 15,0-1 18-15,0-3-15 16,-10-4-182-16</inkml:trace>
  <inkml:trace contextRef="#ctx0" brushRef="#br0">10428 10154 458 0,'0'0'109'0,"0"0"-2"16,0 0-22-16,0 0-26 15,0 0-10-15,0 0-13 16,-25-30 3-16,25 28-12 16,0-2-15-16,2-3-10 15,11-2-2-15,6-4 0 16,7 0-1-16,4-4-16 16,1-2-49-16,-3-1-159 15</inkml:trace>
  <inkml:trace contextRef="#ctx0" brushRef="#br0">8863 11436 369 0,'0'0'172'0,"0"0"-146"16,0 0 35-16,0 0 25 15,0 0-41-15,0 0-39 16,0 0-6-16,11-19 4 16,1 10 1-16,3-2-2 15,2-1-3-15,5 0 3 16,4-4-3-16,5-1 0 0,7-4 4 15,10-5-4 1,8-3 0-16,9-5-1 0,5-1 2 16,3-2 0-16,2 0 0 15,2 3-1-15,-2 0 0 16,1 1-17-16,1 2 1 16,0 0-1-16,-2 1-6 15,-5 1 3-15,-3-1 9 16,-2 1 7-16,-6 0-3 15,-3-2-42-15,-7 4 13 16,-7 1-15-16,-11 6-17 16,-13 8-79-16</inkml:trace>
  <inkml:trace contextRef="#ctx0" brushRef="#br0">8842 11543 205 0,'0'0'113'0,"0"0"-41"15,0 0-34-15,0 0-3 16,0 0 22-16,0 0-18 16,5 0-20-16,-5 0 6 15,0 0-2-15,0 0-13 16,2 0-4-16,2-3-4 0,7-3-2 15,4-3 0-15,5-4 0 16,5-3 0-16,7-8 0 16,9-3 1-16,8-7-1 15,9-3 1-15,7-4-2 16,8-5 2-16,0-2-2 16,2 1 1-16,0 3 0 15,-4 3 1-15,1 4 2 16,1 2-3-16,0 1 1 15,-2 1 0-15,-3 2-1 16,-6 4-2-16,-8 3 2 16,-6 2 0-16,-5 3 0 15,-5 1-1-15,-3 2 2 0,-5 3-1 16,-4 2 0 0,-3 4 0-16,-5 2 0 0,-7 3-27 15,-10 2-208-15</inkml:trace>
  <inkml:trace contextRef="#ctx0" brushRef="#br0">7559 7673 518 0,'0'0'70'16,"0"0"-25"-16,0 0 13 16,0 0-17-16,0 0-11 15,0 0-6-15,0 0 0 16,0 0 10-16,0-4 3 15,0 4-13-15,0 0-4 16,0 0-16-16,2 0-4 16,-2 0-8-16,2 0-1 15,3 5-4-15,2 7 13 16,0 1 1-16,1 1 4 0,0-2-5 16,1-2 1-1,-2-4 2-15,-3-1-3 0,-1-4 1 16,-2-1-1-16,-1 0 0 15,1 0 6-15,3 0 2 16,3-7 4-16,2-9 13 16,3-5-14-16,-1-3-6 15,-2-3-1-15,-1-1-3 16,0 1-1-16,-2 5 0 16,-2 8-20-16,-3 5 8 15,0 7-12-15,0 2-33 16,-1 1-86-16,0 12-15 15,0 5-92-15</inkml:trace>
  <inkml:trace contextRef="#ctx0" brushRef="#br0">7552 7782 559 0,'0'0'86'0,"0"0"-22"0,0 0-16 15,0 0-25-15,0 0-12 16,0 0-11-16,0 0-6 16,0 0 0-16,0 0-4 15,7 0 10-15,0 5 2 16,0-1 2-16,1 1 1 16,0-2 7-16,0-1-3 15,0-1-6-15,-2-1 5 16,1 0 6-16,2 0 15 15,0-4-1-15,3-9 0 16,2-5-5-16,1-2-18 0,-1-2 0 16,2-2-5-1,-2-3 3-15,-1 2-2 0,1 0-1 16,1 6-50-16,-2 7-36 16,-5 7-107-16</inkml:trace>
  <inkml:trace contextRef="#ctx0" brushRef="#br0">9928 7231 450 0,'0'0'65'0,"0"0"-31"16,0 0 15-16,0 0-1 15,0 0 5-15,0 0-18 16,-12-53-4-16,11 48-1 16,1 3 8-16,0 1 6 15,0 1-20-15,0 0-24 0,0 0 0 16,0 0-9-16,0 8-7 16,0 9 14-16,0 1 2 15,3 6 4-15,4-1 1 16,-1 0-2-16,1-1-1 15,0 0 1-15,0-4-2 16,0 1 0-16,-3-2 1 16,5-4 0-16,-4 1 0 15,0-3-2-15,-1 0 0 16,-3-2-8-16,0-1-24 16,-1 0-17-16,0-3-14 15,0 1-17-15,0-4 3 0,-1 1-12 16,-5-3-75-1,0 0 16-15</inkml:trace>
  <inkml:trace contextRef="#ctx0" brushRef="#br0">9947 7384 36 0,'0'0'61'0,"0"0"-51"16,-7-70 31-16,3 48 4 16,1 3-12-16,-1 3-6 15,2 3 28-15,-2 3 18 16,2 4-12-16,-1 0-6 15,-1 2-18-15,1 0-15 16,1 2 21-16,1 1-15 16,1 0 15-16,-1 1-10 0,1 0 1 15,0 0-8 1,0 0-10-16,0 0-4 0,0 0-7 16,-1 0-4-16,-1 0-1 15,2 0-6-15,-4 5-2 16,-1 6 8-16,1 3 1 15,-1-2 0-15,-1 0 0 16,1-1-1-16,-1-1 1 16,2-1-1-16,-4 0 1 15,3-3 2-15,0-2-2 16,0-2 2-16,5-1-1 16,0-1 1-16,0 0 0 15,0 0 2-15,0 0 3 16,-1-2 14-16,1-8-17 0,0-5 2 15,0-4-3-15,0-3-3 16,4-1-2-16,3-1 1 16,-2 3 0-16,3 4 1 15,-4 5-1-15,1 5 0 16,-3 7 0-16,-1 0-4 16,3 0-12-16,1 0 4 15,4 7 10-15,2 3 1 16,3-1 0-16,2 1 1 15,4-2 2-15,6-4-2 16,6-1-8-16,6-3-79 16,5 0-70-16</inkml:trace>
  <inkml:trace contextRef="#ctx0" brushRef="#br0">9302 8159 14 0,'0'0'0'15</inkml:trace>
  <inkml:trace contextRef="#ctx0" brushRef="#br0">9302 8159 307 0</inkml:trace>
  <inkml:trace contextRef="#ctx0" brushRef="#br0">9302 8159 307 0,'4'8'48'0,"-4"-8"-37"0,0 0 40 16,0 0-1-16,0 0-19 15,0 0-8-15,-2 0 11 16,2 0 13-16,0 0 9 0,0 0-32 16,0 0-12-1,0-1 1-15,0-1 0 0,0 2-2 16,0 0 1-16,0 0-7 15,0 0 2-15,0 0 2 16,0 0-2-16,0 0-1 16,0 0-5-16,0 0 1 15,0 0-2-15,0 0 0 16,0-1-3-16,7-3 3 16,6-1 0-16,3-1 1 15,5-3 0-15,8-6-1 16,9-2 1-16,8-4-1 15,6-1 0-15,2 1 0 16,1-2 0-16,4-1 0 0,2 1 3 16,-1 1-3-16,-2 1 0 15,-6 2 0-15,-11 3-1 16,-10 3 1-16,-10 5 0 16,-9 4 0-16,-6 1 0 15,-4 2-4-15,0 1-21 16,0 0-14-16,1 0-26 15,-3 5 1-15,0 4-56 16</inkml:trace>
  <inkml:trace contextRef="#ctx0" brushRef="#br0">9977 7884 374 0,'0'0'0'0,"0"0"-265"16</inkml:trace>
  <inkml:trace contextRef="#ctx0" brushRef="#br0">9943 7812 442 0,'0'0'32'16,"0"0"-22"-16,0 0 8 16,0 0 7-16,0 0 2 15,0 0-1-15,-7 3 8 16,7-3 32-16,0 0-12 15,0 0-16-15,0 0-7 0,0 0-10 16,0 0 1-16,0 0-4 16,0 0-6-16,0 0 2 15,0 0-6-15,0 0-3 16,4 0-1-16,5 0-2 16,1 0-1-16,5 0-1 15,0 0 1-15,4 0-2 16,1 0 3-16,1 0-2 15,0 2 2-15,-3 0-1 16,-4 0-2-16,-1 0 1 16,-5-1-2-16,-3 0 2 15,-4-1 0-15,-1 0 0 16,0 1-2-16,0 1 0 16,0 0 2-16,0 7-5 15,0 1 5-15,-2 6 0 0,-4 3 7 16,0 1-5-16,0 0 0 15,4 0 0-15,-1 0 0 16,1 2 0-16,2 1-2 16,0-2-57-16,7-6-160 15</inkml:trace>
  <inkml:trace contextRef="#ctx0" brushRef="#br0">10290 7645 395 0,'0'0'104'0,"0"0"-83"16,0 0 14-16,0 0 12 16,0 0-11-16,0 0 2 15,0 0-20-15,0 0-4 16,-1-23-4-16,1 20 6 15,0 2-5-15,0-1 1 16,0 0 2-16,0-1-7 16,0 0 0-16,0 1-3 0,0 0-4 15,1 0 0-15,2 0-1 16,0 1-1-16,3 1 0 16,1-2 1-16,2 2-2 15,-2 0 2-15,3 0-1 16,-1 0 2-16,-1 6-1 15,-1-1 2-15,-3 1-1 16,-1-1 0-16,1 2 1 16,-3 2-2-16,-1 1-5 15,0 0-34-15,0 3-50 16,-3-2 0-16,-4-1-147 16</inkml:trace>
  <inkml:trace contextRef="#ctx0" brushRef="#br0">10366 7753 628 0,'0'0'49'15,"0"0"-49"-15,0 0 0 16,0 0-3-16,0 0-2 15,0 0 5-15,-9 16 0 16,9-15-13-16,0 0-41 16,5-1 1-16,1 0 16 15,-1 0-95-15</inkml:trace>
  <inkml:trace contextRef="#ctx0" brushRef="#br0">10293 7538 498 0,'0'0'19'16,"0"0"-11"-16,0 0-7 16,0 0 4-16,0 0 3 15,0 0-6-15,-65-10-1 16,57 10-1-16,-1 3 3 16,-2 9 3-16,1 8 2 15,0 5 11-15,0 4-5 16,2 3 13-16,0 0-6 15,3-2-17-15,3-1 0 16,2-1-1-16,0-1-1 16,0-2 0-16,3-3-1 0,4-3 0 15,4-3 2 1,1-4 6-16,1-2 15 0,7-2 3 16,1-4-7-16,4-3-5 15,5-1-5-15,3-5 3 16,2-9-6-16,1-7-5 15,0-6 3-15,-4-3-3 16,-4-1 1-16,-8-3 0 16,-8 2 1-16,-9 0-4 15,-3 0 8-15,-10 1-7 16,-11 2 4-16,-6 1-2 16,-2 1 0-16,-1 6-3 15,-2 2 0-15,4 5-5 16,-1 6-13-16,4 6-7 0,0 2-21 15,4 8-50-15,1 10 1 16,4 3-265-16</inkml:trace>
  <inkml:trace contextRef="#ctx0" brushRef="#br0">10768 7716 475 0,'0'0'7'16,"0"0"29"-16,0 0 1 16,0 0-23-16,0 0 2 15,0 0-8-15,0 0 9 16,0 0 11-16,0 0-6 16,0 0-6-16,0 0 4 15,0 0-5-15,0 0 4 16,0 0-1-16,0 0-4 0,0 0-5 15,3 0-3-15,9-4-5 16,12-2 7-16,10-6 2 16,9-2 1-16,9-4-2 15,4 1-2-15,1-2-3 16,-7 3-4-16,-7 5 1 16,-14 2 1-16,-11 4 0 15,-9 4-2-15,-8 1 0 16,-1 0-53-16,-8 11-54 15,-11 3-1-15,2-2-261 16</inkml:trace>
  <inkml:trace contextRef="#ctx0" brushRef="#br0">11452 7492 574 0,'0'0'68'16,"0"0"-16"-16,0 0 9 15,0 0-38-15,0 0-12 16,0 0-4-16,-3-9 5 15,2 9 4-15,1 0-2 16,-1 0-4-16,0 0-2 16,-3 0-8-16,-3 0-5 15,-3 9 5-15,-4 6 0 0,0 2 0 16,0 3 0-16,2 0-1 16,3-1-2-16,5-3-3 15,1-1 3-15,3-3-1 16,0-3 3-16,0-3 1 15,10 0 2-15,1-2-1 16,6-3 1-16,2-1 3 16,0 0-1-16,-1 0-4 15,-2 0-1-15,-2-3-7 16,-2-3-11-16,-2 0-37 16,0-2-80-16,-2 0-12 15</inkml:trace>
  <inkml:trace contextRef="#ctx0" brushRef="#br0">11549 7498 17 0,'0'0'545'16,"0"0"-527"-16,0 0 3 15,0 0-1-15,0 0-15 16,0 0-4-16,-32 20 2 15,32-16 0-15,0 3 2 0,0-1 1 16,0 2-1 0,0 0 1-16,0 1-3 0,0-2 1 15,2 1-1-15,4-1 2 16,-1-3 2-16,-2-1-5 16,3-1 4-16,-3 0-5 15,1-2-1-15,1 0 0 16,-3 0 0-16,1 0 6 15,-1-7 2-15,-1 0-4 16,-1-2 2-16,0 1-3 16,0 1-1-16,0 2 1 15,-3 2 1-15,0 0-4 16,1 2 9-16,0 0-2 16,2 0-4-16,0-1 24 15,0-1-10-15,0-1-7 0,0-4-5 16,10-2-5-16,3-2 0 15,3 1 0-15,1-2 0 16,-1 1 2-16,-2 2-2 16,-4 0 0-16,-4 4 1 15,-3 2 0-15,-2 2 0 16,-1 2 2-16,0 0-3 16,0 0 0-16,0 0-7 15,0 0 1-15,-4 0 2 16,1 2 4-16,1 2-2 15,2-1 0-15,0 0-7 16,0 1 0-16,0 3-1 16,0 0 0-16,6 3 8 15,1-1 2-15,0 0 0 0,-1 1 2 16,1 0 0-16,-3 0 0 16,3 0 2-16,-3-1 3 15,0-3-2-15,1 1-3 16,-3-3 1-16,1-1-1 15,-1-2-1-15,0 0-1 16,-2-1 1-16,0 0-1 16,0 0 1-16,0 0-1 15,0 0 6-15,1 0-4 16,-1 0-1-16,1 0 3 16,-1 0-4-16,0 0 3 15,0 0 2-15,0 0-3 16,0 1-1-16,0-1 0 0,0 1 0 15,0-1 1-15,0 1-2 16,0-1 2-16,0 0-1 16,0 0-1-16,0 0 2 15,0 0-2-15,0 0 1 16,0 0 1-16,0 0-2 16,0 0 1-16,0 0 0 15,0 0-1-15,0 0-2 16,0 0 2-16,0 0-6 15,0 1 2-15,0-1 2 16,0 3 2-16,1-1 0 16,-1 2 1-16,2 0 2 0,-2 1-2 15,2-1 2 1,-1 0 2-16,-1-2-5 0,0 0 1 16,0 0-2-16,0-1 0 15,-1 2 1-15,-8-1 4 16,-1-1 3-16,-2 0-3 15,2-1 2-15,-1 0-3 16,3 0 2-16,0 0-4 16,2-3-1-16,0-4-13 15,2 3-18-15,2-2-38 16,2 3-48-16,0 1 19 16,2 0-115-16</inkml:trace>
  <inkml:trace contextRef="#ctx0" brushRef="#br0">11785 7502 508 0,'0'0'157'15,"0"0"-157"-15,0 0-7 16,0 0-3-16,0 0 7 16,0 0 3-16,-2 16 0 15,5-12 0-15,-1 2 1 16,0-2 2-16,1 0-3 15,-1 1 4-15,0-3-4 16,-2 1-54-16,0-2-67 16,0-1-240-16</inkml:trace>
  <inkml:trace contextRef="#ctx0" brushRef="#br0">11785 7502 558 0,'-24'-57'66'0,"24"57"-14"16,0 0-48-16,0 0-4 15,0 0-42-15,0 0 23 16,10-1-112-16</inkml:trace>
  <inkml:trace contextRef="#ctx0" brushRef="#br0">11897 7431 745 0,'0'0'90'0,"0"0"-90"15,0 0-3-15,0 0-4 16,0 0-7-16,0 0 14 15,-2 18 2-15,2-8 0 16,0-1-2-16,0-1 0 0,0-2 0 16,0 0 0-1,0-4 1-15,0 0-1 0,0-2-1 16,0 0 1-16,0 0 0 16,0 0 3-16,0 0-2 15,0 0 3-15,0 0 6 16,0 0-5-16,0-4 8 15,0-4-13-15,4-1 2 16,-2 1-3-16,2 1 3 16,-3 2-3-16,-1 4 1 15,0 1 0-15,1 0 0 16,-1 0-1-16,0 0-3 16,3 0-3-16,-1 0-2 15,3 0 3-15,2 0 5 16,2 0 2-16,2 1-1 0,0 1 1 15,2-2 1-15,-1 0-2 16,1 0 1-16,-2 0 3 16,2 0-2-16,-2-3-1 15,-1-2 3-15,-2-2-3 16,-1 0 2-16,-2 0-1 16,-3-1 2-16,-2-1-4 15,0 1-9-15,0 3 2 16,0 2 6-16,0 0-13 15,-5 3 3-15,1 0 9 16,-2 0-2-16,1 0 2 16,1 1 2-16,3 1-4 0,1 1-4 15,0-1-3-15,0 1 0 16,1-1 11-16,8-1 0 16,0 0 2-16,2-1 4 15,-1 0-5-15,-2 0 0 16,-1 0 0-16,-3 0 0 15,-1 0 0-15,1 0-1 16,-1 0-3-16,1 0-12 16,0-1 4-16,-1-2 4 15,1 0 6-15,-3-1 1 16,1 3 0-16,-2-2 2 16,2 2-2-16,-2 1 0 15,3 0-2-15,-2 0-122 0,-1 0-294 16</inkml:trace>
  <inkml:trace contextRef="#ctx0" brushRef="#br0">12466 7396 554 0,'0'0'76'0,"0"0"3"15,0 0-13-15,0 0-28 16,0 0-8-16,0 0-15 0,-4-34-4 15,4 28-8-15,0-1 1 16,0-2 2-16,1 1-3 16,1-2 0-16,-1 2-3 15,-1 1 0-15,0 1 1 16,0 2-1-16,0 2-8 16,0 0-2-16,0 2-15 15,-1 0 25-15,-5 0-3 16,1 0-4-16,0 0 6 15,3 0-2-15,0 4-3 16,2-1-1-16,0 2 0 16,0 1 0-16,0-1 4 0,0 1 3 15,0 1 0 1,7 0 0-16,1-1 0 0,2 2 1 16,1-2-1-16,1 0 0 15,1 2 0-15,-3 0 1 16,1 0-1-16,-3-1-1 15,-3 1 1-15,-3 1 0 16,-2-3 0-16,0 3 0 16,-1 0-6-16,-9-1 5 15,-1 0 1-15,-2 1-5 16,0-2 1-16,2-2-22 16,2 0 14-16,2-3-8 15,5 0-54-15,2-2-2 16,0 0-17-16,0-2-170 15</inkml:trace>
  <inkml:trace contextRef="#ctx0" brushRef="#br0">12607 7356 535 0,'0'0'17'0,"0"0"-1"16,0 0-12-16,0 0-4 0,0 0-4 16,0 0 4-1,0 9 1-15,0-1 2 0,2 1-1 16,2 0-1-16,0-1 5 16,1-1-6-16,-2-2-42 15,1-3-233-15</inkml:trace>
  <inkml:trace contextRef="#ctx0" brushRef="#br0">12607 7356 546 0,'-44'-55'59'16,"44"55"-35"-16,0 0 16 0,0 0-33 15,0 0-7-15,0 0-14 16,16-2 12-16,-6 7-2 16,1 0-112-16</inkml:trace>
  <inkml:trace contextRef="#ctx0" brushRef="#br0">12738 7309 757 0,'0'0'40'0,"0"0"-40"16,0 0-4-16,0 0-10 16,0 0 11-16,0 0 3 15,3 33 0-15,-1-24 1 16,0-1-1-16,0 1 0 15,-1-1-1-15,0-2 2 16,-1-4-1-16,0 2 0 16,0-3 0-16,0-1 2 15,0 0 1-15,0 0 0 16,0 0 7-16,0 0 0 16,0-3 2-16,0-7-9 15,0-2-3-15,0-1 0 16,0-2 0-16,0 1-5 15,0 4-9-15,0 2 8 0,0 3 0 16,5 3-1-16,0 0-4 16,2 2 7-16,1 0-3 15,-1 0-1-15,-2 4 1 16,0 4-1-16,-3 2 2 16,2 1 6-16,-1-2-2 15,-3 1 1-15,2-4 1 16,-2-1 0-16,0-2 0 15,1-3 0-15,0 0 0 16,-1 0 1-16,2 0 3 0,-1 0 4 16,2-2 3-16,3-6-4 15,0-4-5-15,-1 1-2 16,-3 2 1-16,-2 3-1 16,0 2 1-16,0 4 1 15,0 0-2-15,2 0-4 16,3 0-6-16,0 0-1 15,3 0 11-15,2 3-1 16,0-2 1-16,0 1 0 16,-1-2 1-16,-1 0 0 15,-4 0 1-15,0 0-1 16,-3 0-1-16,1 0 3 16,-1 0 2-16,1-2-1 15,1-4-1-15,-3 2 0 16,0-1-3-16,0 2 2 0,0 2-1 15,0 1 1-15,0 0-1 16,0 0 0-16,0 0-2 16,0 0-5-16,1 0 1 15,1 0-4-15,0 0 5 16,3 1 4-16,-1 4 0 16,-1 0 0-16,-2-1-145 15,0-2-216-15</inkml:trace>
  <inkml:trace contextRef="#ctx0" brushRef="#br0">12882 7158 469 0,'0'0'151'15,"0"0"-79"-15,0 0-13 16,0 0-22-16,0 0-17 15,0 0-16-15,-3-6-4 16,3 6-1-16,0 0-6 16,0 0-80-16,10 0-44 15,1 2-261-15</inkml:trace>
  <inkml:trace contextRef="#ctx0" brushRef="#br0">12979 7101 508 0,'0'0'256'16,"0"0"-233"-16,0 0-6 15,0 0-17-15,0 0 0 16,0 0-12-16,0 0 6 15,7 11 6-15,2 1-1 16,1 5 2-16,0 3-2 16,-1 0 1-16,-1 3 0 15,-2-2 3-15,-1-1-3 0,-3-2 0 16,1-1 0-16,-2-2-2 16,2-3-25-16,-3-1-43 15,3-2-2-15,-1-4 2 16,2-1-83-16,0-4-180 15</inkml:trace>
  <inkml:trace contextRef="#ctx0" brushRef="#br0">13175 7209 520 0,'0'0'108'0,"0"0"-95"15,0 0 2-15,0 0-5 16,0 0-10-16,0 0 1 16,-53 23-1-16,45-12 0 15,3-1-2-15,3-1 0 16,0-1 1-16,2-3 2 16,0 1-1-16,0-2 0 15,4-2 1-15,7 0 2 16,1-2 6-16,2 0-3 15,1-6-4-15,-1-3-2 16,-3-4-29-16,-4 1-9 16,-2 0-12-16,-3 1 10 0,-2 4 30 15,0 1 10 1,0 5 18-16,-3 1 16 0,-1 0-18 16,1 0-15-16,-1 2 2 15,2 5-3-15,2 0 0 16,0-2-1-16,0 1-1 15,0-1-1-15,2-1 3 16,7-1 0-16,0-2 7 16,1-1 6-16,-2 0 1 15,1 0-2-15,-1-1-5 16,-1-6 1-16,-2 1-8 16,-2-1-29-16,-2 4 13 15,-1 1 12-15,0 2 4 0,0 0 5 16,0 0 0-1,0 0-5-15,0 0-7 0,0 0 7 16,0 2-4-16,4 1-4 16,2-1 5-16,1 1 3 15,1-3 16-15,1 0 25 16,-1 0-24-16,-2 0-8 16,-2-4 6-16,0-2 3 15,-1 0-11-15,-3 0-4 16,2 3 2-16,-2 1-3 15,0 2 5-15,0 0 9 16,0 0 8-16,0 0-23 0,0 0-1 16,0 0-9-16,2 0-7 15,1 1 15-15,1 3 1 16,0 2 1-16,-2-2 1 16,-1 0-2-16,-1-3-159 15</inkml:trace>
  <inkml:trace contextRef="#ctx0" brushRef="#br0">13302 7065 754 0,'0'0'32'0,"0"0"-32"16,0 0-3-16,0 0-6 0,0 0 3 15,0 0-75-15,17 17-66 16</inkml:trace>
  <inkml:trace contextRef="#ctx0" brushRef="#br0">13378 7027 532 0,'0'0'235'16,"0"0"-233"-16,0 0-2 0,0 0-10 16,0 0 2-16,0 0 8 15,13 39 0-15,-4-22 2 16,1 2-2-16,-1 0 0 15,-1 1 2-15,2 0-2 16,-3 0 1-16,-1-1-1 16,-1-1 1-16,-3-3-1 15,-1-1 0-15,0-1 0 16,-1-5-4-16,0-1-43 16,0-2-13-16,0-5 19 15,0 0 24-15,0 0 17 0,0 0 0 16,0-10 2-1,0 0-2-15,0-5 0 0,0 0 2 16,0-1 4-16,0 1 11 16,1 0-3-16,3 3 0 15,-2 4 28-15,1 1-24 16,-1 4 3-16,2 0-7 16,0 2-8-16,1-1-5 15,1 1-1-15,0 1-1 16,0 0 1-16,-1 0 0 15,2 0 0-15,0 0 0 16,-3 0 0-16,1 0 0 16,1 0 1-16,-1 0-1 15,-2 0-7-15,1 1 0 0,-1 4-1 16,-1 1 6-16,0 0-2 16,-2 0 4-16,2-1 0 15,-1 0-2-15,1-2 2 16,0 0 1-16,1-1 0 15,1-1-1-15,-1 1 0 16,1-1 5-16,0 1-3 16,2-2 3-16,-1 0-3 15,0 0 1-15,-3 0 0 16,2 0-1-16,-4 0 3 16,1 0-2-16,1 0 5 15,-2 0-1-15,2 0 17 16,0-10-19-16,0-2-4 0,1 0 3 15,0-2 1-15,-1-1-4 16,-2 0 1-16,2 2-1 16,-2 2-1-16,0 4 3 15,0 4-1-15,0 2 20 16,0 1 13-16,0 0-28 16,0 0-7-16,0 4-10 15,-5 5 10-15,0 2 0 16,1 1 0-16,4-2 0 15,0-2 0-15,0 0 0 16,4-2 0-16,3-2 3 16,2-2-2-16,1-2 2 0,1 0-2 15,6 0 5-15,-2-7-2 16,1-3-1-16,-3-3-3 16,-3 1 0-16,1-2-7 15,-6 3 6-15,-1 3-2 16,-2 4 3-16,-2 3 0 15,0 1 0-15,0 0-5 16,0 0-4-16,0 0-4 16,0 8 10-16,0 1 1 15,0 0 1-15,0 0-2 16,2 0 3-16,1-1 0 16,1-2 0-16,-2-1 1 15,-1 0-2-15,-1 0 2 16,0 0-2-16,-1 4-12 15,-12 1-11-15,-5 1-78 0,-3 0-116 16</inkml:trace>
  <inkml:trace contextRef="#ctx0" brushRef="#br0">11610 7880 538 0,'0'0'49'15,"0"0"-40"-15,0 0 8 16,0 0-3-16,0 0-6 15,0 0-3-15,0 0-1 16,0 0 58-16,0 0-13 16,0 0-13-16,0 0-17 15,0 0-6-15,0 0-4 16,0 0-6-16,0 0-3 16,12-4 6-16,10-7-6 0,10-2 1 15,7-3 2 1,12-5-3-16,9-2 0 0,11-4-1 15,10-2 2-15,4 2-1 16,4 0 0-16,-3 4-2 16,-4 3 2-16,-5 2 3 15,-5 1-2-15,-3 0-1 16,0 0 1-16,-1-1-1 16,-2 0 0-16,-4-1 0 15,-4 3 0-15,-4-1-1 16,-4 1 2-16,-5 1-1 15,-7 4 0-15,-10 2 0 0,-8 4-1 16,-9 2-51 0,-7 3-103-16,-4 0-192 0</inkml:trace>
  <inkml:trace contextRef="#ctx0" brushRef="#br0">11660 8069 24 0,'0'0'319'0,"0"0"-238"0,0 0-38 15,0 0 16-15,0 0-16 16,0 0 9-16,9-36-40 16,-9 33 5-16,0 1 9 15,0 1 11-15,-3 1-10 16,-1 0-13-16,-4 0-14 15,-4 12 0-15,0 6-1 16,-3 3-3-16,4 2 4 16,1 1-4-16,4-1 4 15,3-5-12-15,3-2 11 16,0-4 0-16,0-4-7 16,5-2 8-16,6-3 2 0,5-1 6 15,5-2 2-15,1 0-1 16,3 0-6-16,0-2-3 15,-3-5 0-15,-2-1-132 16,-5-4-89-16</inkml:trace>
  <inkml:trace contextRef="#ctx0" brushRef="#br0">11792 8054 548 0,'0'0'53'0,"0"0"-38"16,0 0-15-16,0 0 1 0,0 0-1 16,0 0 0-16,-53 38 0 15,49-30-1-15,2 0-1 16,2-1 1-16,0-1 0 16,0-2-4-16,0 2 4 15,4-3 0-15,3 1 1 16,1-3 9-16,-1-1 6 15,3 0 1-15,0 0-2 16,-1 0-11-16,0-7 4 16,-2 0-7-16,-5 0 0 15,0-2-5-15,-2-2 0 16,0 1 5-16,0-2 0 0,0 1-3 16,0 4-10-16,0 2 13 15,0 2 2-15,0 2-1 16,0 1-1-16,0 0-4 15,0 0-7-15,0 0-3 16,0 3 10-16,4 5 3 16,1 3-2-16,2 0 3 15,0 2 0-15,-1-1 0 16,-1-3 1-16,-2-3-1 16,-1 0 0-16,-1-3-1 15,0-3 1-15,-1 0 1 16,0 0 3-16,0 0 6 15,2-2 51-15,-1-9-31 0,1-6-28 16,2-1 1 0,0-1-2-16,0-1-2 0,-1 2 1 15,2 3-5-15,0 4-28 16,-1 3-3-16,3 5-1 16,-2 3-32-16,2 0-108 15</inkml:trace>
  <inkml:trace contextRef="#ctx0" brushRef="#br0">11972 7979 486 0,'0'0'102'0,"0"0"-92"15,0 0-10-15,0 0-8 16,0 0 0-16,0 0 7 16,8 13 2-16,0-3-1 15,1-1 10-15,1 1 3 16,-2 0-6-16,1-1-3 16,-5-2-3-16,-1-1 1 15,0-3-1-15,-3-2 2 16,0-1 1-16,0 0 4 0,0 0 8 15,0 0 31 1,0-10-19-16,0-2-21 0,-3-2 0 16,0-2 2-16,-1-1-4 15,2 1-4-15,1 0-1 16,1 4 1-16,0 4-1 16,0 1-18-16,5 4-18 15,5-1-40-15,5 1 24 16,1 0-66-16,0 0-310 15</inkml:trace>
  <inkml:trace contextRef="#ctx0" brushRef="#br0">12129 7948 330 0,'0'0'4'16,"0"0"-2"-16,0 0 12 15,0 0 27-15,0 0-4 16,0 0 16-16,0 3-2 16,0-3 2-16,5 0-10 15,2 0-15-15,1-1-6 16,2-4-8-16,-3-1-8 15,-1 1-1-15,-2-1 0 0,-1 0 3 16,-3 2-2-16,0 0-3 16,0 1-2-16,0 1-1 15,-2 2-16-15,-5 0 5 16,-1 4 4-16,-1 7 0 16,-2 1 3-16,3 1 3 15,2-1-5-15,4-3 2 16,2-1 0-16,0-2 1 15,0-1-3-15,7-1 5 16,2-1 1-16,2-3 0 16,4 0 7-16,3 0 8 15,2-9-4-15,1-2-5 0,-3-2-1 16,-1-3-5 0,-4-1-2-16,-3-2-19 0,-5-2 13 15,-2-2 5-15,-3-2 2 16,0-2-29-16,0 3 2 15,-5 4 7-15,-4 5 15 16,4 8 6-16,1 5 0 16,1 2 0-16,1 0-2 15,0 11-4-15,1 5 6 16,1 2-3-16,0 1-2 16,1 2 5-16,10 0 0 15,2-3-3-15,1-3 3 16,0-2 4-16,-2-3-4 15,-1-2 0-15,-2-3 0 16,-2-1 3-16,-1-3-2 0,0-1-1 16,0 0 0-16,-1 0-9 15,0-3-22-15,-1-7-36 16,0-4-18-16,-1 0 52 16,-2 2 33-16,-1 1 4 15,0 5 58-15,0 3 32 16,0 3-33-16,0 0-31 15,0 0-30-15,0 0-3 16,0 3-1-16,0 4 4 16,0-1 2-16,0-3-2 15,1 0-2-15,4-2 2 16,2-1-1-16,2 0 2 0,3 0 1 16,0-5 1-1,0-3-1-15,-4 1-1 0,-3 2-1 16,-4 2 4-16,-1 3-3 15,0 0 4-15,0 0-3 16,0 0-1-16,0 0-1 16,0 3-14-16,0 2 12 15,0 3 2-15,0-1 0 16,0-4 0-16,3 2-1 16,7-5 1-16,1 0 0 15,3 0 2-15,0 0 0 16,-1-5-2-16,-1-3-28 15,-5-2-223-15</inkml:trace>
  <inkml:trace contextRef="#ctx0" brushRef="#br0">12568 7666 626 0,'0'0'136'0,"0"0"-94"15,0 0-13-15,0 0-28 16,0 0-1-16,0 0-4 16,40 8 0-16,-26 6 4 15,-5 2-2-15,0 4 3 0,-6 2-2 16,-3 0-8-16,0-2-45 16,0-1-34-16,0-5 22 15,0-6 24-15,0-3-9 16,0-3 24-16,0-2 27 15,0 0 2-15,0-6 4 16,0-4 8-16,0-1-2 16,0-1 2-16,0 1-2 15,0 1 13-15,0 1 18 16,-2 3 12-16,1 0-25 16,1 4 4-16,0-1-1 15,0 3-12-15,0-2-7 16,0-2-7-16,5 0-7 15,7-2 0-15,3 1 0 16,-1-1-1-16,2 0 1 0,-3 3 0 16,-1 1-1-16,-3 2-2 15,0 0 0-15,-2 0-4 16,0 4 4-16,-2 4 1 16,1 0 4-16,-2 0-2 15,-1 2 1-15,-1-3 0 16,-2 2-1-16,0-1-18 15,0 0-42-15,0-2-53 16,0-2 13-16,0-3-171 16</inkml:trace>
  <inkml:trace contextRef="#ctx0" brushRef="#br0">12761 7646 428 0,'0'0'87'0,"0"0"-50"15,0 0 1-15,0 0-9 16,0 0 1-16,0 0-15 16,-4-20-10-16,4 20-5 15,5 0-6-15,-1 0-37 16,0 9-162-16</inkml:trace>
  <inkml:trace contextRef="#ctx0" brushRef="#br0">12870 7662 794 0,'0'0'59'0,"0"0"-59"16,0 0-2-16,0 0-7 15,0 0 9-15,0 0 3 16,-22 44-1-16,17-34-2 15,3-1 0-15,1-4 0 16,1 0-20-16,0-4-15 16,0-1 4-16,0 0-52 15,0 0 18-15,5-2 59 0,2-6 6 16,2-3 0-16,-2 2 1 16,0 0-1-16,-3 4 1 15,0 2 11-15,-1 3 20 16,-3-1-13-16,0 1-9 15,2 0-10-15,0 0-8 16,3 0 1-16,0 0 7 16,3 0-1-16,1 0 1 15,1 0 5-15,1 0-2 16,3 0 4-16,-3 0 0 16,-3 0-7-16,-2 0-74 15</inkml:trace>
  <inkml:trace contextRef="#ctx0" brushRef="#br0">13205 7628 187 0,'0'0'606'0,"0"0"-606"16,0 0-56-16,0 0-76 16,0 0 2-16</inkml:trace>
  <inkml:trace contextRef="#ctx0" brushRef="#br0">9948 8153 432 0,'0'0'62'15,"0"0"-43"-15,0 0-12 16,0 0 13-16,0 0-8 15,0 0-6-15,0 0 2 16,0 0-3-16,4-2 7 16,-4 2 3-16,0 0-4 0,0 0-4 15,0 0-3-15,2 0-3 16,1 0-1-16,3 3 5 16,1 6-4-16,0 0 3 15,2 6-2-15,-2 4 0 16,0 2 5-16,0 1-1 15,0 2 2-15,0-2-2 16,0-1-5-16,1-1 1 16,-2-1-1-16,1-1 2 15,-2-5-1-15,0 1-1 16,-1-2 0-16,1-2 0 16,0-3 2-16,-1-2-1 0,-1-4 4 15,0 1-4-15,-2-2 0 16,1 0-2-16,-1 0-2 15,-1-5-4-15,0-10-87 16,0-5 9-16,-4-4-124 16</inkml:trace>
  <inkml:trace contextRef="#ctx0" brushRef="#br0">9963 8142 300 0,'0'0'55'0,"0"0"-21"16,0 0 20-16,0 0-28 15,0 0-6-15,0 0-10 16,-11-52 16-16,7 41-7 15,-1 0-11-15,0 3 9 16,1 1 1-16,-1 1-2 16,3 3 2-16,0-1 4 15,2 4-10-15,-2 0-10 16,2 0 3-16,0 0-4 0,-1 0 1 16,1 0 0-1,0 0-2-15,-1 0-1 0,-2 0-7 16,0 3-5-16,-3 12 11 15,-1 3 2-15,0 4 2 16,-2 0-1-16,0 0 3 16,0-1-4-16,2-2 1 15,0-2 1-15,1-3 0 16,3-4-1-16,1-2-1 16,1-2-1-16,1-2-1 15,-1-2 4-15,1-2-2 16,0 0 0-16,0 0 0 15,0 0 2-15,0 0 5 16,0-3 7-16,7-11 28 16,4-6-40-16,2-3 0 0,-1-3 2 15,-1 0-4-15,2 2 1 16,-3 4-1-16,-1 6 1 16,-5 6-1-16,-1 6 0 15,-2 2 0-15,0 0-4 16,3 0-5-16,3 4 5 15,0 8-2-15,2 1 3 16,4 5 2-16,-1-3 2 16,1 0-2-16,1-1-13 15,1-4-31-15,3-3-10 16,0-2-2-16,-2-5-47 16,-1 0-273-16</inkml:trace>
  <inkml:trace contextRef="#ctx0" brushRef="#br0">9411 8239 254 0,'0'0'109'0,"0"0"-88"0,0 0 9 15,0 0 6-15,0 0-13 16,0 0-1-16,0 0-5 16,0 0-2-16,0 0 4 15,0-10 0-15,0 9-1 16,0 0-1-16,0 0-3 16,0 1 2-16,0 0-5 15,0-2-2-15,0 1-3 16,0 1-2-16,0-2-4 15,0 0 2-15,0 2-1 16,0-2 1-16,0-1-2 16,0 2 2-16,0-1 3 15,-3 2-1-15,1 0 4 0,-2 0-6 16,-1 0-2-16,-2 0-7 16,-5 8 5-16,-3 7-1 15,1 5-1-15,-1 1 4 16,3 0 0-16,3-2-1 15,6-4-1-15,1-2 2 16,2-6-7-16,0 0 5 16,11-4 2-16,8 1 4 15,9-3 1-15,6-1-2 16,1 0 0-16,-1 0-3 16,-4 0-2-16,-8 0-16 15,-8 1 10-15,-7 6 5 16,-6 4-1-16,-1 4-3 15,-1 4 6-15,-13 3 1 0,-3 0 8 16,-2 2-1-16,1-4-3 16,4-5 0-16,3-3 6 15,2-6-4-15,3 0 4 16,3-3-2-16,3-2-3 16,0 0-2-16,0-1 3 15,0 0-6-15,0 0 2 16,0 0-2-16,0 3-1 15,0 3 1-15,7 0 1 16,2 7-1-16,0 0-1 16,1 5 0-16,-1-1 2 15,2 0-1-15,0-4 0 16,3-5 1-16,4-8 3 0,7 0-2 16,7-22-1-1,6-11-1-15,4-8-67 0,3-6-21 16,-1-7-266-16</inkml:trace>
  <inkml:trace contextRef="#ctx0" brushRef="#br0">9581 8163 308 0,'0'0'64'0,"0"0"-28"0,0 0-5 16,0 0 8-16,0 0-28 15,0 0-2-15,0 0 6 16,0 0 10-16,0 0-11 16,2-32 3-16,-2 31 2 15,0 0-1-15,0 1 2 16,0-1-4-16,0 1 2 15,0-1-6-15,0-2-7 16,0 1 0-16,0-2 1 16,3-1-2-16,1-1-4 15,1-2 0-15,1 1-3 16,1 1 3-16,1-2-2 0,-2 3 2 16,1 0-2-16,-1 4-4 15,-1 1 3-15,0 0-2 16,-2 0 1-16,1 0-4 15,-2 7 5-15,0 3-5 16,-2 3 1-16,0 2 6 16,0 1 1-16,0 0 3 15,-4 1-3-15,0-2-1 16,1-4 1-16,3-2 1 16,-2-2-1-16,2-3 0 15,0 0 1-15,0-4-1 16,0 2 0-16,0-2 0 0,0 1 1 15,0-1-1-15,0 0 0 16,4 0 0-16,1 0 0 16,5 0-1-16,-2 0-10 15,1-6-9-15,-2 0 1 16,-3 1 0-16,0 2-1 16,-4 3 17-16,0 0 3 15,0 0 0-15,0 0-3 16,0 0-14-16,0 5 10 15,0 7 7-15,-4 3 10 16,2 0-5-16,0-1 0 16,2 0 1-16,0-3 2 15,0-1-3-15,6-2-4 16,2-3 1-16,0 1 3 16,2-2-4-16,-1-2 2 0,-1 1 0 15,-1 0-2-15,-1 2 0 16,-2-2 1-16,-2-2-2 15,-2 3 2-15,0-2-2 16,0 2 1-16,-2 2-1 16,-9 1 12-16,-2 2 0 15,-2-1-7-15,-1 1-3 16,3 2-2-16,-1 1 0 16,0 1-19-16,-2 0-93 15</inkml:trace>
  <inkml:trace contextRef="#ctx0" brushRef="#br0">5464 9172 254 0,'0'0'322'0,"0"0"-289"15,0 0-21-15,0 0 7 16,0 0-4-16,0 0-15 16,0 0-10-16,7-12 5 15,-5 12 5-15,-2 0 2 16,0 0 0-16,0 0 9 15,0 0-1-15,0 0-6 16,0 0-4-16,4 2-4 16,2 8 4-16,2 6 1 15,2 1 3-15,3 7 2 16,-2 2-4-16,3 3-1 16,-2 0 2-16,-1 2 3 0,-4-2-5 15,1-2 3-15,-2 1 2 16,-2-1-6-16,1-5-44 15,-1-3-17-15,-4-5-28 16,0-7-155-16</inkml:trace>
  <inkml:trace contextRef="#ctx0" brushRef="#br0">5289 9324 192 0,'0'0'364'0,"0"0"-335"16,0 0-7-16,0 0 28 15,0 0-13-15,7-65-30 16,9 47-7-16,7-3 2 15,2-2 1-15,4-2-1 16,1 2 0-16,0 1-1 16,-3 1 1-16,-2 4-2 15,-7 4 1-15,-5 3-1 16,-4 7 0-16,-2 3-68 16,-4 0-29-16,-1 0-108 0</inkml:trace>
  <inkml:trace contextRef="#ctx0" brushRef="#br0">5608 9321 123 0,'0'0'154'0,"0"0"6"16,0 0-59-16,0 0-13 15,0 0-21-15,0 0-24 16,1 0-12-16,-1 0-6 16,0-4-14-16,2-4-10 15,3-2-1-15,3-1-1 16,3-2 1-16,4-3 0 15,4-1-3-15,1-1 3 16,-1 2 2-16,-1 0-1 16,-5 5-1-16,-6 2 0 15,-3 4-11-15,-4 3 5 16,0 2 4-16,0 0-19 0,-6 0-13 16,-6 0 19-16,-2 5 7 15,-1 4 3-15,2 0 5 16,3 2-2-16,-1-2 1 15,5 2-1-15,1-1 1 16,3 1-1-16,1-4-2 16,1 2 2-16,0-1-3 15,0-3-3-15,1-1 7 16,5-1-1-16,1-1 2 16,4-2 0-16,1 0 1 15,4 0 1-15,1-9 3 16,0-1-2-16,1-3 0 15,-2 0-2-15,-2-1 1 16,-3-2-2-16,-2 1 1 0,-3-1 3 16,-3 3-3-16,-1-1 0 15,-2 5 2-15,0 1-1 16,0 4 1-16,-2 1 1 16,-1 3 3-16,1 0-7 15,-2 0-4-15,-1 8 0 16,3 3 1-16,-2 0 1 15,3 0 1-15,1-1-1 16,0-2-2-16,0 0 2 16,0-4 1-16,0-3-1 15,0-1 1-15,3 0 1 0,1 0 0 16,3 0 1 0,0-5 6-16,2-5-2 0,-2-3 0 15,0 0-5-15,-3-1 1 16,0 0 1-16,-1 3 0 15,-3 4-2-15,0 4 2 16,2 3 1-16,-2 0-3 16,1 0-5-16,1 0-8 15,2 5 6-15,0 4 7 16,3 1 0-16,3 1 1 16,1-2-2-16,3-1-4 15,6-4-87-15,-2-4-149 16</inkml:trace>
  <inkml:trace contextRef="#ctx0" brushRef="#br0">6098 8914 141 0,'0'0'293'16,"0"0"-269"-16,0 0-17 16,0 0 41-16,0 0-6 15,0 0-10-15,-2 2-16 16,2-2 14-16,0 0 25 15,0 0-23-15,0 0-15 16,0 0-9-16,2-4 2 0,12-9-9 16,9-6-1-16,8-6-1 15,11-6 0-15,4-6-9 16,4-1-17-16,-3-1 5 16,-5 1-20-16,-8 6 17 15,-5 3 12-15,-8 6-3 16,-8 5 6-16,-4 6-6 15,-4 5 1-15,-5 3 5 16,0 4-13-16,0 0-82 16,0 0-74-16</inkml:trace>
  <inkml:trace contextRef="#ctx0" brushRef="#br0">6322 8609 489 0,'0'0'31'16,"0"0"-13"-16,0 0 29 15,0 0 5-15,0 0-22 16,0 0-16-16,15-17-14 0,-5 9 0 16,1 0 0-16,-2 2 0 15,0 3-2-15,-1 1 0 16,1 2-3-16,3 0 2 16,3 0 3-16,4 0 0 15,3 0 0-15,2 0 1 16,1 0-1-16,-2 0 1 15,3 0 1-15,-5 0-1 16,-4 2-1-16,-8 1 0 16,-3 0-1-16,-3 3-7 15,-3-1-2-15,0 3 5 0,0 5 5 16,-5 5 6 0,-8 7-4-16,1 7 2 0,-3 1-4 15,1-2-186-15</inkml:trace>
  <inkml:trace contextRef="#ctx0" brushRef="#br0">6990 11697 514 0,'0'0'72'0,"0"0"-46"16,0 0-3-16,0 0-5 0,0 0-14 16,0 0-4-16,0 0 0 15,0-3 0-15,0 3 27 16,-2 0 13-16,2 0-4 16,0 0-11-16,0 0 0 15,0-1-10-15,0-1-2 16,0-3-7-16,0-5-5 15,13-6 14-15,6-9-15 16,7-8 0-16,7-10-14 16,4-5 10-16,3-4-23 15,4 2-5-15,-2 6-14 16,-5 13-5-16,-10 12-26 16,-10 13-7-16,-12 6-32 0,-5 10-171 15</inkml:trace>
  <inkml:trace contextRef="#ctx0" brushRef="#br0">7097 11704 197 0,'0'0'441'0,"0"0"-403"15,0 0-37-15,0 0 0 0,0 0-1 16,0 0-2 0,-11 0 0-16,11 0-1 0,0 0 3 15,9-5 0-15,11-9 10 16,8-10 1-16,11-9-8 16,6-6-3-16,5-10-89 15,-2 0-173-15</inkml:trace>
  <inkml:trace contextRef="#ctx0" brushRef="#br0">8942 10434 494 0,'0'0'61'16,"0"0"-38"-16,0 0-5 0,0 0 7 16,0 0 3-16,0 0 1 15,0 0-6-15,0 0 5 16,0-5-3-16,0 5-7 15,0 0-10-15,0 0-3 16,0 0-4-16,0 0-1 16,0 0 0-16,0 0-3 15,0 0-3-15,0 0 0 16,0 2-3-16,0 5 9 16,7 1 0-16,0 2 0 0,0 0 1 15,-1 0-1 1,1-1 1-16,-2-3 0 0,0-1 1 15,-1-2-1-15,-2-3-1 16,0 0-1-16,-2 0 1 16,7 0 0-16,4-11 18 15,3-8 5-15,6-9-12 16,-1-4-3-16,2-6-6 16,0-2 3-16,1 0-5 15,0 7-23-15,-4 8 5 16,-4 11 0-16,-5 10-32 15,-2 4-136-15,-5 5-310 16</inkml:trace>
  <inkml:trace contextRef="#ctx0" brushRef="#br0">9463 10312 325 0,'0'0'107'0,"0"0"-58"15,0 0-12-15,0 0-6 16,0 0-12-16,0 0-9 15,0 0-6-15,0 0-1 16,0 0-2-16,0 0-1 16,0 0-1-16,0 0-4 15,0 0 0-15,0 0 1 16,0 7 4-16,3 0 1 16,1 1 0-16,1 0-1 0,-1-1 0 15,3-2 1 1,-3 1-1-16,0-4 0 0,1-2 2 15,0 0 2-15,4 0 17 16,4-5 41-16,4-13-8 16,1-6-30-16,1-1-18 15,-2-4-1-15,-3 0-2 16,0 1-1-16,-1-2-2 16,1 1-25-16,3 3-64 15,-2 5 35-15,0 7-10 16,-3 9-124-16</inkml:trace>
  <inkml:trace contextRef="#ctx0" brushRef="#br0">10325 9863 448 0,'0'0'27'16,"0"0"-21"-16,0 0-1 16,0 0-2-16,0 0-3 15,0 0-5-15,3 0-1 0,-3 0 0 16,1 0 5-16,-1 0 1 16,1 3 0-16,0 0 0 15,0 2 0-15,1-1 1 16,-1 1-1-16,0-2 0 15,0 0 0-15,1-2 0 16,0 1 0-16,-1 0 0 16,-1-2-1-16,0 0 1 15,0 0 0-15,1 0 3 16,-1 0 7-16,0 0-5 16,1 0-1-16,-1 0 5 15,4 0 10-15,4 0 1 0,5-8 10 16,5-9-11-16,2-3 0 15,2-6-12-15,3-3-2 16,-3-4-2-16,2-2-1 16,0 0-2-16,-2 2-33 15,0 4-36-15,-5 7-58 16,-6 6-253-16</inkml:trace>
  <inkml:trace contextRef="#ctx0" brushRef="#br0">10607 10504 534 0,'0'0'55'0,"0"0"9"16,0 0-47-16,0 0 0 15,0 0-5-15,0 0-10 16,-3-3-2-16,3 3-5 16,3 0 5-16,8 0 4 15,1 0 0-15,2 0 2 16,5 0-5-16,0 0 4 16,2 4-5-16,1 1 4 15,5 0-1-15,1-2-3 0,-1 1 0 16,-3-4 3-1,-5 3-1-15,-3-3-2 0,-2 1 0 16,-5-1-10-16,-2 1-19 16,-5-1-18-16,2 0 12 15,-3 0 3-15,0 0-4 16,0 0-6-16,1 0-20 16,-2 0-42-16,0 0-64 15</inkml:trace>
  <inkml:trace contextRef="#ctx0" brushRef="#br0">10850 10431 22 0,'0'0'153'0,"0"0"-22"16,0 0-28-16,0 0-47 15,0 0-12-15,0 0-19 16,-6-8-7-16,6 8-6 15,0 0-7-15,0 0-5 16,0 0-5-16,1 0 5 16,9 0 0-16,3 4 16 15,1 2-7-15,0-2-2 16,0 0-2-16,0 1-4 16,-2 0 0-16,0 1-1 0,-3 3 0 15,-2 2 4-15,-2 2-2 16,-3 2 3-16,-2 2-2 15,0 2 0-15,0 2 1 16,0 2-1-16,-5-1-3 16,1 0-33-16,-3-2-172 15,4-5-73-15</inkml:trace>
  <inkml:trace contextRef="#ctx0" brushRef="#br0">11148 10451 539 0,'0'0'116'16,"0"0"-57"-16,0 0-48 15,0 0-4-15,0 0-7 16,0 0-4-16,28-8 4 15,-13 5 2-15,1-2 1 16,0 1-2-16,-4-1-1 16,-2 0 0-16,-3 0-1 15,-4 0-2-15,0-1 3 16,-2 2 0-16,-1-3 1 16,0 4 0-16,0 1 1 0,0 0-2 15,0 2 6 1,0 0 2-16,0 0 0 0,0 0-8 15,0 0-3-15,0 4-12 16,0 5-2-16,0 7 17 16,3 4 2-16,1 1 4 15,2 1 1-15,1 0-4 16,3-3 5-16,-2-1-2 16,0-3-2-16,1-2-4 15,-2-2-1-15,0 0-60 16,-2-2-35-16,-3-3-73 15</inkml:trace>
  <inkml:trace contextRef="#ctx0" brushRef="#br0">11267 10548 642 0,'0'0'99'0,"0"0"-65"15,0 0-12-15,0 0-3 16,0 0-9-16,0 0-10 16,17-50 0-16,-3 39-2 15,2-2-4-15,0 0 6 16,0 2-2-16,0 1-6 16,-4-1 3-16,1 5 4 15,-3 1-1-15,-1 3 1 0,-1 0-6 16,-1 2-2-16,0 0-2 15,0 0 0-15,-3 7 1 16,-1 3-10-16,-3 0-7 16,0 1 19-16,0-3 6 15,0 0 1-15,0-4 0 16,0-2 0-16,0-1 1 16,0-1 1-16,0 0-1 15,0 0 6-15,0 0 2 16,0 0 0-16,0 0-1 15,2-5-7-15,2-4-15 16,3-3 2-16,0-2-20 16,-2 1-1-16,2 4 27 0,-3 4 5 15,-2 1 1 1,1 4 0-16,-3 0 0 0,0 0-3 16,0 0-4-16,0 0 2 15,0 5 2-15,3-1 4 16,1-1 0-16,2-2 1 15,3-1 0-15,3 0-1 16,3-1 1-16,1-9-1 16,1-2-9-16,-1-3-52 15,0 1-54-15,-5-2-91 16,-4 4 117-16,-2 2 89 16,-5 5 122-16,0 2 34 0,0 3-37 15,0 0-59-15,-8 3-42 16,-3 9-13-16,2 0 2 15,2 0-1-15,5-4-5 16,2-3 0-16,0-1 1 16,4-2 1-16,10-2 2 15,4 0-3-15,5-10-2 16,1-3-28-16,0 1-62 16,-1-2-209-16</inkml:trace>
  <inkml:trace contextRef="#ctx0" brushRef="#br0">12026 10244 489 0,'0'0'52'0,"0"0"-8"15,0 0-30-15,0 0 15 16,0 0 37-16,32-57-47 16,-23 46 0-16,2 0-6 15,-3 2 11-15,-1-1-9 16,-3 1-8-16,-1 3-2 15,-3-1 3-15,0 2-8 16,-3 0 5-16,-11 2-2 16,-7 2-2-16,0 1 1 15,-1 0-1-15,3 2-2 16,6 7-2-16,4-2 1 16,7 1 0-16,2 2-5 15,0 0 3-15,10 0 4 16,8-2 3-16,4 0 1 0,3-2 0 15,2 0-4-15,-4-1 2 16,-2 0-1-16,-5 2-1 16,-3 1-1-16,-6-1 0 15,-4 1 1-15,-3 2-6 16,0 2 0-16,-6 3 6 16,-8 1 2-16,0-3 1 15,1-3-3-15,3-3-7 16,3-2-9-16,0-3-37 15,5-1-31-15,1-1 17 16,1 0-3-16,0-10-218 16</inkml:trace>
  <inkml:trace contextRef="#ctx0" brushRef="#br0">12215 10173 437 0,'0'0'72'15,"0"0"-37"-15,0 0-13 16,0 0-2-16,0 0-8 0,0 0-7 16,-49 16-3-1,48-12-1-15,1-2-1 0,0 1-1 16,0-2 1-16,0 1 1 15,1-1 5-15,7-1 15 16,4 0-4-16,2 0-4 16,1 0-7-16,-1-6-6 15,-1-2-27-15,-3-1 0 16,-4-1 8-16,-3 1 11 16,-2 0 6-16,-1 2 2 15,0 2 1-15,0 0-1 16,0 4 2-16,0 0 21 15,0 1 9-15,-1 0-13 16,1 0-19-16,0 0 0 16,0 0-5-16,0 0 0 0,0 0 2 15,0 1 2-15,4 2 1 16,3 0 0-16,3-3 4 16,2 0-2-16,1 0-2 15,-2 0-20-15,2-6-8 16,-6 1 7-16,0-1-14 15,0 0 8-15,-4 0-6 16,1 2 11-16,-3 0 22 16,-1 4 0-16,0 0 6 15,0 0 21-15,0 0-12 16,0 0-15-16,1 0-8 16,3 0 6-16,0 2 2 0,2 2 2 15,1-3 2 1,1-1 2-16,-1 0 2 0,2 0 2 15,-4 0-6-15,1-5 2 16,-1-3 0-16,-3 0 0 16,1-1-4-16,-2 2 2 15,-1 3-3-15,0 1 0 16,0 3 15-16,0 0 17 16,0 0-12-16,-2 0-9 15,-2 0-12-15,0 0 0 16,2 0-1-16,2 0-1 15,0 0 1-15,0 0 0 16,0 0-2-16,2-1-2 16,8-5 0-16,3-1 5 15,1-4 0-15,-2 0-9 0,-2-1-8 16,-3 0-3-16,-2 3 9 16,-3 1 9-16,-2 3-1 15,0 4 3-15,0 1-2 16,0 0-5-16,-8 2-8 15,-3 10-2-15,-2 0-121 16</inkml:trace>
  <inkml:trace contextRef="#ctx0" brushRef="#br0">12647 9901 479 0,'0'0'40'0,"0"0"-39"15,0 0-1-15,0 0 0 16,0 0 2-16,0 0 0 16,-19 10-2-16,18-6-3 15,-6-3-135-15</inkml:trace>
  <inkml:trace contextRef="#ctx0" brushRef="#br0">8260 10850 554 0,'0'0'41'15,"0"0"-24"-15,0 0 0 16,0 0 11-16,0 0-13 15,0 0-8-15,0 0-4 16,0-5 0-16,0 5 25 16,0 0-2-16,0 0-13 0,0 0-6 15,0 0-7-15,0 0-4 16,0 0-4-16,0 3 1 16,0 4 7-16,4 0 3 15,3-2-1-15,-2-1-1 16,-1-3 1-16,-1-1 1 15,-1 0-2-15,-2 0 9 16,2 0 37-16,5-5 12 16,4-12-16-16,3-7-16 15,4-8-10-15,2-3-7 16,-1-1-10-16,1-2 0 16,-2 4-17-16,0 7-38 15,-6 7-90-15,-8 12-571 0</inkml:trace>
  <inkml:trace contextRef="#ctx0" brushRef="#br0">5646 9751 269 0,'0'0'24'0,"0"0"33"15,0 0-9-15,0 0-7 16,0 0-5-16,0 0-7 16,0 0 4-16,0 0-1 15,0 0 4-15,0 0 1 16,0 0-13-16,0 0-13 0,0 0-6 15,0 0-5 1,0 0-1-16,0 0-6 0,0 0 2 16,0 7-4-16,2 4 9 15,3 5 2-15,0 1-2 16,1 4 1-16,1 2-1 16,2 4 0-16,1 2 0 15,-1 5 0-15,4 1 0 16,0 6 0-16,1-1 3 15,4 3-3-15,-2-1 6 16,5 0-1-16,-5-2-3 16,2 0 3-16,-4 1 0 15,2 2-2-15,-3-3-1 16,1-1 0-16,-1-1 3 16,-1-2 0-16,4 1-2 0,0 2 1 15,4 4-1-15,1-1-1 16,4 3 2-16,2-1 8 15,1-1-5-15,-4-1-3 16,0-2-2-16,-2-1-2 16,-2-2 0-16,0-2 2 15,-3-3 0-15,1-3-2 16,0-2 2-16,-2 1-2 16,2 1 0-16,1-1 2 15,1 2-2-15,1-1 0 16,1 0 0-16,1-2 0 15,0-1 2-15,0 4 0 0,-3-1-2 16,0 0 2-16,-4 1 0 16,0-2-1-16,-6-1-1 15,-2-2 1-15,1-1 1 16,-4-3-2-16,2-2 1 16,-2-1 2-16,1-1-3 15,1-2 0-15,-1 0 4 16,2 1-4-16,1 0 0 15,0-1 1-15,-1-1-1 16,-1-3 0-16,0-1 0 16,-1-1 0-16,-2-2 0 15,2 0 0-15,-1 2 0 16,-2 0 1-16,1 0-1 16,1 4 0-16,0-4 0 15,-2 0 0-15,2 0-1 0,0-2 2 16,-1 2-1-16,0-2 0 15,1 1 1-15,-2-1-1 16,-1-2 0-16,1-2 0 16,-2 0 0-16,0-1 0 15,-1-2-1-15,0 1 1 16,0-1 0-16,0 0 1 16,2 0-1-16,-2 0 0 15,2 0 0-15,-2 0 0 16,0 0-1-16,2 0 1 0,-2 0-1 15,0 0 1 1,0 0 0-16,0 1 0 0,0 1 0 16,0 2 0-16,3 1-8 15,-3 2 2-15,3-1 6 16,0 0 3-16,-2-2 0 16,0-1-3-16,0-2 3 15,-1-1-2-15,1 0 1 16,-1 0 3-16,1 0-4 15,-1 0 2-15,2 0-3 16,-2 0 2-16,0 0-4 16,2 0 1-16,-2 0-2 15,1 0 0-15,-1 0 2 16,0 0-2-16,2 0 3 16,0 0 0-16,3 0 3 0,1 0-1 15,4 0 0-15,1 0 2 16,9-6-3-16,3-7 0 15,6-3 3-15,6-5-1 16,8 0-3-16,6-2 0 16,7-3 0-16,1 1 2 15,1-1-2-15,-1 1-2 16,0 3 2-16,-4 1 1 16,-1 1-1-16,-7 2 0 15,-4 3-1-15,-2-2 0 16,-5 3 1-16,-2-1 1 15,-2 1 0-15,0 2-1 0,-4 0 0 16,0 2 0-16,-1-2 0 16,2 2 0-16,-2 0 2 15,-2 0-2-15,-3 3 0 16,-6 1-1-16,-7 2 0 16,-3 4 1-16,-2 0-14 15,-2 0 13-15,0 0 1 16,0-3-2-16,1 3 2 15,3-1 0-15,0-3 0 16,3-2 0-16,2 0 0 16,-2 0 1-16,-3 4 0 15,0-1-1-15,-3 2 0 16,-1 1-1-16,0 0 0 0,0 0-22 16,-2 3-9-16,-4 3-8 15,-1 0-19-15,1 0-4 16,0-3-33-16,2-1-46 15</inkml:trace>
  <inkml:trace contextRef="#ctx0" brushRef="#br0">7759 11343 446 0,'0'0'116'16,"0"0"-104"-16,0 0 16 15,0 0-9-15,0 0-4 16,0 0 4-16,-9-2-10 15,9 2-3-15,0 0 3 16,0 0 0-16,0 0-9 16,0 0-1-16,0 0-7 0,2 0 3 15,5 0 5-15,5 0 3 16,1 1 4 0,5-1-2-16,-4 0-1 0,5 0-3 15,-5 0 3-15,1 0-3 16,-1 0-2-16,-1 0 1 15,-3 1 0-15,-2 3-5 16,-5 2-1-16,-1 3 5 16,-2 4-4-16,0 2 5 15,-2 4 8-15,-5 0-2 16,0-2-2-16,2 2-2 16,2-4-2-16,3-1-32 15,0-5-77-15,0-7-233 16</inkml:trace>
  <inkml:trace contextRef="#ctx0" brushRef="#br0">8202 11448 351 0,'0'0'44'16,"0"0"-38"-16,0 0-4 0,0 0-2 15,0 0-7-15,0 0 5 16,0 0 1-16,0 0 1 15,0 0 0-15,0 0 1 16,0 0 0-16,0 0 4 16,0 0-3-16,0 0 0 15,0 0 1-15,0 0 0 16,0 0 8-16,0 0 4 16,0 0 2-16,0 0 1 15,0-1 3-15,1 1-5 0,-1 0-3 16,0 0-2-1,0 0 2-15,0 0-3 0,0 0-1 16,0 0-4-16,0 8-5 16,-11 7 6-16,-4 9 2 15,-4 6 2-15,-4 4-4 16,-2 1-2-16,-2 1-4 16,1-1 4-16,-1 0-3 15,-1-4 0-15,2-1 0 16,2-4 1-16,4-5-1 15,4-2-1-15,4-6 0 16,4-3-1-16,3-6-3 16,5-3-23-16,0-1-39 15,2-3-141-15</inkml:trace>
  <inkml:trace contextRef="#ctx0" brushRef="#br0">7546 12015 116 0,'0'0'363'0,"0"0"-322"0,0 0-16 16,0 0 6-16,0 0 2 16,0 0-7-16,0-6-11 15,0 6-6-15,0 0 12 16,0 0-15-16,0 3-6 16,3 7-8-16,4 4 8 15,3 5 1-15,4 0 1 16,0 0 1-16,-1-1-3 15,1 1 3-15,0-2 2 16,-3 2-5-16,-2-5-8 16,-3 1-71-16,-4-5-42 15,-2-5-141-15</inkml:trace>
  <inkml:trace contextRef="#ctx0" brushRef="#br0">7514 12138 549 0,'0'0'74'16,"0"0"-12"-16,0 0-11 15,0 0-5-15,0 0-25 16,0 0-7-16,-20-57-11 16,28 37 1-16,6-2-1 15,4-3 3-15,3 0-2 16,3 1-3-16,-2 4 0 0,-1 3-1 15,0 1-43-15,-2 4-57 16,-6-1-31-16,-4 4-181 16</inkml:trace>
  <inkml:trace contextRef="#ctx0" brushRef="#br0">8252 11514 400 0,'0'0'78'0,"0"0"-28"0,0 0-24 15,0 0-8-15,0 0-5 16,0 0-9-16,-8-10-4 16,8 10-2-16,0 0 1 15,0 1 1-15,0 10 0 16,0 10 15-16,0 5 22 16,4 4 1-16,3 4-15 15,2 2 8-15,0 0-24 16,0 5 5-16,0-1 0 15,1-3-10-15,1-4 4 16,1-3-6-16,-3-5 3 16,2 0 0-16,-2-1 0 0,-3-1-1 15,0 4 4 1,-5 1-6-16,-1 1-7 16,0-4-128-16,-4-6-165 0</inkml:trace>
  <inkml:trace contextRef="#ctx0" brushRef="#br0">8287 12276 629 0,'0'0'51'0,"0"0"-31"16,0 0-20-16,0 0 0 16,0 0-6-16,0 0 4 15,-12 3 1-15,6 4 1 16,-1 3-2-16,-2 2-1 16,0 3 2-16,1 4-2 15,-2 1 3-15,2 4 0 16,1 0 9-16,3-1-5 0,2-3-3 15,2-2 1 1,0-2-1-16,5-1-1 0,6-2 0 16,5-5 1-16,2-2 2 15,2-6 1-15,3 0-3 16,4-14-1-16,5-8-34 16,3-3-42-16,1-6-17 15,-2 0-375-15</inkml:trace>
  <inkml:trace contextRef="#ctx0" brushRef="#br0">8453 12163 682 0,'0'0'70'0,"0"0"-62"15,0 0-6-15,0 0-2 16,0 0-2-16,0 0-4 16,-14 27 5-16,14-8 2 15,0-1-2-15,0-1 1 16,6-4 0-16,1-3 0 0,0-1 1 15,-1-5-1-15,1-4 3 16,1 0-1-16,-1 0 1 16,0-4 3-16,3-6 8 15,-4-3-8-15,-2 2 0 16,-2-1-6-16,-2 0-11 16,0 3 10-16,0 0 1 15,-9 4 0-15,3 2 1 16,-3 3-2-16,0 0 1 15,-2 0-4-15,1 8 0 16,1 1-2-16,4-3 5 16,2-2-2-16,2-3 2 0,1-1 1 15,0 0 5 1,1-7 10-16,10-8 10 0,0-4-18 16,2-2-5-1,-4-1 4-15,-2 2-3 0,-2 0-3 16,-5 0 3-16,0 3-3 15,0 3 3-15,0 5-3 16,0 6 1-16,0 2 0 16,0 1-1-16,0 0 0 15,0 0-5-15,-5 7 0 16,-1 7 0-16,-1 1 3 16,2 1 1-16,3-4 0 15,2 0-4-15,0-3 4 16,4-1 0-16,10 1 1 15,2-3 0-15,2 0 1 0,0 1 0 16,1-1 0-16,-1 3-1 16,-3 0 1-16,-2 1-1 15,-3 1 0-15,-3 2 1 16,-2 0-1-16,-3 1-36 16,1 1-68-16,-3-1 3 15,0-1-39-15</inkml:trace>
  <inkml:trace contextRef="#ctx0" brushRef="#br0">8540 12223 549 0,'0'0'113'16,"0"0"-42"-16,0 0-33 16,0 0-13-16,0 0-5 15,0 0-15-15,-8-55-2 16,18 43 1-16,3 1-3 15,-3 1-1-15,1 0-21 16,-3 1-31-16,-2 4-12 16,-4 1 16-16,-2 0-3 15,0 1 10-15,0-1-74 16,-7 2-43-16,-2 2 136 16,-2-1 22-16,4 1 22 15,2 0 25-15,3 0 41 16,1-2-36-16,1 2-38 0,0-4 6 15,0-2 24-15,0-2-24 16,0-1-3-16,0-2 14 16,6-1-1-16,-2 1 5 15,1 0-3-15,1 1-16 16,-1 2 2-16,-1-3-8 16,0 1-6-16,-1-1 1 15,-3 2-4-15,0 1 3 16,0 1 0-16,0 3-4 15,0 2 8-15,0 1-4 16,0 1-2-16,0 0-1 16,-4 0 1-16,-1 0-2 0,3 8-3 15,2 2-4 1,0 4 6-16,0-1-1 0,4 0 1 16,7 3 1-16,2-1 2 15,0 0-2-15,2-1 1 16,-1-3-1-16,-1 0 3 15,-1-1-3-15,-4 1 2 16,-2 0 0-16,-1-4-2 16,-1 2 0-16,-1-1-4 15,-1-2-46-15,-2 0-36 16,0-1-30-16,0-3-106 16</inkml:trace>
  <inkml:trace contextRef="#ctx0" brushRef="#br0">8628 12119 244 0,'0'0'300'0,"0"0"-209"16,0 0-27-16,0 0-19 16,0 0-13-16,0 0-19 15,-21-17-6-15,21 12-3 16,4-3-4-16,6-5 1 16,4-2 0-16,0-4-2 15,2-1 0-15,-2 1-11 16,-1 0-8-16,-4 1-9 15,-3 4 10-15,-3 2 8 16,-3 1 11-16,0 5-13 16,0 2 5-16,0 0 8 15,-3 4-1-15,1 0 1 0,-2 0-3 16,-1 0 0-16,0 4-4 16,3 1 4-16,0 1 2 15,2-2-4-15,0-1 4 16,0-2 1-16,0-1 0 15,9 0 3-15,2-2-3 16,6-11 7-16,1-2-1 16,-1-5-6-16,-2 2-42 15,-6 1 0-15,-2-1-7 16,-5 3 20-16,-2 4 24 16,0 3 5-16,0 5 9 15,-2 3 48-15,-5 0-42 16,-3 8-15-16,1 9-5 0,-4 5 5 15,4 2 0 1,2 0 4-16,4-3-2 0,3-7-1 16,0-6 2-16,0-7 0 15,8-1 3-15,5-7-4 16,7-11 7-16,3-5-1 16,-1-4-6-16,-1-1-2 15,-4-3-17-15,-1 2 0 16,-7 0 12-16,-4 4 5 15,-3 6 2-15,-2 8 1 16,0 7 39-16,0 4 44 16,-3 0-50-16,-6 7-36 0,-4 11-2 15,-1 5 1 1,5-2-1-16,4-2 2 0,5-7 0 16,0-6 1-16,0-5-1 15,10-1 0-15,8 0-4 16,2-11 0-16,5-3-62 15,-3-5-37-15,-3 1-227 16</inkml:trace>
  <inkml:trace contextRef="#ctx0" brushRef="#br0">8952 11708 630 0,'0'0'107'15,"0"0"-107"-15,0 0 0 0,0 0 0 16,0 0-81-16,0 0-33 16</inkml:trace>
  <inkml:trace contextRef="#ctx0" brushRef="#br0">7673 7193 479 0,'0'0'65'15,"0"0"-38"-15,0 0-13 16,0 0 25-16,0 0-20 16,0 0-13-16,0 0-6 15,0-4 1-15,0 4 2 16,0 0 9-16,0 0 14 16,0 0-4-16,0 0-3 15,0 0-10-15,0 0-5 16,0 0-4-16,0 0-4 15,0 0-1-15,2 1-5 16,3 7 10-16,2 2 0 0,0 0 2 16,-1 1-1-1,-1-1 0-15,0-4-1 0,-1 1 0 16,0-4 0-16,-2-1 4 16,0-2-2-16,3 0-1 15,3 0 6-15,7-11 38 16,5-10-16-16,5-5-20 15,2-5-7-15,1-3 3 16,-2-1-3-16,-1-2-2 16,-3 2-16-16,-6 5-15 15,-3 7 4-15,-4 11 2 16,-7 10-56-16,-2 2-28 16,0 12-195-16</inkml:trace>
  <inkml:trace contextRef="#ctx0" brushRef="#br0">7668 7294 406 0,'0'0'68'0,"0"0"-44"15,0 0-3-15,0 0 8 16,0 0-5-16,0 0-8 15,9-31 5-15,-6 31 16 16,-3 0 2-16,0 0-24 16,0 0-7-16,0 0-8 15,0 0-6-15,4 0-8 16,3 7 10-16,2 4 4 16,1 2 2-16,0 0 0 0,2 0 2 15,-2-1-2-15,0 0-1 16,2-4 0-16,-1-1 1 15,-2-4-2-15,-2-1 5 16,-1-2-1-16,2 0 3 16,5-6 11-16,4-13 21 15,7-9-17-15,4-9-16 16,2-6-2-16,4-4-2 16,2-4-2-16,-2 4-12 15,-3 6-35-15,-3 10 10 16,-5 12-5-16,-5 12-29 15,-4 7-44-15</inkml:trace>
  <inkml:trace contextRef="#ctx0" brushRef="#br0">8812 6863 480 0,'0'0'80'15,"0"0"-41"-15,0 0-23 16,0 0 6-16,0 0-3 15,0 0-15-15,0 0-2 16,6-25-2-16,-6 25 9 16,0-1 48-16,0 1-21 15,0 0-18-15,0 0-12 16,0 0-6-16,0 0 0 16,0 0-5-16,0 0-6 15,1 2 4-15,1 4 7 0,5 2-1 16,-2-1 2-1,1-1 1-15,-1-1-2 0,0-2 1 16,-1-1-1-16,2-1 0 16,0-1 3-16,3 0 0 15,7-3 5-15,4-10-4 16,5-5 13-16,0-3-8 16,3-2-9-16,-1-4 3 15,0 2-3-15,-6-1-32 16,-3 5-95-16,-7 6-102 15</inkml:trace>
  <inkml:trace contextRef="#ctx0" brushRef="#br0">9987 8751 546 0,'0'0'62'0,"0"0"-24"16,0 0-8-16,0 0-4 16,0 0-7-16,0 0-12 15,-5-10-4-15,5 10 2 0,0 0 3 16,0 0 11-1,0 0-4-15,0 0-4 0,0 0-3 16,0 0-3-16,0 0-5 16,0 0 0-16,0 0-1 15,0 0-3-15,0 1 3 16,4 6 1-16,3 0 1 16,1-1 1-16,2-1-1 15,-3 0 1-15,0-1-2 16,-1-1 1-16,-1 0 0 15,0-2-1-15,-3-1 1 16,0 0 1-16,3 0 2 16,2 0-4-16,4-10 4 15,2-7 0-15,2-7 0 0,0-4-2 16,1-5-2-16,0-3 0 16,0 3 0-16,-1 6-18 15,-5 11-9-15,-3 6-6 16,-2 9-84-16,-4 1-200 15</inkml:trace>
  <inkml:trace contextRef="#ctx0" brushRef="#br0">6206 9196 382 0,'0'0'112'16,"0"0"-57"-16,0 0-15 16,0 0 28-16,0 0-27 15,0 0-31-15,-1-24 3 16,1 23 5-16,0 1-4 16,0 0-4-16,0 0 4 15,0 0-5-15,0 0 0 0,0 0-2 16,0 0-7-1,0 0-2-15,0 1-7 0,3 12 0 16,9 3 9-16,3 2 1 16,2 0 2-16,0-3-2 15,-3-3 0-15,-5-7 3 16,2-2-2-16,-3-3-1 16,1-3 1-16,-1-16 4 15,4-7-6-15,-3-6-12 16,-5-2-53-16,-1-3-105 15</inkml:trace>
  <inkml:trace contextRef="#ctx0" brushRef="#br0">2880 10687 110 0,'0'0'46'16,"0"0"-39"-16,0 0-2 0,0 0-1 15,0 0 2-15,0 0 7 16,0 0-4-16,0 0 8 16,-9 18 3-16,7-16 11 15,2-2 11-15,-2 1 5 16,2 0-20-16,-3 0-22 15,1-1-4-15,2 0-1 16,0 0-2-16,0 0-101 16</inkml:trace>
  <inkml:trace contextRef="#ctx0" brushRef="#br0">2880 10687 153 0</inkml:trace>
  <inkml:trace contextRef="#ctx0" brushRef="#br0">2880 10687 153 0,'-2'39'367'0,"2"-39"-302"0,0 0-14 0,0 0-5 16,0 0-10-16,0 0-11 16,-3 3-13-16,3-3 0 15,0 0-3-15,0 0 1 16,0 0-7-16,0 0 0 15,0 0-3-15,0 0-1 16,0 0-8-16,7-7 9 16,7-4-15-16,9-4 15 15,-3-2-157-15,1-1-205 16</inkml:trace>
  <inkml:trace contextRef="#ctx0" brushRef="#br0">3256 10476 678 0,'0'0'40'0,"0"0"-22"16,0 0-8-16,0 0 15 16,0 0-13-16,0 0-12 15,-5-10-14-15,18-1 14 16,4-3 6-16,5-4-6 16,6-2-3-16,1-3-65 15,-2-3-131-15</inkml:trace>
  <inkml:trace contextRef="#ctx0" brushRef="#br0">3752 10211 163 0,'0'0'57'0,"0"0"-22"16,0 0 17-16,0 0-2 16,0 0-16-16,0 0 3 15,0 0 3-15,-1 0 1 16,1 0 1-16,0 0-14 16,-2 0 1-16,2 0-3 0,0 0-7 15,0 0 7-15,0 0-6 16,0 0-5-16,0 0-7 15,0 0-5-15,0 0 1 16,0-1 0-16,0-3 1 16,0-4 14-16,14-8 2 15,9-6-19-15,6-2 1 16,3 2-3-16,-3 0-44 16,-7 0-253-16</inkml:trace>
  <inkml:trace contextRef="#ctx0" brushRef="#br0">2509 10719 107 0,'0'0'399'0,"0"0"-344"16,0 0-28-16,0 0 26 15,0 0-9-15,0 0-29 16,0 0 8-16,0 0-5 15,-9-20 2-15,9 19 2 16,0 1-13-16,0 0-9 16,0 0-5-16,1 9-13 0,12 15 9 15,10 11 9-15,4 13 12 16,5 9 9-16,4 9-10 16,5 1-2-16,7 6-6 15,6 2 1-15,3 1-1 16,5-3 3-16,0-6-5 15,1-7 2-15,0-6-3 16,-3-8 1-16,-4-3 1 16,-8-5-1-16,-7-6-1 15,-9-6 1-15,-5-4 4 16,-3-3-3-16,-7-2-2 16,-1-2-6-16,-4-1-62 0,-5-8-144 15</inkml:trace>
  <inkml:trace contextRef="#ctx0" brushRef="#br0">4036 9762 513 0,'0'0'43'0,"0"0"-18"15,0 0-20-15,0 0 8 16,0 0-13-16,0 0-11 16,-7 13 4-16,7 4 5 15,9 7 2-15,2 4 2 16,5 3 12-16,5 4 1 16,6 4 10-16,7 5-4 15,5 3-3-15,4 5 11 16,2 4-12-16,3 6-11 15,3 4-1-15,-2 5-4 16,3 1 4-16,-4-3-4 0,-4-5 1 16,-2-6 1-1,-4-4 1-15,-4-4 0 0,0-5 0 16,-3-4-4-16,-3-6-24 16,-8-10-122-16</inkml:trace>
  <inkml:trace contextRef="#ctx0" brushRef="#br0">2263 10911 567 0,'0'0'49'0,"0"0"-27"16,0 0-11-16,0 0 0 15,0 0-6-15,0 0-5 16,0 0 11-16,-15-6 12 16,15 6 26-16,0 0-5 15,0 0-19-15,0 0-13 16,0 0-12-16,0 0-3 15,0 2-6-15,0 8 3 16,5 6 6-16,5 2 2 16,2-2 1-16,2-3-2 15,-1-4 0-15,-1-3-1 16,2-6 0-16,-3 0 0 0,3 0 0 16,0-12 1-1,1-9 10-15,1-7-3 0,-2-3-3 16,3-5-3-16,-3-2-2 15,2 1-3-15,-5 1-18 16,1 2-20-16,-1 7-38 16,1 9-8-16,-1 8 26 15,0 10-94-15</inkml:trace>
  <inkml:trace contextRef="#ctx0" brushRef="#br0">2393 11047 519 0,'0'0'29'16,"0"0"-28"-16,0 0 1 16,0 0-2-16,0 0 4 15,0 0 3-15,0 0-3 16,0 0 5-16,0 0 2 16,0 0-4-16,0 0-7 15,0 0-1-15,1 0-1 16,5 4 2-16,-1-1 0 15,2-2 2-15,0-1-2 16,1 0 1-16,2-1 1 0,6-14 6 16,1-8 11-16,4-8 5 15,0-5 2-15,1-3-16 16,-6-2-6-16,1 3-2 16,-6 2 2-16,-2 4-4 15,0 6-19-15,0 8-40 16,1 8-14-16,-2 9-128 15</inkml:trace>
  <inkml:trace contextRef="#ctx0" brushRef="#br0">3019 11142 307 0,'0'0'114'16,"0"0"-107"-16,0 0-6 15,0 0 19-15,0 0 12 16,0 0-15-16,0 0 2 16,0 0 4-16,0 0 8 15,0 0-6-15,0 0-6 16,2-1 0-16,2-5-7 15,3-4 4-15,11-5-9 16,3-7 0-16,13-6-3 0,7-11-3 16,16-8-1-16,9-13 4 15,11-9-4-15,12-6 2 16,0 1 24-16,0 5 0 16,-12 14-14-16,-18 15-4 15,-17 15-8-15,-18 15-4 16,-12 10-74-16,-12 4-67 15,0 13-79-15</inkml:trace>
  <inkml:trace contextRef="#ctx0" brushRef="#br0">3281 11026 551 0,'0'0'0'0,"0"0"-17"16,0 0-10-16,-59 49 27 15,52-40-3-15,4 0 0 16,-1-5-4-16,0 1 7 15,1-3 3-15,0-2 5 0,3 0 28 16,0 0 8-16,0 0 6 16,0 0 1-16,0-1-5 15,5-13-19-15,7-8-27 16,8-11 1-16,8-7 1 16,7-9 3-16,9-7 3 15,10-6 4-15,10-6 4 16,8-1-3-16,4 3 8 15,-3 10-13-15,-9 13-3 16,-10 11-5-16,-11 9-2 16,-13 9-17-16,-5 8-23 15,-10 5-29-15,-5 1-25 16,-6 2 4-16,-4 8-116 0</inkml:trace>
  <inkml:trace contextRef="#ctx0" brushRef="#br0">2539 11315 315 0,'0'0'62'0,"0"0"-46"15,0 0-2-15,0 0 11 16,0 0-20-16,0 0-3 15,0 0 0-15,4-17 0 16,-4 17 2-16,0 0-1 16,0 0 3-16,0 0-1 15,0 0 7-15,0 0 4 16,0 0 6-16,0 0 2 16,0 0-6-16,0 0-5 0,0 0 9 15,0 0-10-15,0 0-2 16,0 0 0-16,0 0-4 15,0-2-6-15,0 2 2 16,0 0-2-16,0 0 2 16,0 0-1-16,0 0 2 15,0 0-2-15,0 0 9 16,0 0-7-16,0 0 4 16,0 0 15-16,-8 5-5 15,-4 4-2-15,-4 4-13 16,-4 5-2-16,-3 1 0 15,0 4 0-15,-2 1 0 0,3-2-2 16,1-1 3 0,2-3-1-16,2-4 3 0,2 0-3 15,0 1 0-15,-1-3 1 16,2-1-1-16,0-2 0 16,1-1 3-16,2-2-3 15,4-2 0-15,0 1 0 16,2-2-41-16,3-1-69 15,-2-2-208-15</inkml:trace>
  <inkml:trace contextRef="#ctx0" brushRef="#br0">2188 11470 504 0,'0'0'52'16,"0"0"-32"-16,0 0 0 15,0 0-10-15,0 0-7 16,0 0 1-16,0-5 7 16,0 5-6-16,-2 0 4 15,2 0-2-15,-2 0 5 16,0 2-4-16,-3 4-6 15,1 5-2-15,-1 6-1 16,1 2 0-16,2 1 0 16,2-1 1-16,0-2 0 15,0-2-1-15,0-3 1 16,0-3 1-16,0-3-1 16,2-5-4-16,4 0 3 0,1-1 1 15,7 0 3-15,4 0 0 16,8-2-2-16,5-8 0 15,3-3-1-15,-2 0-176 16</inkml:trace>
  <inkml:trace contextRef="#ctx0" brushRef="#br0">1099 12108 551 0,'0'0'114'16,"0"0"-20"-16,0 0-11 15,0 0-33-15,0 0-3 16,0 0-36-16,-7-11-11 16,7 11-4-16,0 0-3 15,0 0 3-15,0-1-1 16,5-1 4-16,4-1 1 0,5-7 6 16,2-3 0-16,2-5-1 15,0-2-4-15,0-1-1 16,-4-1-11-16,0 2-3 15,-6 0 9-15,-3 3 4 16,-5 5 1-16,0 2 1 16,0 7 2-16,0 3-1 15,0 0 0-15,0 0-2 16,0 0-15-16,0 8-9 16,2 7 18-16,8 6 6 15,5 2 4-15,4-2-2 16,3-1-2-16,1-1 3 15,0-2-2-15,0-2-1 0,-3 0 2 16,0 2 0-16,-3-2 1 16,-2-3-3-16,-1 0 0 15,-3-3-41-15,-4-2-10 16,0 2-20-16,-7 0-43 16,0 2 8-16,0-1-73 15</inkml:trace>
  <inkml:trace contextRef="#ctx0" brushRef="#br0">1374 12199 69 0,'0'0'307'0,"0"0"-168"15,0 0-75-15,0 0 19 16,0 0-41-16,-29-63-12 0,29 49-24 16,0-2-5-1,2 1-2-15,11 0 2 0,-3-2-1 16,6 3 0-16,0-2-32 15,1 1-88-15,0-2 5 16,-3 0-349-16</inkml:trace>
  <inkml:trace contextRef="#ctx0" brushRef="#br0">1429 11924 524 0,'0'0'50'0,"0"0"-50"0,0 0-3 16,0 0 0-16,0 0 3 15,0 0 0-15,41-24 0 16,-32 24-4-16,-2 0 4 15,4 3-2-15,-2 6 2 16,-2 2-1-16,0-1 1 16,0 1 0-16,-2 0 0 15,-3-3 1-15,0 1 1 16,-2-3 0-16,0-1-1 0,0-4 1 16,0-1 2-16,0 0-2 15,0 0 9-15,0 0 27 16,0 0 23-16,0-9-45 15,0-3-8-15,-4 1-8 16,-1-1 0-16,2 2 0 16,1 4 0-16,2 2-1 15,0 2 1-15,0 2-1 16,0 0-5-16,0 0-7 16,0 0-6-16,0 0 6 15,3 0 13-15,6 0 0 16,0 0 0-16,0 1 0 15,-1 0 1-15,-2-1 0 0,1 0 3 16,-3 0-3-16,0 0-1 16,-1-2-4-16,-1-7-11 15,-2 0-12-15,0-2 23 16,0 0-7-16,-2 4 11 16,-7 1 1-16,2 2 5 15,2 4 22-15,0 0 4 16,1 0-32-16,2 10-9 15,2 1-2-15,0-1 6 16,0-2 1-16,5-4 1 16,2 0 0-16,-1-4 0 15,1 0 3-15,2 0 0 0,0 0 3 16,0-5 0-16,-2-3 1 16,0-1-4-1,-3 1-14-15,-1-2-6 0,-1 3 5 16,-2 1 13-16,0 4 2 15,0 0 5-15,0 2 31 16,0 0 5-16,0 0-41 16,0 0-16-16,0 0 2 15,0 0 6-15,4 2 8 16,-1 1-1-16,2-2 1 16,-1 0 0-16,3 0 0 15,-3-1 0-15,3 0 0 16,-1 0-53-16,-1 0-36 0,-2 0-371 15</inkml:trace>
  <inkml:trace contextRef="#ctx0" brushRef="#br0">1545 11682 599 0,'0'0'38'0,"0"0"-38"16,0 0-7-16,0 0 0 16,0 0 1-16,0 0 1 15,2 0 3-15,1 0 2 16,1 0 0-16,5 1 4 16,-2 2-4-16,4-2-62 0,-4 0-287 15</inkml:trace>
  <inkml:trace contextRef="#ctx0" brushRef="#br0">1631 11558 270 0,'0'0'471'0,"0"0"-471"16,0 0-11-16,0 0 3 15,0 0 7-15,30 60 1 0,-12-40 0 16,2 3 1 0,1-2 1-16,0-1-2 0,-3-1 2 15,0-2-2-15,-4-3-12 16,-1-1-35-16,-4-1-24 16,-3-3-7-16,-3-2-51 15,-3-3-222-15</inkml:trace>
  <inkml:trace contextRef="#ctx0" brushRef="#br0">1711 11740 456 0,'0'0'110'16,"0"0"-71"-16,0 0 7 0,0 0-46 16,4-56-9-16,17 35 9 15,2 0-1-15,2-1-30 16,-3 1-60-16</inkml:trace>
  <inkml:trace contextRef="#ctx0" brushRef="#br0">1712 12465 346 0,'0'0'73'0,"0"0"-51"15,0 0-15-15,0 0 8 16,0 0 2-16,0 0 2 15,-26 0 13-15,24 0 9 0,2 0 1 16,-3 0-1-16,3 0 10 16,0 0-8-16,0 0-7 15,0-1-12-15,0 0-13 16,0-6 4-16,0-3-3 16,10-7-9-16,1-5-3 15,2 1 0-15,-1-3-5 16,-1 2-5-16,-4 3 5 15,-2 2 2-15,-5 3 2 16,0 4-2-16,0 4 3 16,0 4 0-16,0 2-2 15,0 0-4-15,-3 0 6 0,1 0 8 16,0 0-8-16,2 2-5 16,0 6-2-1,0-1 3-15,0 1-1 0,0 2 4 16,3 2 0-16,5-3-2 15,4 3 3-15,-1-1 0 16,0 3 2-16,2-4-1 16,-1 3-1-16,-3-2 2 15,1 1 0-15,1 0-1 16,-4-1 2-16,2 0-3 16,-4-3-1-16,-1-2-2 15,0 0 0-15,-3-1-4 16,-1-2 2-16,0 2 4 15,0-2 1-15,0 1 0 0,0 0 0 16,0 0-1-16,-7 0-4 16,0-1-1-16,0-3 1 15,-2 1 3-15,0-1 2 16,0 0-5-16,2 0-3 16,2 0 7-16,3 0 0 15,0-2-5-15,2-6 1 16,0-2-9-16,0-3 1 15,6-1 6-15,4-3-1 16,-3 1-2-16,2-2-11 16,-2-1-4-16,-3 1 8 0,-2 1 5 15,-2 4 5-15,0 0 7 16,0 4 0 0,0 2 1-16,-4 3 8 0,2 0 15 15,1 4 24-15,0 0-15 16,1 0-26-16,-1 0-7 15,1 0-9-15,0 0-5 16,0 4 6-16,0 0 8 16,0 0-1-16,2-2-2 15,1-1 2-15,1-1 1 16,1 0 0-16,0 0 1 16,1 0 1-16,-1-7-2 15,2-4-4-15,-2-5-30 16,-4 0-13-16,-1-1 29 15,0 0 3-15,0 5 15 0,0 6 8 16,0 3 30 0,0 3 36-16,-1 0-37 0,1 0-37 15,0 0-14-15,0 3-2 16,0 5 12-16,0 0 3 16,4-2 0-16,3-2 1 15,0 0 0-15,-1-2 1 16,-2-2 1-16,2 2-2 15,-2-2-27-15,0 0-61 16,-1-2-85-16</inkml:trace>
  <inkml:trace contextRef="#ctx0" brushRef="#br0">1836 12139 551 0,'0'0'93'0,"0"0"-87"15,0 0-6-15,0 0-13 16,0 0 10-16,0 0 3 16,7 12-3-16,3-8-48 15,-2-2-35-15,3-1-194 16</inkml:trace>
  <inkml:trace contextRef="#ctx0" brushRef="#br0">1945 12048 560 0,'0'0'52'0,"0"0"-48"15,0 0-4-15,0 0-4 16,0 0 1-16,0 0 3 15,-22 24 0-15,21-14 0 16,1 1-2-16,0-2-2 16,0 0 3-16,7 0-1 0,3-2 0 15,1 0 0 1,-2-5 2-16,2-2 0 0,3 0 4 16,-5 0-1-16,3-11 3 15,-2-3-6-15,-3-4-9 16,-2 1-12-16,-3-1-6 15,-2 1 13-15,0 2 13 16,0 3 1-16,-7 3 3 16,1 5 16-16,2 2 21 15,1 2-20-15,2 0 16 16,-2 0-26-16,0 1-10 16,3 8-7-16,0 1-1 15,0-2 6-15,0-2 0 16,0-2 0-16,5-2 0 15,2 0 0-15,1-2-2 0,-1 0 4 16,3-2 4-16,1-8-1 16,-4-1 3-16,2-2-6 15,-7 0-36-15,3 1-1 16,-5 1-5-16,0 2-13 16,0 3 37-16,0 3 18 15,0 1 20-15,-3 2 17 16,1 0-7-16,2 0-26 15,0 0-4-15,0 0-1 16,0-1-3-16,0-1-1 16,0-2 2-16,2-1 3 15,1-3 2-15,3 1 2 0,-3-1-2 16,-1-1 0-16,-2 2 0 16,0-2-1-16,0 0 18 15,-9 2 20-15,0 1 8 16,3 5 13-16,-1 0-37 15,4 1 5-15,0 0-24 16,2 1-4-16,1 7-7 16,0 2 3-16,0-1 2 15,1 0-3-15,7-2-1 16,3-1 6-16,2 0 0 16,2-1 0-16,0 1 3 15,1 1-3-15,-5-2 1 16,0 2 0-16,-4-2 0 15,-4 0 0-15,0 1-1 16,-3 3-22-16,0 2 0 0,0 2-66 16,-6 0-76-16</inkml:trace>
  <inkml:trace contextRef="#ctx0" brushRef="#br0">2027 12499 54 0,'0'0'653'15,"0"0"-611"-15,0 0-32 16,0 0-10-16,0 0-2 16,0 0-1-16,7-42-3 15,2 28 4-15,0-6 0 16,0-4-1-16,5-6-2 16,2-3-15-16,0-6-2 15,3-1 4-15,-4 2-35 16,1 5 25-16,-7 8 4 0,-2 10-1 15,-3 9 3 1,0 6-46-16,-4 6-169 0</inkml:trace>
  <inkml:trace contextRef="#ctx0" brushRef="#br0">2109 12421 485 0,'0'0'63'0,"0"0"-50"16,0 0-8-16,0 0 5 15,0 0 16-15,0 0 28 0,-2 0-8 16,4-11-17-16,7-7-17 16,3-8-10-16,5-3-1 15,4-4-1-15,2-1 2 16,1-1-2-16,-4 3-19 15,-2 8-50-15,-7 8-2 16,-5 8 1-16,-1 8-100 16</inkml:trace>
  <inkml:trace contextRef="#ctx0" brushRef="#br1">12902 10180 383 0,'0'0'50'0,"0"0"-30"15,0 0 7-15,0 0-8 16,0 0-9-16,0 0 3 16,0 0 7-16,0 0 3 15,0-10 7-15,0 10-2 16,0 0-10-16,0 0-6 15,0 0-8-15,0 0-4 16,0 0-1-16,0 0-4 16,0 0-1-16,0 0-2 15,0 0 1-15,0 0-2 16,9 0 9-16,7 0 1 16,9 0 5-16,9 0-3 0,8-4 3 15,2-3-5 1,2 0 2-16,-1 0-2 0,-6 3-1 15,-9 0 0-15,-5 4 1 16,-10 0-1-16,-4 0 0 16,-3 0 0-16,-2 0-1 15,-1 4-4-15,0 1-32 16,-2 0-5-16,1 0-25 16,-2-1-100-16</inkml:trace>
  <inkml:trace contextRef="#ctx0" brushRef="#br1">13207 10085 319 0,'0'0'74'0,"0"0"-46"16,0 0 0-16,0 0 11 16,0 0-7-16,0 0-23 15,0-6 3-15,0 4-8 16,0 0 7-16,0 2 9 0,0 0-1 16,0 0-4-1,0 0-6-15,0 0-6 0,0 0-3 16,0 0-3-16,0 0 3 15,0 0-3-15,0 0 0 16,0 0 2-16,0 0-5 16,0 0-5-16,2 0 6 15,3 0 5-15,5 1 2 16,4 4-1-16,3 1 0 16,0 0 3-16,2 0-4 15,-3 2 0-15,-2-1-2 16,-4 3 4-16,-2-1-2 15,-3 1 0-15,-3 1 0 16,-2-2 5-16,0 1-5 0,0 0 4 16,0 0-3-16,-5 0 0 15,-4 2 0-15,-2-1-1 16,1 1 2-16,-1 1-1 16,1-1 1-16,0 2-1 15,5 0-2-15,0 1-15 16,1-2-71-16</inkml:trace>
  <inkml:trace contextRef="#ctx0" brushRef="#br1">13418 10145 263 0,'0'0'22'16,"0"0"-22"-16,0 0 1 16,0 0 0-16,0 0-1 15,0 0 2-15,0 0 5 16,0 0 10-16,0-1 23 15,0 1-10-15,0 0-10 16,0 0 1-16,0 0-5 16,0 0-7-16,0 0 0 15,0 0-2-15,0 0 0 16,0 0 0-16,0 0 7 16,0 0-2-16,0 0 9 15,0-1 4-15,0 1-4 16,0-1-8-16,0 1 2 15,0 0-8-15,0 0 1 0,0 0 0 16,0 0-4-16,0 0-2 16,0 0 2-16,0 0-4 15,0 0 2-15,0 0 5 16,0 0-4-16,0 0-3 16,0 0 1-16,0 0 2 15,0 0-3-15,0 0-1 16,0 0 1-16,0 0 0 15,0 0 0-15,0 0 0 16,0 0 0-16,0 0-2 0,0 0 2 16,0 0 0-16,0 0-2 15,0 0 1-15,0 0-7 16,0-1 4-16,0 0-5 16,9-3 9-16,7-1 5 15,3-1-5-15,3-3 4 16,4 1-4-16,3-2 0 15,3-3 0-15,-3 3 5 16,-2 0-4-16,-6 1-1 16,-5 4 0-16,-8 2 0 15,-3 2 1-15,-4 1-1 16,-1 0 0-16,0 0-3 16,0 0-2-16,0 0 4 15,0 0-4-15,0 0 2 16,0 0 2-16,0 0 2 0,0 0 0 15,0 0 0-15,0 0 5 16,0 0 2-16,0 0 4 16,0 0 12-16,0 0-2 15,0-4-2-15,0 0-5 16,0-1-15-16,0-2 0 16,1-1 1-16,2-1 0 15,-1-4 0-15,-1-2 0 16,0-4-1-16,0-3 0 15,1 0 0-15,-1-5 2 16,0 1-2-16,0 0 0 16,1 0 0-16,0 6 0 0,2 1 0 15,-1 4 0 1,1 0 0-16,-2 3 0 0,1 1 0 16,1 3 0-16,-2 2-2 15,3 1-1-15,-3 0 2 16,0 3 1-16,1 1-1 15,-3 0 1-15,0 1 0 16,0 0 0-16,0 0-1 16,0 0-2-16,0 0 0 15,0 0-1-15,0 0 2 16,0 0 1-16,0 0 0 16,0 0-3-16,0 0 2 15,0 0 0-15,0 0-4 0,1 0 1 16,2 0-4-1,4 0 8-15,4-3 1 0,4-2 1 16,7-3 1-16,6-1-1 16,7-2 2-16,9-1-3 15,1-1 0-15,3-2 1 16,0 3-1-16,-4-3-17 16,-4 3-16-16,-3 0 4 15,-8 1 10-15,-6 3-1 16,-9 2 6-16,-6 5-9 15,-6-1-75-15,-2 2-74 16,0 0 4-16</inkml:trace>
  <inkml:trace contextRef="#ctx0" brushRef="#br1">14083 9495 286 0,'0'0'105'0,"0"0"-40"16,0 0-15-16,0 0-10 15,0 0-1-15,0 0 2 16,-3-11-18-16,3 11-13 16,0 0-10-16,0 0-3 15,0 0-11-15,0 0 3 16,3 4 11-16,5 3 2 15,4 0 0-15,4 1 0 16,4-2 2-16,1-1 1 16,0-2 0-16,-2 0-1 0,-2 1-4 15,-3 0 1-15,-3 2-1 16,-2 0 0-16,-4 1-3 16,-1 2 3-16,-2 2 2 15,-2 1 1-15,0 1-2 16,0 3 0-16,-9 0 1 15,-3 2 1-15,-1 0-3 16,-1 2 0-16,1 2-34 16,1-4-53-16,3-4-283 15</inkml:trace>
  <inkml:trace contextRef="#ctx0" brushRef="#br1">14445 9436 54 0,'0'0'166'0,"0"0"-122"0,0 0-16 16,0 0-7 0,0 0-7-16,0 0 30 0,0 0 11 15,0 0-6-15,0-37 1 16,0 34-10-16,0 1 1 15,0 2 1-15,0-1-11 16,0 1-12-16,0 0-16 16,0 0-3-16,0 0-14 15,0 1-2-15,0 9 12 16,0 5 4-16,1 3 0 16,2 2 0-16,1 0 0 15,-1-1 2-15,1-3-1 0,-2-2-1 16,-1-4 1-1,2-1-1-15,0-4 0 0,-3-3 0 16,2-2 0-16,-2 0 3 16,1 0 1-16,-1 0 3 15,1 0 6-15,-1-2 3 16,0-11 25-16,0-7-35 16,0-4-4-16,0-4 2 15,0 2-4-15,0 2 0 16,0 3 2-16,0 2 0 15,-1 4-4-15,-2 4 2 16,0 4 0-16,0 4 2 16,2 2 1-16,0 1-6 15,1 0 3-15,0 0-14 16,0 0 5-16,0 5 8 0,0 1 1 16,5 1-2-16,0-2 2 15,2-1 0-15,2 0-1 16,-1 0 2-16,2-2-1 15,0-2 1-15,1 0 1 16,0 0 1-16,-1 0-1 16,-2 0 0-16,2-4 4 15,-2-5-5-15,-2-2 1 16,0-1 2-16,-3 0-3 16,-1 0 1-16,0 3 1 15,-1 1-2-15,-1 4 0 16,0 2-1-16,0 2 0 0,0 0-5 15,0 0-9-15,0 2 2 16,0 9 6-16,0 1 5 16,2 1 0-16,3 1 2 15,1 0 0-15,1-1-1 16,1-2 1-16,2 1 0 16,-2-3 1-16,0-2-2 15,0 1 0-15,-1-3 1 16,-1-1 0-16,-1-2-1 15,0 0 0-15,-2-2-4 16,3 0-1-16,1 0-1 16,0-6 5-16,-1-5-2 0,-1-3 1 15,-3 0 1-15,-2 1 0 16,0 3 1-16,0 3 0 16,0 4 0-16,0 2-1 15,0 1-2-15,0 0-7 16,0 0-12-16,0 2 5 15,0 6 15-15,3 1 2 16,1 2 0-16,1-2 3 16,0 2-2-16,0-2-1 15,-1 0 0-15,0 0 0 16,-2-3-90-16,-1-4-126 16</inkml:trace>
  <inkml:trace contextRef="#ctx0" brushRef="#br1">14707 9259 508 0,'0'0'40'16,"0"0"-40"-16,0 0-4 15,0 0-1-15,0 0 4 16,0 0 1-16,0 0 1 15,5 16-1-15,0-11-37 16,2-2-136-16</inkml:trace>
  <inkml:trace contextRef="#ctx0" brushRef="#br1">14800 9138 467 0,'0'0'125'15,"0"0"-110"-15,0 0-15 16,0 0-7-16,0 0-1 16,0 0 6-16,15 20 2 15,-6-3-1-15,1 1 1 16,1 3 3-16,-1 1-3 0,0 0 0 15,-1-1 2-15,-1-1-2 16,0 0 0-16,-2-3 2 16,1-3-2-16,-1-2 0 15,0-3 0-15,0-4-55 16,-1-4-21-16,0-1-74 16</inkml:trace>
  <inkml:trace contextRef="#ctx0" brushRef="#br1">14961 9172 529 0,'0'0'45'0,"0"0"-21"16,0 0-6-16,0 0-4 15,0 0-7-15,0 0-3 16,-5-2-3-16,3 2-1 16,-3 2 0-16,-2 10 0 15,-1 5 3-15,1 3 2 16,1 4 0-16,2 2-4 16,2-2 0-16,2 0 1 15,0-4-1-15,0-1-1 0,5-4 0 16,1-5-1-1,-1-3 1-15,2-4 0 0,0-3 3 16,3 0-1-16,0 0 7 16,2-9-1-16,0-4-3 15,-5 0 2-15,-1-1-5 16,-2-2 3-16,-4 3-5 16,0-1-11-16,0 6 11 15,0 5 2-15,0 1-2 16,0 2-2-16,0 0-5 15,0 0-2-15,0 0 1 16,-2 0-12-16,1 7 20 16,1 3-3-16,0-2 3 15,0 0-1-15,0-1-3 0,3-2 0 16,2-2 1-16,3-1 3 16,0-2 0-16,3 0 3 15,0 0-1-15,2-5 0 16,-1-4-2-16,-2-3-1 15,-1 1-5-15,-3 0 5 16,-3 2 1-16,-2 4 0 16,0 3 1-16,-1 2 3 15,0 0-2-15,0 0-2 16,0 0-10-16,3 1 3 16,-1 5 7-16,2 0 0 15,3 0 0-15,4-2 0 16,0 0 0-16,2-3 0 0,0-1-21 15,-2 0-95 1</inkml:trace>
  <inkml:trace contextRef="#ctx0" brushRef="#br1">15384 9160 463 0,'0'0'21'0,"0"0"-10"16,0 0-8-16,0 0-3 15,0 0 0-15,0 0 0 16,0 0 0-16,-5 0 0 16,5 0 0-16,0 0 1 15,-2 0 1-15,-3 1 1 16,1 2 0-16,-2 1 1 15,0 0 0-15,0-1-4 16,3 0 0-16,1-2 0 0,2 0 3 16,0-1-3-16,0 0 1 15,0 0 6-15,0 0 4 16,0 0 44-16,0-9-40 16,0 0-9-16,0-3-3 15,-2 0-3-15,-3-2 3 16,-2 0 1-16,-2 1 0 15,0 2-1-15,0 2 9 16,1 3-6-16,3 2-3 16,2 3-3-16,1 1 4 15,2 0-4-15,0 0-13 16,0 0-1-16,0 1 5 16,0 7 7-16,4 1 0 15,6 1 0-15,3 0 2 16,1-1 0-16,4-3 2 0,0 2-1 15,1-1-1-15,-1 1-2 16,-2 0-29-16,-3 0-52 16,-4-1-128-16</inkml:trace>
  <inkml:trace contextRef="#ctx0" brushRef="#br1">15548 8984 544 0,'0'0'51'16,"0"0"-4"-16,0 0-13 15,0 0-17-15,0 0-17 16,0 0 0-16,0-5-5 16,0 5-5-16,0 5-2 15,4 5 11-15,5 1 1 16,-1 3 0-16,-2-2 0 16,1 3 1-16,-1-3 0 15,-3-1-1-15,1-2 0 0,-2-3 2 16,-2-1-2-16,0-4 0 15,0 1 2-15,0-1-2 16,0-1 6-16,0 0 2 16,0 0 0-16,1 0 2 15,1 0 4-15,0-9-3 16,0-2-5-16,4-1-6 16,1-1 0-16,0 0-1 15,3 4-3-15,-1 3 0 16,2 1 0-16,-1 1-1 15,-1 2 5-15,1 2-5 16,-4 0 4-16,-2 0-2 0,0 0-5 16,-3 10 2-1,-1 2-2-15,0 1 5 0,-1 1 2 16,-7-3-3-16,0 0 4 16,-1-5-1-16,0 1 1 15,1-4 2-15,0 1 1 16,0-4 0-16,3 1 0 15,0-1-3-15,-1 0 0 16,3 0-18-16,1 0-58 16,1-6-2-16,1-3-119 15</inkml:trace>
  <inkml:trace contextRef="#ctx0" brushRef="#br1">15741 8969 456 0,'0'0'59'0,"0"0"-25"16,0 0-28-16,0 0-3 16,0 0-3-16,0 0 0 15,34-13-5-15,-28 21 4 16,-1 1-2-16,0 0 6 15,-1 0-3-15,-2 1 0 16,-2-2 0-16,0-3 0 16,0-2 1-16,0-2 1 0,0 0-2 15,0-1 3-15,0 0 1 16,0 0-1-16,0 0 6 16,0 0 10-16,0-7-16 15,0-2 2-15,1-4-5 16,5 0-14-16,1 2-5 15,2-1 11-15,2 3 0 16,3 0 8-16,0 3 0 16,2 0 0-16,4 0 0 15,-1 2 0-15,1 0 1 16,0 1 0-16,-3 0-1 16,-3 1 0-16,-3 2 1 15,-7-2-1-15,-1 1 1 0,-3 1 1 16,0 0-2-1,0 0 7-15,0 0-7 0,-1 0 0 16,-4 0-5-16,-1 0-6 16,0 0 3-16,0 0 1 15,2 0 5-15,-1 0 1 16,1 0-1-16,2 1 2 16,0 3-1-16,1 3-2 15,-1-1 0-15,2 2 3 16,0-3-4-16,0 1 3 15,4-2 1-15,5 0 0 16,3-2 2-16,2-2 0 16,2 0 2-16,2 0-1 15,0-3-2-15,-2-6-1 0,-2 1 3 16,-1-1 2-16,-4 1-4 16,-4 1-1-16,-1 1 0 15,-4 2 0-15,0 2-3 16,0 2-1-16,-2 0-5 15,-7 0 4-15,0 8 3 16,-2 1 0-16,4-1 2 16,2-1-1-16,3-2 2 15,2 1-3-15,0-3-3 16,0 0 4-16,0-2-2 16,4-1 0-16,4 0 3 15,1 0 0-15,2-4 2 16,1-6 2-16,-3-2-4 0,-1-2 6 15,-4-1-5-15,-3 0 2 16,-1-1 2-16,0 2-5 16,-5 1-20-16,-5 4-9 15,-1 0-6-15,1 5 12 16,-1 1 3-16,1 3 8 16,1 0 8-16,2 0-5 15,3 2 5-15,4 7-2 16,0 1 3-16,0 2 0 15,11 1 3-15,5 1 0 16,2-1 3-16,2 0-3 16,-1-2-81-16</inkml:trace>
  <inkml:trace contextRef="#ctx0" brushRef="#br1">16467 8692 437 0,'0'0'61'0,"0"0"-20"0,0 0 12 16,8-56 0-16,-5 43-2 15,-1 2-24-15,0 3-2 16,-2 4 3-16,0 2-5 15,0 2-7-15,0 0-13 16,0 0-3-16,0 0-5 16,0 4-7-16,0 16-6 15,0 12 18-15,0 13 0 16,-7 13 2-16,-3 9-1 16,0 4 5-16,3-2-3 0,0-8 1 15,5-10 0-15,1-8-4 16,1-4 1-16,0-5-1 15,0-6 1-15,0-2 2 16,0-5-3-16,0-2-9 16,0-8-88-16,3-7-81 15</inkml:trace>
  <inkml:trace contextRef="#ctx0" brushRef="#br1">16672 8861 558 0,'0'0'71'15,"0"0"-14"-15,0 0-22 16,0 0-26-16,0 0-9 16,0 0-6-16,-6-5-1 0,8 5 1 15,2 3 5-15,2 7 2 16,0 2-1-16,1 6 0 15,0 6 0-15,1 4 2 16,-2 3-1-16,1-1 7 16,-1-2-6-16,-1-5-1 15,-2-5-1-15,1-4 0 16,-2-5 1-16,-1-5 2 16,-1-2-3-16,0-2 3 15,0 0 4-15,0 0 21 16,1 0 18-16,-1-2-5 15,3-9-16-15,1-5-22 16,3-4-3-16,2 2 0 16,2 0-3-16,3 4 3 15,2 3 1-15,-1 5-1 0,-1 2-4 16,-2 4 2-16,-3 0-2 16,0 2-11-16,-4 11 8 15,-1 0 4-15,-4 3-4 16,0-1 5-16,0-1-9 15,-1-1 9-15,-4-3-6 16,0-4 5-16,2-2 2 16,1 0 1-16,0-4 0 15,2 0-14-15,-4 1-15 16,1-1-30-16,-4 0-40 16,-1 0-38-16,-1 0-299 15</inkml:trace>
  <inkml:trace contextRef="#ctx0" brushRef="#br1">16951 8975 513 0,'0'0'32'15,"0"0"-3"-15,0 0-13 16,0 0-7-16,0 0-9 16,0 0-1-16,11-16-2 0,-6 7 1 15,1 1 1-15,-1-1-3 16,-1 1 1-16,-1 0-1 16,-2 2 1-16,-1 2 3 15,0 3 0-15,0 1 0 16,0 0-6-16,-4 0-11 15,-3 0 14-15,-2 1 0 16,0 7 3-16,1 2 0 16,3-2-1-16,0 2 0 15,3 0 1-15,2-1-1 16,0-1 0-16,0 1-2 16,0-2 3-16,7-1 0 0,0 0 0 15,4-4 3 1,2-1-2-16,2-1 0 0,1 0 0 15,-2 0-1-15,-1-1-26 16,-2-5-115-16,-4-2-84 16</inkml:trace>
  <inkml:trace contextRef="#ctx0" brushRef="#br1">17072 8875 302 0,'0'0'156'15,"0"0"-95"-15,0 0-25 16,0 0-19-16,0 0-11 16,0 0-2-16,0-3 0 15,0 3 4-15,0 0 10 0,0 0-7 16,0 0-5-16,0 0-1 16,0 0-3-16,0-1 0 15,0 1 3-15,0-1-2 16,0-1 0-16,4-1 4 15,5-2-4-15,-2 0 2 16,-1 0-5-16,-1-1 2 16,-3 1-1-16,0 2-1 15,-2 1 5-15,0 0-1 16,0 2 0-16,0 0-4 16,-4 0-2-16,-6 2 0 15,-3 6-2-15,1 2 4 0,2 1-1 16,1 0-1-16,4-3 0 15,3 0 0-15,2-2-5 16,0 0 7-16,0-4-3 16,4 1-1-16,5 0 2 15,5-3 1-15,2 0 1 16,2 0 3-16,1 0-1 16,-2 0-2-16,-5 0-37 15,-1 0-53-15,-4-1-169 16</inkml:trace>
  <inkml:trace contextRef="#ctx0" brushRef="#br1">17207 8776 542 0,'0'0'45'16,"0"0"-32"-16,0 0-13 15,0 0-6-15,0 0 5 16,0 0 0-16,-1 30 2 16,1-18 0-16,0-1-1 15,0 0-1-15,0-3 1 16,0-1 0-16,0-3 0 16,0-3 0-16,0 0 0 0,0-1 2 15,0 0 1-15,0 0 2 16,1 0 49-16,-1-1 15 15,1-8-11-15,1-4-53 16,0-4-2-16,-1-1-3 16,0 1-18-16,0 2-15 15,1 3-16-15,1 5-23 16,-2 3 31-16,2 4-161 16</inkml:trace>
  <inkml:trace contextRef="#ctx0" brushRef="#br1">17453 8541 20 0,'0'0'579'0,"0"0"-477"16,0 0-75-16,0 0-27 15,0 0-20-15,0 0 10 16,1 22 10-16,5-3 0 16,-1 1 2-16,0 2-2 0,-1-2 0 15,-2 0 1-15,-2-4 1 16,0-4 1-16,0-2-2 16,0-5 1-16,0-2-1 15,0-2 2-15,0-1 2 16,0 0-1-16,0 0-1 15,0 0 10-15,0 0 6 16,0-1 12-16,-1-10-10 16,1-2-19-16,0-4 4 15,0 1-5-15,0 0-1 16,8 2-9-16,3 6 5 16,1 1 0-16,2 4 2 0,0 3-1 15,-2 0 2-15,-3 1-1 16,-2 10-2-16,-6 5 1 15,-1 3-6-15,0 1-4 16,-12-1 10-16,-4-1-2 16,0-3-5-16,1-4 8 15,3-2 1-15,6-4-1 16,3-3-3-16,3-1-65 16,0-1-2-16,0 0 12 15,9-1-97-15</inkml:trace>
  <inkml:trace contextRef="#ctx0" brushRef="#br1">17701 8529 38 0,'0'0'401'0,"0"0"-368"16,0 0-20-16,0 0 3 15,-61 40 1-15,56-26-11 16,3-3-3-16,2-1-3 16,0-3 0-16,0-3 0 15,0-2 0-15,4 0 1 16,7-2 12-16,4 0 5 0,1-6-5 16,0-5-4-1,-2-1-9-15,-4 1 0 0,-7 0-6 16,-3-1-5-16,0 2 5 15,0 0 2-15,-6 1-8 16,-2 3 2-16,-1 0-4 16,2 1-77-16,0 3 14 15,1-2 1-15,3 1 74 16,2-2-17-16,1-1-100 16</inkml:trace>
  <inkml:trace contextRef="#ctx0" brushRef="#br1">17695 8377 197 0,'0'0'124'16,"0"0"-16"-16,0 0-25 0,0 0-23 15,0 0-16-15,0 0-22 16,0-20-22-16,0 20-11 16,0 7 1-16,0 7 10 15,4 4 0-15,5 1 4 16,-1 1-2-16,4 3 8 15,-2-1-6-15,2 2 2 16,-1 1-3-16,-4-1 0 16,-1 3 1-16,-4-4-1 15,-2-2 3-15,0-3-1 16,0-7-5-16,0-5-69 16,0-4 9-16,0-2-70 0,0-3 81 15,0-15-211 1</inkml:trace>
  <inkml:trace contextRef="#ctx0" brushRef="#br1">17852 8385 497 0,'0'0'97'0,"0"0"-84"16,0 0-13-16,0 0-15 15,0 0 13-15,0 0 2 16,17 60 0-16,-10-39 2 15,-1 2-2-15,1 0 1 16,-4 1 1-16,-3-2-1 0,0-2-1 16,0-6-23-1,-4-2-31-15,-5-4-11 0,-2-4 19 16,1-4-9-16,-1 0-11 16,1-5 66-16,2-9 0 15,-1-4 0-15,2-1-4 16,-3 0 0-16,-1 4-28 15,2 2 32-15,1 4 45 16,3 4 21-16,4 2 22 16,1 2-50-16,0 1 10 15,0-1-31-15,6-1-13 16,8-2-2-16,6-2 2 16,4-1 4-16,1-2 7 0,3-3-2 15,-1-2 0-15,1-2-2 16,-4-2 1-16,-3-1 7 15,-5 1 11-15,-5-1-17 16,-6 3 2-16,-3 0-6 16,-2 4-6-16,0 7 2 15,0 2-5-15,0 1 5 16,0 2-5-16,-7 2-17 16,-2 10 6-16,-2 5 11 15,2 4-1-15,2 1 0 16,2-1-1-16,5 2 2 15,0-5-6-15,0 2 3 16,2-6 1-16,7 0 2 16,1-5 4-16,3-2-4 0,-1-4 2 15,0-2 6-15,3-1-1 16,-1 0 2-16,2-5-3 16,-3-6-4-16,-2-2-2 15,-4-2 0-15,-3-2-32 16,-1 2-8-16,-3 3 6 15,0 5 29-15,0 7 5 16,0 0 0-16,-3 0-2 16,-3 3-5-16,-1 4 7 15,3 1-4-15,3-1 2 16,1-3 1-16,0 1 1 16,4-3-4-16,6-2 4 0,4 0 0 15,2 0 4-15,2-7 0 16,2-5 0-16,-1-2-3 15,-1 1-1-15,-4 0 3 16,-2 4-1-16,-7 4 1 16,-3 4 27-16,-2 1 27 15,0 0-57-15,-3 10-26 16,-8 7 26-16,1 4 4 16,-2 2 5-16,2-3-4 15,3-3-4-15,1 0-1 16,0-1 3-16,-3 0 0 15,-3-1 2-15,-4 1-5 16,-4-4-85-16,-6-1-73 16</inkml:trace>
  <inkml:trace contextRef="#ctx0" brushRef="#br1">14717 9623 224 0,'0'0'447'15,"0"0"-396"-15,0 0-27 16,0 0 4-16,0 0-14 15,0 0-7-15,0-15-7 16,0 13 0-16,2-4 13 16,7 0 5-16,7-4-11 0,3-1-5 15,10-6 4-15,7-2-1 16,8-4 0-16,10-1-4 16,3-3 0-16,5 1 1 15,1 4-1-15,-6 5 1 16,-9 6-4-16,-16 8 2 15,-12 3-2-15,-10 0-27 16,-10 3-28-16,0 10 3 16,-6 7-31-16,-14 3-29 15,-4 1-228-15</inkml:trace>
  <inkml:trace contextRef="#ctx0" brushRef="#br1">14865 9677 394 0,'0'0'93'0,"0"0"-16"15,0 0-11-15,0 0 15 16,0 0-63-16,0 0-7 15,71-56 20-15,-42 41 3 16,-2 0-7-16,-3 2-17 0,2 2-5 16,-1 0-2-16,4 1-3 15,3 0 2-15,0 4 0 16,2 0-2-16,-3 1-24 16,-1 3-67-16,-4-2-79 15,-5 2-306-15</inkml:trace>
  <inkml:trace contextRef="#ctx0" brushRef="#br1">15045 9633 301 0,'0'0'103'15,"0"0"-67"-15,0 0-29 0,0 0 13 16,0 0-12-16,0 0-8 16,0 0-4-16,-3-4 4 15,3 4 18-15,7 2 10 16,2 5 2-16,1 3-12 16,1 3 6-16,2 1-14 15,1 4 3-15,0 4 1 16,0 1-6-16,0 4 0 15,0-3-6-15,1-2 2 16,0-4-1-16,-1 0 1 16,-2-1-4-16,1-5-65 15,-4-2-72-15,-1-4-81 0</inkml:trace>
  <inkml:trace contextRef="#ctx0" brushRef="#br1">15147 9869 281 0,'0'0'32'0,"0"0"-32"15,0 0-1-15,0 0 1 16,0 0 5-16,0 0 44 0,-6 1 48 16,6-1-11-16,0 0-19 15,0 0 3-15,0 0-34 16,0 0-19-16,0 0-17 16,0 3 0-16,2 0-14 15,6 4 14-15,6 1 3 16,0 0-2-16,1 2 0 15,0 1 2-15,-1-2-3 16,-2 2-8-16,0-3-102 16,-3-4-1-16,0-3-214 0</inkml:trace>
  <inkml:trace contextRef="#ctx0" brushRef="#br1">15313 9798 529 0,'0'0'66'15,"0"0"-5"-15,0 0-38 16,0 0-20-16,0 0-3 16,0 0-8-16,0-3 0 15,0 3 1-15,2 0 6 16,3 3 1-16,-1 5 1 15,3 5 2-15,-5 3-3 0,-1 3 5 16,-1 3-5-16,0 0-43 16,-9-4-142-16</inkml:trace>
  <inkml:trace contextRef="#ctx0" brushRef="#br1">15542 9329 408 0,'0'0'67'16,"0"0"-47"-16,0 0 20 15,0 0-13-15,0 0-7 16,0 0 0-16,0 0-10 16,0 0 8-16,-10-1 5 15,10 0-2-15,0 1 14 16,0 0-16-16,0 0-7 15,0 0-5-15,0 0-2 16,0-2 0-16,2-2-5 16,18-4 0-16,8-3 0 15,13-1 3-15,11-4-3 16,7-2 0-16,9-1 0 16,1-2-4-16,1-1-16 0,-4 1 1 15,-3 3-3-15,-13 4-7 16,-13 3 16-16,-19 8-35 15,-13 3-76-15,-6 2-24 16,-27 14 128-16,-11 3-119 16</inkml:trace>
  <inkml:trace contextRef="#ctx0" brushRef="#br1">15668 9402 295 0,'0'0'17'0,"0"0"-8"16,0 0-5-16,0 0 0 16,0 0-4-16,0 0 1 15,-55 39-1-15,55-39 65 16,0 0 34-16,0 0-34 15,0 0-10-15,0 0 12 16,0 0-34-16,3-5-7 16,4-4-21-16,6-1-5 0,5-1 3 15,7-1 0 1,12-5 0-16,9 1-3 0,9-2 1 16,5-2 3-16,2 1-3 15,-1-1-1-15,-3 0-3 16,-5 5-20-16,-9 1 0 15,-15 6-38-15,-13 5 7 16,-14 3-48-16,-2 0-91 16,-20 12 125-16</inkml:trace>
  <inkml:trace contextRef="#ctx0" brushRef="#br1">17037 9188 602 0,'0'0'47'0,"0"0"-17"15,0 0 2-15,0 0-20 16,0 0-9-16,0 0-1 16,75-47 0-16,-52 39-1 15,2-2 0-15,3-3-1 16,6 1 1-16,5 0-1 0,7-2 3 15,2 0-3 1,1 2 0-16,0 0-2 0,-6 1 2 16,-2 2-3-16,-6 1-3 15,-4 2-5-15,-6 2-10 16,-11 2-5-16,-7 2-14 16,-7 0-8-16,-12 5-95 15,-17 7-109-15</inkml:trace>
  <inkml:trace contextRef="#ctx0" brushRef="#br1">17214 9269 506 0,'0'0'32'0,"0"0"-11"0,0 0-12 16,0 0 3-16,0 0 0 15,0 0-6-15,39-36-4 16,-30 30 12-16,2 2-2 15,-3 1-3-15,-2 0-1 16,-3 3-6-16,1 0 1 16,-2 0-3-16,3 0-10 15,0 3 10-15,1 6 0 16,-1 2 0-16,2 2 2 16,-2 1-2-16,0 0 2 15,1-1-1-15,-4 0 0 0,-2-1-2 16,0 2-52-16,-5-2-58 15,-8 1-202-15</inkml:trace>
  <inkml:trace contextRef="#ctx0" brushRef="#br1">17289 9391 585 0,'0'0'78'16,"0"0"-74"-16,0 0 3 0,0 0-7 16,0 0-1-16,0 0-3 15,14 0 2-15,-9 0-7 16,-3 0-55-16,-2 2-52 16</inkml:trace>
  <inkml:trace contextRef="#ctx0" brushRef="#br1">17282 9219 363 0,'0'0'27'16,"0"0"-23"-16,0 0 5 16,0 0-4-16,0 0-5 15,0 0 2-15,-53-42 1 16,41 36 8-16,0 2 13 16,-5 1 15-16,2 1-22 15,-2 2-7-15,0 0-7 16,0 0 6-16,0 5 13 15,-1 5-12-15,3 2-2 0,-1 5 0 16,2 4 4-16,2 5-2 16,2 1 3-16,5 1-5 15,4-1-4-15,1 0-2 16,0 1 3-16,13-2-4 16,4-1 3-16,4-1-1 15,3-5-3-15,4-5 4 16,3-6-1-16,1-5 3 15,1-3 1-15,0-2 1 16,0-14-2-16,-2-7 2 16,-6-4-2-16,-5-4 9 15,-6-3 20-15,-5 0-15 16,-7-3-11-16,-2-1-4 16,-2 1-5-16,-16 4-1 15,-3 4-1-15,-5 7-2 0,0 5-2 16,2 6 2-16,1 7 4 15,0 4-4-15,0 0 0 16,2 11-2-16,-1 8-55 16,1 6-20-16,-2 5-3 15,1 0-228-15</inkml:trace>
  <inkml:trace contextRef="#ctx0" brushRef="#br1">17176 9341 562 0,'0'0'30'0,"0"0"-14"15,0 0 17-15,0 0-5 0,0 0-28 16,0 0-13 0,4 0-70-16,-4 0-57 0</inkml:trace>
  <inkml:trace contextRef="#ctx0" brushRef="#br1">15563 9719 446 0,'0'0'54'0,"0"0"-39"15,0 0 5-15,0 0 6 16,0 0-14-16,0 0-5 15,0 0-2-15,0 0 12 16,0-10 10-16,0 8 10 16,0 1-8-16,0-1 2 15,0 2-17-15,0-1-3 16,0 1 1-16,0 0-12 16,0 0 0-16,0 0-3 15,0 0-1-15,0 0-1 0,0 0-5 16,5 1 5-1,2 5 5-15,0 4 0 0,0-1 3 16,-1-1-3-16,-1-1 1 16,-1-2-1-16,1-2 3 15,-3-2-3-15,0 0 1 16,1-1 1-16,3 0 0 16,4-3-1-16,7-11 21 15,4-4-4-15,2-3-10 16,1 1-5-16,-2 0 1 15,-3-3-4-15,-2 4 0 16,-2 1-4-16,-3 6-35 16,-4 3-15-16,-3 6-22 15,-4 3-24-15,-1 0-165 16</inkml:trace>
  <inkml:trace contextRef="#ctx0" brushRef="#br1">15677 9697 314 0,'0'0'19'15,"0"0"-4"-15,0 0-7 16,0 0 2-16,0 0 7 0,0 0 17 15,-7 0 3 1,6 0-4-16,0 0-3 0,-1 0-3 16,2 0-16-16,0 0-8 15,-1 0-3-15,0 0 0 16,0 6 1-16,1 0 0 16,0 0 5-16,0 2-3 15,0-3 1-15,0 0-2 16,0-1-1-16,0-3 2 15,0 0-2-15,1 2 0 16,1-3 1-16,0 2-2 16,-1-1 2-16,2-1-1 15,4 0-1-15,2 0 4 0,7-1 13 16,5-12 22 0,6-3-16-16,3-5-20 0,3-3-1 15,-2-2 3-15,1-1-5 16,-5 1-6-16,-3 3-51 15,-7 5 12-15,-5 3-110 16</inkml:trace>
  <inkml:trace contextRef="#ctx0" brushRef="#br1">17620 9183 724 0,'0'0'43'16,"0"0"-31"-16,0 0 13 16,0 0-5-16,0 0-20 15,0 0-7-15,0 0 2 16,-3-18 5-16,3 18 3 15,0 0-3-15,0-1 0 16,0 1 1-16,0 0 2 16,0 0-1-16,0 0-2 15,0 0-8-15,0 0-2 16,5 1 9-16,1 4 1 0,0 2 1 16,1 0-1-16,1-1 1 15,1 0 2-15,-2-3-3 16,0-2 4-16,0 0-2 15,-1-1 0-15,3 0-2 16,5-1 0-16,6-10 13 16,5-5-7-16,1-1-2 15,3-6 2-15,-2 0-3 16,3-1-2-16,-3-4-1 16,1 1-2-16,-3 2-9 15,-3 5-4-15,-7 5 2 16,-5 7-2-16,-3 4-32 15,-5 4-38-15,-2 0-40 0,0 10-29 16,-8 5-65 0</inkml:trace>
  <inkml:trace contextRef="#ctx0" brushRef="#br1">17626 9231 410 0,'0'0'32'16,"0"0"14"-16,0 0-20 15,0 0-1-15,0 0 1 16,0 0-1-16,0-8-2 0,0 8-2 15,0 0-6 1,0 0-14-16,0 0-1 0,0 0-6 16,0 0-1-16,0 2 1 15,0 6 6-15,7 0 0 16,0 1 2-16,1-1-2 16,-1 0 2-16,0-2-1 15,-1-2 1-15,0-2 1 16,-1-2-1-16,3 0-2 15,0 0 6-15,3 0 2 16,5-9-2-16,2-5-2 16,3-4 0-16,1-2-2 15,1-3-2-15,2-2 1 16,2 0-1-16,-1-2 0 0,3 3-18 16,-4 4 7-1,-1 5-5-15,-4 6 10 0,-3 4-10 16,-5 4-17-16,-1 1-10 15,-2 0-35-15,-2 3-57 16,-3 5-42-16</inkml:trace>
  <inkml:trace contextRef="#ctx0" brushRef="#br1">5828 9452 526 0,'0'0'36'0,"0"0"-27"16,0 0 5-16,0 0 7 0,0 0-12 15,0 0-5-15,0 0-3 16,0 0 0-16,0 0 1 16,-5-1 9-16,5 1 10 15,0 0 5-15,0 0 9 16,0 0-2-16,0 0-7 15,0 0-13-15,0 0-5 16,0 0-1-16,0 0-3 16,0 0-1-16,0-5-2 15,6-6 7-15,9-4-6 16,12-5 0-16,3 2-2 16,1 0 0-16,0 2 0 0,-5 3-6 15,-9 6-54 1,-6 4-11-16,-9 3 5 0,-2 0-45 15,0 8-50-15,-11 6 11 16</inkml:trace>
  <inkml:trace contextRef="#ctx0" brushRef="#br1">5915 9537 150 0,'0'0'101'16,"0"0"-38"-16,0 0 46 15,0 0 10-15,0 0-47 16,0 0-10-16,-7 10-18 16,7-10-25-16,2-4-11 15,9-9 5-15,8-5-10 0,8-6-1 16,9-2-2-16,3 1-1 16,0 1-16-16,-3 2-182 15</inkml:trace>
  <inkml:trace contextRef="#ctx0" brushRef="#br1">7549 11204 535 0,'0'0'44'15,"0"0"-3"-15,0 0-4 16,0 0-2-16,0 0-13 15,0 0-8-15,0 0-5 16,-4-20-6-16,4 16 3 0,0 0 0 16,0 0 1-16,0-4 1 15,0-2-4-15,3 1-4 16,11-6 0-16,4 3-12 16,0 1-21-16,2 2-80 15,-1 4-7-15,-4 0-199 16</inkml:trace>
  <inkml:trace contextRef="#ctx0" brushRef="#br1">7620 11266 435 0,'0'0'80'0,"0"0"-69"16,0 0-9-16,0 0 9 15,0 0 10-15,0 0-7 16,-4-2-7-16,16-13-6 16,3-6 11-16,8-3-8 15,-1-1-4-15,-1 1-18 16,-2 2-90-16,-3 2-259 16</inkml:trace>
  <inkml:trace contextRef="#ctx0" brushRef="#br1">9883 10862 537 0,'0'0'57'15,"0"0"-31"-15,0 0-4 16,0 0-2-16,0 0-5 16,0 0-5-16,-6-30-8 15,12 20-2-15,1 0 6 16,2-3-3-16,3-1 0 15,-1 0-3-15,5-2 2 0,1-3-4 16,3 2 2-16,2 1-1 16,1 3 0-16,-5 6-32 15,-4 7-43-15,-7 0-42 16,-4 2-126-16</inkml:trace>
  <inkml:trace contextRef="#ctx0" brushRef="#br1">9961 10858 241 0,'0'0'315'0,"0"0"-273"16,0 0-31-1,0 0 0-15,0 0-11 0,0 0-3 16,7-3-1-16,9-4 4 15,6-1 6-15,2 0-6 16,3-2-17-16,-1 0-61 16,-5-1-289-16</inkml:trace>
  <inkml:trace contextRef="#ctx0" brushRef="#br1">18445 8460 504 0,'0'0'63'16,"0"0"-35"-16,0 0 14 16,0 0-10-16,0 0-12 15,0 0 1-15,0 0-11 16,0 0-6-16,12-31 0 16,-11 30 2-16,0 1 6 15,-1 0-3-15,0-2-3 16,0 2-5-16,0 0-1 15,0 0-3-15,0 0-5 16,0 0-3-16,4 0 8 16,3 6 3-16,0 1 0 0,1 2 1 15,2-1 1-15,-1-1-2 16,2 0 3-16,1-2-2 16,-2 0-1-16,0-4 2 15,2 2 1-15,0-3 0 16,5 0 5-16,5-2 11 15,5-9-1-15,4-4-3 16,4-2-6-16,-1-3-3 16,-3 0-1-16,-1 0-1 15,-5 0-3-15,-5 5-2 16,-9 4 1-16,-6 5-11 16,-5 6-50-16,-8 0-129 0</inkml:trace>
  <inkml:trace contextRef="#ctx0" brushRef="#br1">18410 8589 187 0,'0'0'100'16,"0"0"-61"-16,0 0 4 16,0 0 14-16,0 0-24 0,0 0-10 15,-6-14-4-15,6 10-7 16,0 0-6-16,0 0 2 16,0-1 6-16,2 2-1 15,-1-2 1-15,-1 2 0 16,2 1 6-16,-1-1-7 15,0 2-1-15,-1 1-2 16,2-2-3-16,-2 1 2 16,0 1-6-16,0 0 4 15,0 0 0-15,0 0 0 16,0 0-5-16,0 0 0 16,0 0 6-16,0 0-3 0,0 0-5 15,0 0-8-15,4 0-2 16,2 0 3-16,5 0 7 15,4 3 2-15,4 2-2 16,1-2 6-16,4-2-3 16,0 0 10-16,1-1-11 15,-1 0 2-15,-3 0-2 16,0 0-1-16,-4 0 0 16,0-2 4-16,-3-5-4 15,3 1 1-15,0-1 1 16,1-3 0-16,1 1-2 15,-1 0-1-15,2 1-7 16,0-1-84-16,-1-1-28 0,-1-2-290 16</inkml:trace>
  <inkml:trace contextRef="#ctx0" brushRef="#br1">17581 9307 355 0,'0'0'47'16,"0"0"-8"-16,0 0 5 16,0 0-17-16,0 0-4 15,0 0-3-15,0 0 1 16,-2-55 1-16,3 50 13 16,0 3 14-16,-1 2-21 15,0 0-4-15,0 0-17 16,0 0-7-16,0 0-1 0,0 0-10 15,0 1-5-15,4 10 9 16,3 5 7-16,2 3 1 16,1 4-1-16,3 3 2 15,0 2-2-15,1 3 0 16,0 0 5-16,-2-2-4 16,1-1-1-16,0-3 3 15,-3-4-3-15,-1 1 3 16,-2-4-2-16,-1-1 0 15,0 0 0-15,1 0 1 16,0-5-2-16,0 1-34 16,0-2-27-16,0-2-17 15,-2-3-92-15,-2-2-93 16</inkml:trace>
  <inkml:trace contextRef="#ctx0" brushRef="#br1">17592 9587 479 0,'0'0'94'0,"0"0"-33"16,0 0-23-1,0 0 4-15,0 0-17 0,0 0-25 16,2-21-1-16,3 21-3 16,2 0-5-16,4 4 9 15,1 4-1-15,2 1 2 16,1 2-1-16,2 0 5 16,0-1-4-16,-1 0-1 15,2 0 3-15,-1-3 0 16,1 1 1-16,-2-1-4 15,-3-4-34-15,-2 4-46 16,-3-4-29-16,-2-2-82 16</inkml:trace>
  <inkml:trace contextRef="#ctx0" brushRef="#br1">17823 9485 377 0,'0'0'137'0,"0"0"-76"16,0 0-13-16,0 0-16 15,0 0-27-15,0 0 0 16,0-9 2-16,0 12-1 16,-1 8-5-16,-3 3 0 15,-1 4-1-15,1-1 2 16,1-2-2-16,-1-1 2 0,1 0-2 15,1 0 0-15,1 1 0 16,0 0 0-16,1 3 1 16,0 1-1-16,0-1-75 15,0-3-271-15</inkml:trace>
  <inkml:trace contextRef="#ctx0" brushRef="#br1">16673 10539 293 0,'0'0'30'0,"0"0"-28"16,0 0 3-16,0 0 13 15,0 0-1-15,0 0-10 16,0 0-2-16,0 0 5 16,-1 3 23-16,1-2 3 15,0-1-10-15,0 0-11 16,-1 0 0-16,1 0 0 15,0 0 4-15,0 0 0 16,0 0-1-16,0 0 1 16,0 0 3-16,0 0 26 15,0 0-25-15,7-4-8 16,7-7 9-16,10-4-5 0,4-4-16 16,4-2-3-1,5 1 11-15,-2-1-10 0,-5 5 3 16,-8 5 1-16,-8 6-5 15,-8 4 0-15,-5 1-2 16,-1 0-11-16,0 0-10 16,0 10-61-16,-4 7 25 15,-8 0-155-15</inkml:trace>
  <inkml:trace contextRef="#ctx0" brushRef="#br1">16875 10286 400 0,'0'0'55'16,"0"0"-34"-16,0 0-2 15,0 0-9-15,0 0-3 0,0 0 0 16,-13-10 0 0,11 7 5-16,0 1 14 15,-1-1-3-15,-1 1 3 0,1-1-5 16,1 2 3-16,0 0 0 16,0 1 4-16,2-1-6 15,0 1-10-15,0 0-12 16,0-1 3-16,0 1-3 15,0 0-3-15,0 0 3 16,0 0-8-16,0 0 4 16,0 0-3-16,4 0 3 15,7 0 4-15,3 0 4 16,4 0 4-16,0 0 0 16,1 3-3-16,-3 2 0 15,-3 0-2-15,-1 1-3 0,-3 1 1 16,0-1 1-16,-2-1-2 15,-1-1 2-15,-1 0-2 16,-1-1 1-16,-3 0-2 16,1-2-1-16,-2 0 1 15,0-1 1-15,0 1 0 16,0-1-3-16,0 1 3 16,0 0 0-16,0 1-1 15,0 5 0-15,-3 4 1 16,-6 6 0-16,-4 2 0 15,2 1 1-15,1-2-1 16,-1-1 1-16,2 0-2 0,2 1 2 16,0-2-1-1,2 0 0-15,3 0 0 0,0 0 0 16,2 0-51-16,0-5-68 16,0-1-192-16</inkml:trace>
  <inkml:trace contextRef="#ctx0" brushRef="#br1">17205 10198 443 0,'0'0'32'0,"0"0"-14"16,0 0 10-16,0 0-1 16,0 0-3-16,0 0 0 0,0 0-8 15,0-22 9-15,0 16 36 16,0 2-7-16,0 1-21 15,0 0-2-15,0 2 7 16,0 1 3-16,0 0-17 16,0 0-22-16,-2 0-2 15,0 12-10-15,-2 13 10 16,-1 8 1-16,1 5-1 16,2-2 3-16,2-5-3 15,0-7 0-15,0-8 0 16,6-7-1-16,5-5-3 15,3-4-3-15,8-6 7 16,6-14 9-16,6-8 1 0,0-5-6 16,-4 0 2-16,-6 0-4 15,-5-1-2-15,-6-3 5 16,-5 0-5-16,-3 0 0 16,-4 4 5-16,-1 6-4 15,0 6 0-15,0 8 1 16,-7 4-1-16,0 4 2 15,-2 5-3-15,-6 1-13 16,0 17-41-16,-2 5-7 16,3 2-81-16,10-4-75 15</inkml:trace>
  <inkml:trace contextRef="#ctx0" brushRef="#br1">17648 10048 361 0,'0'0'13'0,"0"0"-13"16,0 0-10-16,0 0 8 0,0 0 2 16,0 0 6-16,10-9 49 15,-10 7 19-15,0 1-19 16,0 0-13-16,0-1-8 16,0 1 1-16,0 0-2 15,0-1-16-15,-2 0-6 16,1-2 2-16,-1 1-12 15,0 0 2-15,0-1-1 16,-2-1-1-16,0 1-1 16,-2 0-1-16,-2 4-2 15,-2 0 3-15,-5 0-1 16,-1 0-5-16,-1 3 5 16,3 4 0-16,2 2-2 0,5-1-1 15,4 0 2-15,3-2 0 16,0 1-1-16,1-3 1 15,11 1 0-15,4-3-10 16,3-1-2-16,2-1 14 16,0 1 2-16,-1 0 0 15,-3 3-2-15,-5 0 0 16,-5 3-18-16,-3 1 8 16,-2 5 3-16,-2 0 4 15,0 1 3-15,-6 1 0 16,-5-4 2-16,1-2-1 15,3-2-1-15,-1-1 2 0,3-3-2 16,0 0 0 0,0 0 1-16,0 0-1 0,1-2-40 15,0 0-39-15,3-1-70 16,1 0-210-16</inkml:trace>
  <inkml:trace contextRef="#ctx0" brushRef="#br1">17658 10092 365 0,'0'0'119'0,"0"0"-71"0,0 0-11 16,0 0 3-16,0 0-12 15,0 0-2-15,-11-15-26 16,18 6-5-16,4-2-11 15,3-2 14-15,1 1 2 16,0-1 0-16,-1 1 0 16,-2 2-3-16,-4 3 3 15,-2 2 0-15,-5 3 0 16,-1 2 4-16,0 0 8 16,0 0 13-16,0 0-9 15,-5 0-12-15,-5 4-4 16,-1 3-6-16,3-1-1 15,3-2 3-15,4-1 1 16,1 0-1-16,0 0 4 0,0-1 0 16,9-1 0-16,5-1 5 15,4 0-5-15,5 0 1 16,-2-3-1-16,-1-4-50 16,-2 1-18-16,-6 3-21 15,-3-1-16-15,-5-1 9 16,-4 3 96-16,0-1 5 15,0-1 31-15,0 1 52 16,-6-2-35-16,1 1 1 16,-2 0-33-16,0 1 1 15,2 1-5-15,3 0 13 16,-1 2 0-16,3-2 0 16,0 2-21-16,0 0-2 0,0 0-7 15,0 0-1 1,0 0-7-16,0 0-2 0,3 0 3 15,4 2 4-15,-2 5 3 16,2 1-1-16,-2 1 2 16,-1-3 0-16,-2 0-1 15,0-4 0-15,-2-1 2 16,0-1-1-16,0 0 3 16,0 0 17-16,0 0 38 15,0-3-8-15,0-9-30 16,0-4-18-16,3-3 0 15,1-2-3-15,0-1-6 0,3 3-23 16,1-1-87-16,0 4-83 16</inkml:trace>
  <inkml:trace contextRef="#ctx0" brushRef="#br1">18049 9670 422 0,'0'0'89'0,"0"0"-44"16,0 0-5-16,0 0 0 15,0 0-20-15,0 0-13 0,-2-4-7 16,2 4-7-16,0 0 0 15,0 7-1-15,0 9 5 16,0 8 3-16,0 5 5 16,4 4 8-16,3 4-7 15,2-3-2-15,0-3-1 16,3-2-2-16,-1-5 3 16,1-2 0-16,-1-3-3 15,-2-4 5-15,-2-4-6 16,-4-1-15-16,-2-3-21 15,-1-1-9-15,0-2-9 16,-7-3-83-16,-4-1-123 0</inkml:trace>
  <inkml:trace contextRef="#ctx0" brushRef="#br1">18063 9846 372 0,'0'0'102'16,"0"0"-35"-16,-2-55-33 15,2 41 17-15,4-1-6 16,7 3-10-16,1 1-25 16,1 5-9-16,-3 0 4 15,1 4-5-15,-6 2-5 16,0 0-10-16,0 4 4 16,-4 6 9-16,-1 4 2 0,0 0 0 15,0 1 0 1,0 0-2-16,-7-3 0 0,1-4 1 15,3-3-2-15,1-2 0 16,0-1 3-16,0 0-1 16,-1 2-17-16,0 0-13 15,-1 0-39-15,0 1-48 16,1-4-168-16</inkml:trace>
  <inkml:trace contextRef="#ctx0" brushRef="#br1">18172 9778 547 0,'0'0'54'16,"0"0"-29"-16,0 0 0 15,0 0-14-15,0 0-11 16,0 0-3-16,0-6 0 15,0 4 3-15,0-1 7 16,0-2 4-16,0-4-7 16,0 1-3-16,0-3 0 15,0 2 0-15,0-1 0 16,0 1 1-16,0-1-2 0,0 3 1 16,0 1-1-16,0 3 1 15,0 1 1-15,0 1 2 16,0 0-4-16,0 1-1 15,0 0 1-15,0 0-10 16,0 0-7-16,2 0 9 16,1 4 8-16,3 1 1 15,0 1-1-15,1-1 0 16,-1-1 2-16,-2 0-2 16,3-3 3-16,-4 0-3 15,1-1 0-15,1 0 0 16,1 0 0-16,1 0-9 15,0-1-1-15,-1-6 2 16,0-1-5-16,-2-1-4 0,-2-1 5 16,-1 1 9-16,-1 2 1 15,0 2 2-15,0 0 6 16,0 3 6-16,-1 1 15 16,-1 1-15-16,2 0-12 15,0 0-3-15,0 1-8 16,0 9 8-16,0-2 2 15,0 1 1-15,4-3-3 16,3-1 3-16,2-1-3 16,-1-3 2-16,0-1-3 15,0 0 4-15,0 0 1 16,1 0 2-16,-1-6 0 16,-2-4-2-16,0-2 3 0,-3-1 1 15,1-1-4 1,-2 2 3-16,-1-1 11 0,-1 1-13 15,0 0 0-15,0 3-2 16,0 0 1-16,0 1 1 16,0 2 0-16,0-2-1 15,0-1 7-15,0 1 3 16,0-3-1-16,0 1-7 16,0-1-3-16,0-1 1 15,0 1-1-15,0 0 2 16,0 0-2-16,0-1 1 15,0-1-1-15,-1-4 0 0,-1 1 1 16,-2-1-1-16,1 4 0 16,0 2 0-16,1 5 3 15,1 5 8-15,-1 1 3 16,2 0-14-16,-3 3-24 16,1 13 16-16,0 4 6 15,0 4 2-15,2 4 1 16,0 0 0-16,0 2-1 15,2-2 0-15,5-1 0 16,2 0 0-16,-1-1 2 16,0 3-2-16,1 1 0 15,2-1 0-15,-2 0 0 16,1-3 1-16,-1-2-1 16,0-5 0-16,-2-6 0 15,-1-3-4-15,-3-4-13 0,-1 0-20 16,-2-2 8-1,0 1-5-15,-3 0-26 0,-8-3-165 16</inkml:trace>
  <inkml:trace contextRef="#ctx0" brushRef="#br1">18348 9651 85 0,'0'0'434'0,"0"0"-374"16,0 0-19-16,0 0 5 15,0 0-8-15,0 0-14 16,0-40-8-16,4 32-8 16,5-1-7-16,2 1 0 15,2-2-1-15,2 1-5 16,1 2-63-16,-1 1-39 15,2 2-45-15</inkml:trace>
  <inkml:trace contextRef="#ctx0" brushRef="#br1">18468 9531 519 0,'0'0'57'0,"0"0"-48"16,0 0-9-16,0 0-2 15,0 0-10-15,0 0-7 16,20-18 19-16,-8 9 1 16,3-4 2-16,-3-1-1 15,-1 2 1-15,-3-1-2 16,-3 4 1-16,-2 2 2 15,-3 3 2-15,0 1 0 0,0 2 12 16,0 1-2 0,-2 0-14-16,-5 0-2 0,-2 5-6 15,-2 3 4-15,3 2 2 16,1-3-6-16,1 3 4 16,2-1 1-16,3 1-2 15,1-1 3-15,0-1 0 16,0 0 2-16,1-1-2 15,8-1 0-15,2-1 0 16,3-3-13-16,2-1-16 16,2-1-15-16,0 0-44 15,-1 0-139-15</inkml:trace>
  <inkml:trace contextRef="#ctx0" brushRef="#br1">18593 9438 232 0,'0'0'136'0,"0"0"-65"16,0 0-30-16,0 0-37 15,0 0-4-15,0 0-10 16,-5-7-2-16,5 7 9 16,2 1 3-16,3 3-1 15,-2 2-1-15,2 0 1 16,-1 2 1-16,0-2-1 0,-1 1 1 15,-1-1 0 1,-2-2 0-16,0 1 1 0,0-2 4 16,0-1 7-16,0-1-8 15,0-1-2-15,0 0 1 16,0 0 5-16,0 0 8 16,0 0 5-16,4-8 14 15,-1-3-34-15,1-3-1 16,1-1-1-16,0 1 0 15,-1 3-4-15,0 3 3 16,-3 5 4-16,0 1-2 16,-1 2 0-16,0 0 0 15,1 0-2-15,2 0-4 16,0 0-2-16,0 0 7 16,1 3 1-16,3-1 0 0,0 0-1 15,0-2 1-15,2 0 0 16,-2 0-2-16,0 0-8 15,-1-5 5-15,-1-1 3 16,-1-3 2-16,0 1 0 16,-1 1 1-16,-1 2 0 15,-2 3 0-15,0 2 31 16,0 0 0-16,0 0-32 16,0 0-3-16,0 4-7 15,0 4 9-15,0 1 1 16,0-3 3-16,0-3-3 15,0-2 0-15,0-1-10 16,7 0 7-16,2 0 3 0,4-7 1 16,-1-4 1-16,2 0-2 15,-2 0-2-15,-1-1 2 16,0 0 0-16,-4 1 0 16,-2 5 0-16,-4 2 2 15,-1 2 1-15,0 2 13 16,0 0-16-16,0 0-2 15,-4 6 0-15,-2 4-1 16,3 0 3-16,3-2-1 16,0-2 0-16,0-3 0 15,5-1-1-15,4-2-1 16,5 0 0-16,1-6 0 16,1-3 2-16,-2-2-1 15,-2 0-1-15,-3-1 3 0,-2-2 0 16,-3 3 0-16,-1-1 4 15,-3 1 1-15,0 3 5 16,0 2 4-16,-3 5 16 16,-9 1-8-16,-6 0-22 15,-2 14-3-15,0 2 2 16,3 0 0-16,6-1 0 16,5-5 0-16,6-2-2 15,0-2-5-15,4-3 8 16,14-3-1-16,2 0 0 15,5-1 0-15,3-9 1 16,1-4-25-16,-1-2-9 0,-3-2-14 16,-2-1 3-1,-4-1 25-15,-5 1 20 0,-5 2 0 16,-4 5 19-16,-5 4 28 16,0 5 24-16,0 3-35 15,-11 0-35-15,-3 5-1 16,-4 7-3-16,4 2 0 15,5-5 2-15,7 0 1 16,2-3-6-16,0-2 2 16,6 0-1-16,6-2 1 15,0 0-3-15,1 1 7 16,-3 3 0-16,-2 0-1 16,-3 1-2-16,-1 1 1 0,-4 2 0 15,0 3-4 1,-10 2-1-16,-12 3-109 0</inkml:trace>
  <inkml:trace contextRef="#ctx0" brushRef="#br1">19227 9162 315 0,'0'0'82'0,"0"0"-38"15,0 0-11-15,0 0-7 16,0 0-5-16,0 0-13 16,0 0 0-16,18-48-3 0,-18 44 12 15,1 0 12-15,-1 2 7 16,0-1 6-16,0 3 12 15,0 0-14-15,0 0-11 16,0 0-15-16,0 0-4 16,0 0-10-16,0 0-1 15,0 0-2-15,0 0-6 16,4 2 1-16,7 4 8 16,6 0 1-16,3 2-1 15,3-2 1-15,2-1-1 16,0-1 0-16,-2 0 1 15,-1-1 0-15,-4 0-1 0,-2 1-3 16,-6 3-34 0,-4 2-50-16,-6 4-9 0,0 0-16 15,-5-1-129-15</inkml:trace>
  <inkml:trace contextRef="#ctx0" brushRef="#br1">19418 9086 589 0,'0'0'69'0,"0"0"-41"16,0 0-11-1,0 0-17-15,0 0-1 0,0 0-7 16,-22 11 8-16,15-2-1 15,3 2-1-15,-1 0 2 16,0-1-2-16,1 1 2 16,0 1-1-16,-1-2 2 15,1 1-1-15,-1-1 0 16,3-3 2-16,-2-1-2 16,2 0-17-16,1-1-41 15,-1-2-32-15,2 0-53 16,0-2-83-16</inkml:trace>
  <inkml:trace contextRef="#ctx0" brushRef="#br1">19278 9049 460 0,'0'0'57'15,"0"0"-39"-15,0 0-15 16,0 0-3-16,0 0-7 0,0 0 5 16,-23 31 2-16,16-13 0 15,0 1 2-15,1 0-1 16,4 0-1-16,1-3 0 15,1 1 0-15,0-4 2 16,3-2-1-16,8-3 1 16,3-2-1-16,1-3-1 15,3-3 2-15,1 0 6 16,1 0-5-16,-1-9 1 16,-3-5 2-16,1-4 5 15,-3-6 9-15,-2-2 17 16,-1-2-23-16,-4-1-6 15,-5 2-3-15,-2 4-1 16,-2 1-1-16,-12 4 3 16,-7 6-4-16,-4 8-2 0,-4 4-4 15,-4 2 4-15,-2 11-2 16,1 6 1-16,3 5 0 16,7 1-7-16,4 1-19 15,9-1-50-15,8-5-14 16,3-7-62-16,11-6-131 15</inkml:trace>
  <inkml:trace contextRef="#ctx0" brushRef="#br1">19366 9046 381 0,'0'0'123'0,"0"0"-95"16,0 0 2-16,0 0 8 16,0 0-21-16,0 0-8 15,-7 0-5-15,7 0-4 16,0 0-3-16,0 0-9 15,3 0-49-15,4 0-37 16</inkml:trace>
  <inkml:trace contextRef="#ctx0" brushRef="#br1">19187 9211 304 0,'0'0'2'0,"0"0"-2"15,0 0-4-15,0 0 4 16,0 0 8-16,0 0 2 15,11 0 8-15,-6 0 0 0,1 1-13 16,-1 0-5-16,-3 1-213 16</inkml:trace>
  <inkml:trace contextRef="#ctx0" brushRef="#br1">19414 9146 601 0,'0'0'80'0,"0"0"-60"0,0 0-12 15,0 0-8-15,0 0-5 16,0 0-11-16,-4-4-27 15,4 4 17-15,6 0-7 16,1 0 13-16,2 0-31 16,-1 0-152-16</inkml:trace>
  <inkml:trace contextRef="#ctx0" brushRef="#br1">16710 10395 384 0,'0'0'65'16,"0"0"-65"-16,0 0 0 15,0 0-2-15,0 0-3 16,0 0 4-16,0 0 1 15,0 0 2-15,0 0 2 16,0 0-1-16,0 0 7 16,0 0 6-16,0 0-1 15,0 0 0-15,0 0 5 16,0 0-5-16,0 0-10 16,0 0-2-16,0 0-3 0,0 0 0 15,0 0 0-15,0 0 0 16,0 0 2-16,0 0-2 15,0 0 0-15,0 0 0 16,0 0 0-16,0 0 0 16,0 0 7-16,0 0 1 15,2 0 1-15,3 0-1 16,4-3-4-16,9-4 9 16,9-3 1-16,3-4-6 15,4 0-3-15,-1 1-5 0,-1-1 0 16,-2 2-17-1,-2 1-1-15,-3 4-8 0,-2-1-25 16,-8 3-92-16</inkml:trace>
  <inkml:trace contextRef="#ctx0" brushRef="#br1">17750 10399 617 0,'0'0'67'16,"0"0"-36"-16,0 0-20 15,0 0-11-15,0 0 0 0,0 0 3 16,0 0 2-16,74-62-3 16,-47 44-1-16,1-1 1 15,2 0-1-15,-2 0 2 16,0 2-2-16,-1 2-2 15,-1 0 3-15,-3 3-3 16,-5 3 1-16,-2 3-1 16,-8 3-1-16,-3 2-8 15,-3 1-42-15,-2 0-8 16,0 11 5-16,-16 8 10 16,-10 5-80-16,-6 4-159 15</inkml:trace>
  <inkml:trace contextRef="#ctx0" brushRef="#br1">17820 10431 424 0,'0'0'80'16,"0"0"-57"-16,0 0-6 16,0 0 14-16,0 0 10 15,0 0-21-15,-14 0-5 16,14 0 4-16,0 0-9 15,0-2-8-15,9-1 0 16,5-4 3-16,4 0 0 16,5-5 2-16,6-1-7 0,1-2-13 15,6-1-37-15,1-3-10 16,-1-2-19-16,0-1-266 16</inkml:trace>
  <inkml:trace contextRef="#ctx0" brushRef="#br1">14174 10829 320 0,'0'0'82'0,"0"0"-47"0,0 0-12 15,0 0-5-15,0 0 15 16,0 0 1-16,-7-54-18 15,7 49 9-15,0 2-2 16,0 1-1-16,0 2 26 16,0 0-7-16,-2 0-14 15,1 0-2-15,1 0-15 16,-2 0-10-16,2 2-4 16,0 2-3-16,0 5-1 15,0 4 8-15,0 4 0 16,7 4 1-16,5 4-1 0,3 5 0 15,2 3 1-15,3 1-1 16,1 1 2-16,1-2-2 16,0-1 0-16,-3-2 0 15,-2-5 0-15,-3 2 2 16,-4 0 0-16,-4 0 2 16,-5 1-3-16,-1-2-1 15,0-3-47-15,-11-5-68 16,-2-7-77-16</inkml:trace>
  <inkml:trace contextRef="#ctx0" brushRef="#br1">14234 10734 519 0,'0'0'77'16,"0"0"-46"-16,0 0-1 15,0 0-6-15,0 0-6 16,0 0-11-16,-15-3-5 0,15 3-1 16,0 0 3-16,0-3-3 15,7-3 3-15,11-6 11 16,9-3-10-16,10-7 0 16,8-4-3-16,8-1-1 15,7-6 2 1,0 3-3-16,-3-1 0 0,-5 1 3 15,-8 0-2-15,-10 5 0 16,-11 7 0-16,-8 8 0 16,-8 6 12-16,-7 4 7 15,0 0 2-15,0 0-8 16,0 0-3-16,0 0-6 16,0 0-5-16,0 0-6 15,0 5-3-15,5 4 7 16,4 5 2-16,0 3 0 0,3 1 1 15,2 1 0-15,1 2-1 16,3 0 0-16,2 1 1 16,1 3-1-16,0 0-1 15,3 3 1-15,-3 0 0 16,0-1 1-16,-1 1-1 16,-4-1 0-16,0-2-1 15,-2-1 1-15,-3-5 3 16,0-2-3-16,-2-5 0 15,-4-2 0-15,0-2 0 16,-1 0 0-16,1-2 0 16,-1-1 0-16,0 0 0 0,-1-2 0 15,-1-1 0 1,1 1 0-16,-2-3 0 0,0 1 0 16,-1 0 0-16,1-1 0 15,-1 0 0-15,0 0 1 16,0 1-1-16,0 1-1 15,0 4 0-15,-2 0 1 16,-11 6 0-16,-5-1 0 16,-5 2-4-16,-3 0-4 15,-6 2 3-15,-6 2 3 16,-11 1 0-16,-8 5 2 16,-12 0 3-16,-3 1-3 15,-1-1 0-15,2-2 1 0,10-4-1 16,11-5 7-1,15-2 5-15,15-3-3 0,9-3-6 16,8-2-1-16,3-2-2 16,0 0-3-16,0 0-1 15,0 0 4-15,0 0 0 16,0-2 0-16,1 0 10 16,3-1 19-16,-3 2-9 15,-1 1-9-15,0 0 1 16,0 0-4-16,0 0-6 15,0 0-1-15,0 0 7 16,0 0-8-16,0 0 1 16,0 0 2-16,0 0-1 15,0 0-1-15,0 0 0 0,0 0 0 16,0 0 2-16,0 0-2 16,0 0 4-16,0 0-5 15,0 0 0-15,0 0-3 16,0 0 1-16,0 0-48 15,0 0-56-15,-7-2-280 16</inkml:trace>
  <inkml:trace contextRef="#ctx0" brushRef="#br1">14938 10322 241 0,'0'0'130'15,"0"0"-104"-15,0 0-21 0,0 0-5 16,0 0-2-16,0 0-9 16,0-6-2-16,0 6 8 15,0 0 5-15,0 0 3 16,0 0 3-16,0 0 17 16,0 0 6-16,0 0-1 15,0 0-10-15,0 0-9 16,0 0 1-16,0 0 1 15,0 0 3-15,0 0 5 16,0 0 6-16,0 0 3 16,0-1-5-16,0 1 0 15,0 0 6-15,0-1 1 0,0 1-5 16,0 0-6-16,0 0-8 16,0 0 0-16,0 0-1 15,0 0-5-15,0 0 1 16,0 0-5-16,0 0 1 15,0 0-2-15,0 0-4 16,0 3-6-16,2 8 0 16,3 7 10-16,5 5 4 15,0 6 1-15,1 4-3 16,1 2 1-16,0 0-3 16,-1 3 3-16,0-5-3 15,-2-2 0-15,-2-1 1 16,0-2-1-16,-1 0 1 0,-1-1 0 15,1-2-1 1,0-1 2-16,-2-3-2 0,3-3 1 16,-2-3 2-16,0-3-3 15,0-3 0-15,-2-2 1 16,0-2-1-16,-1-2 1 16,0 0 0-16,0-1 0 15,-1 0 4-15,0 0-4 16,-1-2-1-16,0 0-36 15,0 0-44-15,-4-2-49 16</inkml:trace>
  <inkml:trace contextRef="#ctx0" brushRef="#br1">14942 10311 225 0,'0'0'128'0,"0"0"-68"0,0 0-18 16,0 0-4-16,0 0-18 16,0 0 4-16,7-28-6 15,-5 23 0-15,-2 2 2 16,2 0 0-16,0-1-4 15,1-1-2-15,2 0-7 16,4-1-6-16,4-3 3 16,4 1-3-16,7-4 0 15,1 0 1-15,6 0-1 16,0-3 1-16,5 0-2 16,1-2 1-16,1-1 0 15,0 0-1-15,-1 0 0 16,-5-1 1-16,-2 1-1 0,-7 4 2 15,-6 3 1 1,-5 2-2-16,-5 5 2 0,-4-1 3 16,-2 3 18-16,0 1-3 15,-1 1-13-15,0 0-7 16,0 0-1-16,0 0-8 16,0 0 6-16,0 0 0 15,0 0-9-15,0 0 10 16,0 3 1-16,5 2 4 15,3 3-1-15,1 0-3 16,2 2 1-16,1 1-1 16,4 4 0-16,-2 2 2 0,-1 3-1 15,1 4-1-15,0 3 3 16,-3 1-1-16,1 3 2 16,-2 0-2-16,-2 1 0 15,1-2 1-15,0 0-2 16,-1-4-1-16,0-3 2 15,1-3-2-15,0 0 0 16,-1-3 0-16,1 0 0 16,-1-2 0-16,1-1 1 15,0-1-1-15,0-1 0 16,-2-3 2-16,2 0-1 16,-2-4 0-16,-3-1 1 15,0-1-2-15,-1-1 0 0,-1-2 1 16,-1 1 3-1,0-1-3-15,-1 0 0 0,0 0 1 16,0 0-2-16,0 0 4 16,0 0 1-16,0 0-1 15,0 2 3-15,0-2-6 16,0 0 1-16,0 0 1 16,0 0-3-16,0 0 1 15,0 0 1-15,0 0 1 16,0 0 1-16,0 2-1 15,-9 0 3-15,-10 3 0 16,-8 5-5-16,-8 1 0 16,-4 4 2-16,-7 3-3 15,-1 0 0-15,-3 2 1 0,4 1-1 16,3-1 0-16,4-1 0 16,8-4-1-16,7 0 0 15,5-3 1-15,5-2 0 16,2-3 0-16,4-1 0 15,3-3 0-15,2-1 0 16,3-1 0-16,-1-1 0 16,1 0 0-16,0 0 0 15,-1 0 1-15,-3 0-1 16,-1 2 1-16,0-2-1 16,-1 1 2-16,2-1-1 15,1 0 1-15,3 0 1 16,0 0-1-16,0 0-2 0,0 0-8 15,0 0-32-15,0-3-64 16,3-3-96-16</inkml:trace>
  <inkml:trace contextRef="#ctx0" brushRef="#br1">15106 10295 511 0,'0'0'44'16,"0"0"-5"-16,0 0-12 16,0 0-2-16,0 0-9 15,0 0-15-15,0 0-1 16,0-2-1-16,0 1-4 15,2-1 5-15,6-2 0 16,4 0 2-16,4-3-2 16,5 1 1-16,2-2-1 15,2-1-15-15,0-1-58 16,0-2-77-16,-2 0-272 16</inkml:trace>
  <inkml:trace contextRef="#ctx0" brushRef="#br1">15162 10357 403 0,'0'0'110'0,"0"0"-84"0,0 0-7 16,0 0-13-16,0 0-6 15,0 0-2-15,20-18 2 16,-7 12 2-16,3-3-2 15,2-1 1-15,1 0-1 16,0-3-3-16,0 0-4 16,1-1-53-16,-3 2-61 15,-2 0-96-15</inkml:trace>
  <inkml:trace contextRef="#ctx0" brushRef="#br1">16046 10071 427 0,'0'0'82'16,"0"0"-45"-16,0 0-4 15,0 0-18-15,0 0 1 16,0 0-11-16,0 0 6 16,-1-10 3-16,1 9-5 0,0 1 5 15,0 0-4 1,0 0-4-16,0 0 1 0,-1 0 2 16,1 0-3-16,-1 0-5 15,-1 0 0-15,2 0-1 16,0 0-1-16,-4 0 1 15,-4 0-2-15,-9 9 2 16,-6 6 1-16,-8 2 0 16,-3 1-1-16,-2-1 0 15,-2-2-1-15,3-2 1 16,1-3-2-16,3 0-1 16,3 0 3-16,3-1 0 15,3-1 2-15,3 2-2 16,2-1 0-16,5-1 0 0,0 3-2 15,1-2 1-15,2 2 1 16,2-2-2-16,-2 0 2 16,2 0-1-16,1 0 1 15,-1-2 0-15,3 0 0 16,-2-2 0-16,1 0 0 16,1-1 1-16,-2-3 0 15,2-1-1-15,1 1 2 16,1 1-2-16,1-2 0 15,0 0 3-15,-2 0-3 16,1 0 1-16,1 0 1 16,0 0-2-16,1 0 0 15,0 0 0-15,0 0 0 0,0 0 1 16,0 0-1-16,0 0 0 16,0 0 0-16,0 0 1 15,0 0-1-15,0 0 3 16,0 0-1-16,-1 0-2 15,1 0 2-15,0 0 0 16,0 0-1-16,0 0 0 16,0 0 0-16,0 0-1 15,-2 0 2-15,-1 0 0 16,-1 0-2-16,-2 0 0 16,-3 2 0-16,2 0 0 15,0-2 2-15,2 1-2 0,-3 0 0 16,1-1 0-16,0 1 0 15,-3 2 0-15,-3 1 0 16,-1 2-1-16,-1-1 1 16,3-1 0-16,3-2-1 15,4-1 1-15,2-1 0 16,2 1 1-16,1-1 0 16,0 0-2-16,0 0 2 15,-1 0-1-15,1 0 0 16,0 0 0-16,0 0 2 15,0 0-2-15,0 0 2 16,0 0 2-16,0 0-3 16,0 0 4-16,0 0-1 15,0 0-4-15,0 0 3 0,0 0-2 16,0 0-1-16,0 0 0 16,0 0 0-16,0 0 0 15,0 0-1-15,0 0-3 16,0 0 4-16,0 0-1 15,0 0-4-15,0 0-10 16,0 0-25-16,0 0-26 16,1 0-8-16,-1-1-40 15,0-3-36-15</inkml:trace>
  <inkml:trace contextRef="#ctx0" brushRef="#br1">15382 10258 56 0,'0'0'246'16,"0"0"-174"-16,0 0-19 16,0 0-8-16,0 0 1 15,0 0-10-15,8-23-5 16,-8 23-14-16,0 0-6 15,0 0-3-15,0 0-7 16,-4 5-1-16,1 5 0 0,-1 0 0 16,-3 4 1-1,2-1-1-15,-1 2 1 0,0-2 1 16,1-1-2-16,2-2 0 16,0-2 0-16,1 1 1 15,-2 2 0-15,2 1-1 16,0 0 0-16,-1 0 0 15,3 0-1-15,0-3 1 16,0 0 1-16,0-2 0 16,0-1-1-16,0 0 0 15,0-3-2-15,5 0 1 16,3-1-4-16,3-2-2 16,3 0 6-16,5 0-2 15,1 0-32-15,1-1-111 0</inkml:trace>
  <inkml:trace contextRef="#ctx0" brushRef="#br1">15396 10446 213 0,'0'0'181'0,"0"0"-104"0,0 0-35 16,0 0-13-16,0 0 0 16,0 0-20-16,0-11-9 15,0 11-4-15,0 0 0 16,0 0 0-16,0 0-2 15,0 6 6-15,0 5-3 16,6 2 3-16,1 0 2 16,0 2-1-16,0-2 1 15,-1 1-1-15,1-2-1 16,-1 1 3-16,-1 1-3 0,0-5 0 16,0 2 5-1,0-4-3-15,-2 0-1 0,-2-3 1 16,2 1 2-16,-2-1-3 15,1 0 2-15,0 1 1 16,0 0 1-16,1-1-4 16,-3-1 1-16,0 2-1 15,0-2 0-15,2 0 0 16,-2 0-1-16,1 0 0 16,0-1 1-16,-1-1 0 15,0-1 1-15,0 0-1 16,0 2-1-16,0 1 2 15,-1 4-1-15,-9 2 18 16,-3-1-3-16,-1 0-12 16,3-2 1-16,-1-1-3 0,3-1-1 15,0-1 3 1,3-1-4-16,3 1 0 0,1-2 0 16,-1 0 2-16,3-1-2 15,0 0 1-15,0 0-1 16,0 0 0-16,0 0-1 15,0 0-6-15,0 0 0 16,0 0-4-16,7 0 8 16,2 0 3-16,2 0 4 15,3-2 1-15,3-2-3 16,-1-1 3-16,1-2-5 16,-5 1 1-16,-3 0 1 15,-3 0 0-15,-3 2 0 16,-1 1 4-16,-2 1-4 0,0 2 2 15,0 0-4-15,0 0-2 16,0 0 0-16,-3 3-6 16,0 3-4-16,-1 2 12 15,1 0-1-15,1-2 1 16,1-2 0-16,0 0-1 16,1-3 0-16,0 0 1 15,0 1-4-15,0-2 2 16,0 0-3-16,6 0-4 15,5 0-3-15,1 0-2 16,3-6-6-16,0-4 5 16,-1 0 3-16,-2 2-2 15,-4 1-32-15,-4 2 46 0,-4 3 4 16,0 2 24-16,0 0-4 16,0 0-20-16,0 0-4 15,-4 5-3-15,-1 4 1 16,0 1 2-16,1-2 0 15,1 0-4-15,3-3 3 16,0 1-11-16,0-2-44 16,0-2-39-16,3-2-24 15,3 0-26-15</inkml:trace>
  <inkml:trace contextRef="#ctx0" brushRef="#br1">15593 10731 37 0,'0'0'365'15,"0"0"-357"-15,0 0-8 16,0 0-1-16,0 0-4 16,0 0 5-16,0 0-1 15,-2 2 2-15,2-2-1 16,0 0 0-16,5 0-3 15,1 0 3-15,2 0 0 16,0 0-20-16,3-5-103 16,-3-1-92-16</inkml:trace>
  <inkml:trace contextRef="#ctx0" brushRef="#br1">15593 10731 219 0,'-19'65'4'16,"19"-65"-4"-16,0 0-24 0,0 0-115 15</inkml:trace>
  <inkml:trace contextRef="#ctx0" brushRef="#br1">15459 10796 263 0,'0'0'57'0,"0"0"-57"0,0 0-63 16,0 0 45-16,0 0 9 16,0 0-3-16,24-10 12 15,-21 8 0-15,-1-2 2 16,-1 3 25-16,0 0 24 16,0 1 2-16,-1 0-23 15,2 0-18-15,-2 0-3 16,0 0 4-16,0 0 8 15,0 0 4-15,0 0-4 16,0 0 4-16,0 0 5 16,0 0 9-16,0 0-2 0,0 0-12 15,0 0-6-15,0 0-6 16,0 0-5-16,0 0-2 16,0 0-6-16,0 0-4 15,0 1-2-15,0 6 4 16,0 5 2-16,0 2 7 15,3 4-6-15,-3-1-1 16,1 0 1-16,-1 0-1 16,0-3 1-16,0 1 1 15,0-3-2-15,0 0 0 16,0-3 0-16,0 1 0 16,0-2 1-16,0 0-2 0,0 2 1 15,0 2 0 1,0 0 2-16,-2 1 1 0,-2 0 2 15,1-1-4-15,-1 0 2 16,-1-1-3-16,-2-1 2 16,-1 1-1-16,-2-2-1 15,0 2 3-15,-2 0-1 16,-4 0-2-16,-3 4 3 16,-8 3-3-16,-3 3 0 15,-4 2-1-15,-4 1 0 16,-1 0 0-16,-4 0 1 15,1 1 0-15,4-2 0 16,1-2-2-16,6-2 2 16,4-3 0-16,5-4 0 15,7-4 0-15,6-2 0 0,4-4 0 16,3-1 3-16,2-1-3 16,0 0 0-16,0 0 0 15,0 0 0-15,0 0 1 16,0 0 1-16,0 0 16 15,0 0 3-15,0 0-8 16,0 0-6-16,0 0-4 16,0 0-3-16,0 0 3 15,0 0-3-15,0 0 1 16,0 0 0-16,0 0 2 0,0 0-1 16,0 0-1-1,0 0 3-15,-4-3-4 0,1-5 0 16,-1 0 0-16,0 1 2 15,1-3-2-15,1-3 2 16,-2 3-1-16,1-3 1 16,-2-2 0-16,1-2 2 15,-1-3-4-15,2-3 0 16,-1-5-4-16,1-4 4 16,-1-1 0-16,1-1 1 15,-1 3 3-15,1 0-4 16,-1 1 0-16,1 3 0 15,-1 4 0-15,1 2 0 16,0 6 0-16,-1 1 0 16,2 2 0-16,1 3 0 0,-1 3 0 15,0 1 1-15,0 1-2 16,1 4 2-16,0-1-2 16,1 1 1-16,0 0 0 15,0-1-5-15,0 1 5 16,0 0-4-16,0 0-2 15,0 0 3-15,0 0-2 16,0 5-11-16,0 2-26 16,-1 6-18-16,-5-1-34 15,-1-3-166-15</inkml:trace>
  <inkml:trace contextRef="#ctx0" brushRef="#br1">14801 10920 327 0,'0'0'141'16,"0"0"-109"-16,0 0-30 16,0 0-2-16,0 0 0 15,0 0 0-15,-4-3 2 16,4 3-1-16,0 0 29 15,-1 0 3-15,0 0-8 16,0 0-8-16,1 0-5 16,-1 0-3-16,-4 3-7 15,2 6-1-15,-3 1 2 0,-1 2-2 16,0 0 1-16,0 1-1 16,0 0 1-16,1 1-2 15,-1-2 2-15,3-1-2 16,1-5 1-16,1-1-1 15,1-3-1-15,1 0 1 16,0-2 0-16,0 0 0 16,0 0 0-16,0 0-2 15,0 0 2-15,0-3 7 16,6-7 34-16,1-4-34 16,0-3-3-16,0-1 1 15,-1-1-3-15,-2 4 0 0,1 4-2 16,-3 3 2-16,1 6-1 15,-3 1-2-15,1 1-1 16,2 0-5-16,0 0-11 16,4 0 11-16,3 4 7 15,0 3 1-15,5-2-1 16,2 2 1-16,4 1-1 16,5-3 3-16,3 0-3 15,1 0-3-15,-5 1-79 16,-8 0-192-16</inkml:trace>
  <inkml:trace contextRef="#ctx0" brushRef="#br1">14583 10762 236 0,'0'0'40'0,"0"0"-3"0,0 0-18 15,0 0 27-15,0 0-17 16,9-54-1-16,-8 48 4 16,-1 0-8-16,0 2 5 15,0 1 3-15,0 1-6 16,0 0-8-16,-3 1-5 16,0 0-5-16,1-1-3 15,-3 2 1-15,-1 0-4 0,-3 0 1 16,-2 11-3-16,-2 7-3 15,-1 5 3-15,-1 7-1 16,-1 3 0-16,6 0 1 16,5-4-4-16,5-3 4 15,0-5-3-15,11-6-2 16,7-2 3-16,3-7-7 16,6-4 2-16,2-2 7 15,3-2 5-15,-2-9 4 16,-3-3-7-16,-7 0-1 15,-6-1 1-15,-9 0 0 16,-3 0 5-16,-2-1-2 16,0 2-5-16,-7-1 6 15,-6 2-6-15,-1 2-3 16,-4 3-7-16,0 3-5 0,-1 2-6 16,1 3 7-16,1 0 1 15,2 0 6-15,2 0 4 16,3 1-1-16,3 3 1 15,5-1 0-15,2-1-10 16,0 1-55-16,5-3-16 16,5 0-47-16</inkml:trace>
  <inkml:trace contextRef="#ctx0" brushRef="#br1">14585 10793 198 0,'0'0'85'16,"0"0"-85"-16,0 0-1 16,0 0 1-16,0 0 0 15,0 0-145-15</inkml:trace>
  <inkml:trace contextRef="#ctx0" brushRef="#br1">14947 11281 168 0,'0'0'81'0,"0"0"-66"16,0 0 34-16,0 0 35 16,0 0-13-16,0 0-21 15,0 0-12-15,0 0 1 16,-2 0 4-16,2 0-10 16,-3 0-11-16,-4 0-14 15,-6 0-6-15,-9 9-2 16,-10 6-1-16,-10 8 1 15,-6 0-2-15,-6 2 2 16,-5 2-1-16,-7 2 1 16,-4-1 0-16,-3 1-1 15,3-2 2-15,-1 0-2 16,-2 1-2-16,-2 1 3 16,-3 1 0-16,2-2 1 0,0 2 1 15,4-2-2-15,7-2 0 16,6-2 1-16,10-3 0 15,8-2-1-15,7-4 0 16,7-3 0-16,9-5 0 16,8-2 0-16,6-5 0 15,4 0-1-15,0 0-2 16,0 0 1-16,0 0-4 16,0 0-13-16,0 0 6 15,0 0 10-15,1-1 3 0,0 1 0 16,1-1 0-1,1 1-26-15,4-4-15 0,3 0 2 16,1-3-62-16,1-3-103 16</inkml:trace>
  <inkml:trace contextRef="#ctx0" brushRef="#br1">13707 11630 301 0,'0'0'122'0,"0"0"-56"16,0 0-24-16,0 0-8 15,0 0-11-15,0 0-13 16,-22 0-6-16,15 11-3 16,-2 2 1-16,0 3-1 15,1-2 0-15,-1 1 2 16,-1 0-3-16,-2 1 7 16,-2 1-2-16,-2 0-1 15,0-2-1-15,3-5-3 16,2-1 2-16,4-4-2 0,4-2 2 15,3-2-4-15,0-1 2 16,0 0 0-16,0 0-7 16,0 0-2-16,5 0 4 15,8 0 5-15,4 0 4 16,1-1-1-16,2 1-3 16,3 0-9-16,-2 0-100 15,-1 4-229-15</inkml:trace>
  <inkml:trace contextRef="#ctx0" brushRef="#br1">15122 8925 68 0,'0'0'220'0,"0"0"-193"16,0 0 15-16,0 0 14 16,0 0-14-16,0 0-5 0,0 0-10 15,0 0-5-15,0-2-10 16,0 2-4-16,0-1-3 16,0 1 2-16,0 0-7 15,0-1 5-15,0-2-5 16,0 1 4-16,0 0 12 15,0 1-4-15,0-1 9 16,0 0 8-16,2 0-5 16,-2 1 0-16,0 1-8 15,0 0-2-15,0 0-4 16,0 0-5-16,0 0-4 16,0 0-1-16,0 0-5 0,0 0 3 15,0 7-1-15,0 3 3 16,0 2 3-16,0 1-3 15,0-2 1-15,0-1-1 16,2-4 0-16,1 0 0 16,-1-2 1-16,0-2-1 15,-1-1-2-15,1 0 2 16,0-1 0-16,-2 0-1 16,4 0 1-16,4-3 3 15,5-9 9-15,7-9-5 16,5-6-4-16,5-6 0 15,1-4 0-15,1-2-3 16,0-1-2-16,-3 5-52 0,-3 6-1 16,-5 11-13-16,-6 11-5 15,-4 7-189-15</inkml:trace>
  <inkml:trace contextRef="#ctx0" brushRef="#br1">17024 8617 320 0,'0'0'50'16,"0"0"17"-16,0 0-4 16,0 0-23-16,0 0-2 15,0 0-3-15,0 0-5 16,-2 0 9-16,2 0-8 16,0 0-7-16,0 0-12 15,0 0-8-15,0 0-4 0,0 0-2 16,0 2-4-16,-1 0 4 15,0 1 2-15,1-1 0 16,0-1 1-16,0-1-1 16,0 0 2-16,0 0 4 15,17-12 30-15,11-11 15 16,8-4-36-16,10-7-8 16,3-3-3-16,8-3 5 15,7-3-9-15,1 1 6 16,-1 3-6-16,-9 4-13 15,-14 5-77-15,-16 7-158 16</inkml:trace>
  <inkml:trace contextRef="#ctx0" brushRef="#br1">16928 8553 363 0,'0'0'44'0,"0"0"-28"0,0 0-15 16,0 0 2-16,0 0-3 16,0 0 0-16,0 0 0 15,-13-11 1-15,13 11-1 16,0 0 5-16,0-1 29 15,0 1 7-15,0 0-8 16,-1-2-10-16,0 1-7 16,1-1 5-16,-1-1-6 15,-1 2 0-15,2-2-4 16,-3 1 0-16,2-1 3 16,0 0 3-16,-1-1-5 0,0 1-2 15,1-2 7-15,0 2 1 16,0 0 2-16,-1-1-5 15,2 2-4-15,0 0 7 16,0 1 7-16,0 1-5 16,0 0-9-16,0 0-4 15,0 0-7-15,0 0-4 16,0 0-1-16,0 7 2 16,10 5 3-16,1 4 2 15,2 4-1-15,1 4 2 16,2 5-3-16,3 0-16 15,-2-4-115-15,-3-5-328 0</inkml:trace>
  <inkml:trace contextRef="#ctx0" brushRef="#br1">4848 11518 383 0,'0'0'54'0,"0"0"-29"15,0 0-7-15,0 0-7 16,0 0 2-16,0 0-2 16,0 0 1-16,0 0 21 15,-5 0 13-15,5 0-17 16,0 0 2-16,0 0-11 16,0 0-6-16,0 0-10 15,-2 0 0-15,2 0-3 0,0 0 0 16,0 0 9-16,0 0 0 15,0 0 4-15,0-7-1 16,4-1 6-16,5-4-3 16,3-5-16-16,2-1 3 15,0 1-3-15,-1-1 2 16,1 3-2-16,-1 1 0 16,-4 2-2-16,0 4 1 15,-6 4-8-15,1 3-16 16,-3 1-61-16,0 0-21 15,0 8-6-15,1 0-74 16</inkml:trace>
  <inkml:trace contextRef="#ctx0" brushRef="#br1">5321 11699 368 0,'0'0'73'0,"0"0"-59"15,0 0 17-15,0 0-4 16,0 0-11-16,0 0-1 16,0 0-1-16,0 0 7 15,0 0 0-15,0 0-9 16,0 0-7-16,0 0-1 15,0 0 3-15,0 0 1 16,0 0 6-16,0 0 14 16,0-5 12-16,0-4-14 0,8-3-23 15,5-5-3-15,2-2 2 16,5-4-2-16,3-3 2 16,0-1-2-16,-2 4 0 15,-5 4 0-15,-5 5-4 16,-5 5-42-16,-3 5 2 15,0 4 6-15,-3 0-64 16,0 0-230-16</inkml:trace>
  <inkml:trace contextRef="#ctx0" brushRef="#br1">5325 11560 333 0,'0'0'76'0,"0"0"-66"16,0 0-3-16,0 0-1 0,0 0-4 15,0 0 0-15,0 0 2 16,0 0 8-16,0 0 11 15,0 0-6-15,0 0 0 16,0 0-2-16,0 0-5 16,0 0-4-16,0 0-2 15,0 0 0-15,0 0 1 16,0 0 2-16,0 0 5 16,0 0 5-16,0 0 4 15,-2 0 18-15,-4 0 14 16,-1-1-47-16,-2-3-4 15,-3-3-2-15,-2 1 1 16,-4 0-1-16,0-3 0 0,-5 1 0 16,2 0 0-16,-4 1 0 15,1-1 0-15,3 1-1 16,-1 2 1-16,3 0-1 16,4 0 1-16,0 2-1 15,2 0-1-15,0-1-1 16,1 2 3-16,3-1 0 15,2 2-1-15,-2-2 0 16,2 1 2-16,0 0-1 16,3 1 0-16,-1 0 1 15,1 0-1-15,3 0 0 16,1-1 1-16,0 2 1 16,0 0-2-16,0 0 1 0,0 0-1 15,0 0 0-15,0 0 0 16,0 0 0-16,0 0-1 15,0 0 1-15,0 0-3 16,0 0 0-16,0 0-1 16,0 0-1-16,0 0 0 15,0 0 0-15,0 0 0 16,0 0-2-16,0 0-2 16,0 0 0-16,0 0-1 15,0 0-4-15,0 0 6 16,0 0-1-16,0 0 7 15,0-1 2-15,0 1 0 16,0 0-1-16,0 0 1 0,0 0-6 16,0 0-33-1,0 0-70-15,0 0-99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19-12-08T07:08:13.64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2164 1401 531 0,'0'0'68'0,"0"0"-40"16,0 0 32-16,0 0-23 15,0 0-8-15,0 0-18 16,0 0-3-16,0 0-2 16,4 0 2-16,-4-2 3 15,0 1-4-15,0 0-2 16,0 0-2-16,0 0-3 15,0-1 0-15,0 0 4 16,0-1-4-16,0 1 0 0,0 0-9 16,-6 1-15-1,-6 1 12-15,-2 0 10 16,-3 2 2-16,-4 9 0 0,0 1 0 16,3 3-2-16,2 1-1 15,2 0 2-15,3 1-2 16,4-3 2-16,1-2-2 15,6 0 0-15,0-2-4 16,0-1 5-16,4-1 1 16,8 0-1-16,6-3 2 15,3-1 4-15,3-2 3 16,1-2-7-16,2 0-3 16,-1-6-59-16,-4-5-85 15</inkml:trace>
  <inkml:trace contextRef="#ctx0" brushRef="#br0" timeOffset="779.297">2280 1421 349 0,'0'0'292'0,"0"0"-264"15,0 0 23-15,0 0-8 0,0 0-31 16,0 0-5 0,-10-10-6-16,10 10-1 15,0 0-1-15,0 0-3 0,-3 0-3 16,-3 3 1-16,-1 5 4 16,-1 2 2-16,3 0 0 15,0 1-1-15,1-2 0 16,4 0 1-16,-2-2-1 15,2 1 0-15,0-3 1 16,0-2 0-16,9 0 1 16,2-3-1-16,-1 0-23 15,3 0 12-15,1-8-1 16,-1-3 7-16,-4 0-1 16,-2-3-3-16,-4-1-5 15,-3 0 8-15,0 2 3 0,0 1 3 16,-3 3 0-1,-1 3 0-15,-1 2 1 0,3 1 1 16,2 3 6-16,0 0 2 16,0 0-10-16,0 0-11 15,0 0-8-15,0 0 7 16,4 3 8-16,6 2 3 16,-1 2 0-16,0-1 0 15,0 1 0-15,-2 0 1 16,-3 0 0-16,0 0 1 15,-1-2 0-15,-1-3-1 16,-1 0 4-16,0-1-3 16,-1-1-1-16,0 0 6 0,1 0 3 15,1 0 7-15,2-9 55 16,3-6-65-16,2-3-6 16,1 1 0-16,-2 3 0 15,-1 2 2-15,3 1-2 16,-2 5-2-16,-1 2 1 15,0 4-1-15,-2 0-1 16,-1 0-8-16,3 3 5 16,-2 6 5-16,0 1 0 15,-2 1 0-15,2 0 0 16,-3-1 1-16,3 0 2 16,-3-2-2-16,2-1 1 15,-1 0-1-15,-1-4-57 16,1-3-51-16,1 0-198 0</inkml:trace>
  <inkml:trace contextRef="#ctx0" brushRef="#br0" timeOffset="1036.612">2569 1159 752 0,'0'0'24'15,"0"0"-24"-15,0 0-4 16,0 0-16-16,0 0 7 16,0 0 13-16,7 61 4 15,-1-38-4-15,1 0 0 0,2 0 2 16,-2-1-1-16,2-2 2 16,-2-1-3-16,-2-4 0 15,1 0-62-15,-3-4-38 16,1-2-24-16,-1-5-323 15</inkml:trace>
  <inkml:trace contextRef="#ctx0" brushRef="#br0" timeOffset="1222.214">2555 1315 687 0,'0'0'80'16,"0"0"-31"-1,0 0 3-15,0 0-35 0,0 0-17 16,0 0-2-16,84-34 1 16,-55 32-16-16,-6 2-49 15,-2 0-71-15,-8 0-121 16</inkml:trace>
  <inkml:trace contextRef="#ctx0" brushRef="#br0" timeOffset="1671.669">2701 1332 491 0,'0'0'115'0,"0"0"-109"15,0 0 15-15,0 0 22 16,66-8-28-16,-51 5-7 15,-3 0-5-15,-5-1-1 16,-1 2-2-16,-5-1-40 16,-1 1-25-16,0-1-40 15,-1 0-113-15,-8 0 97 16,0 0 40-16,0 1 81 16,-1 1 81-16,2 0 65 15,1 0-39-15,2 1-26 16,1 0-6-16,1 0-18 0,1 0-2 15,-3 0-39-15,-1 3-10 16,1 5-6-16,3 3 3 16,0 1 5-16,0 0-8 15,2 0 5-15,0 0-3 16,0-1-1-16,4-2 0 16,5-2 5-16,0 0-6 15,0-3 2-15,1-1-2 16,1-3-5-16,2 0-43 15,-1 0-42-15,1-6-104 16</inkml:trace>
  <inkml:trace contextRef="#ctx0" brushRef="#br0" timeOffset="2084.378">2824 1272 436 0,'0'0'142'16,"0"0"-44"-16,0 0-6 15,0 0-47-15,0 0-42 16,0 0-3-16,-9-8-19 15,10 16 11-15,6 5 8 16,0 1 0-16,0-3 2 16,0 0-2-16,-1-1 1 15,-1-2 0-15,-2 0 1 16,-1-4-2-16,-2-1 1 16,0-1 0-16,0-2 3 15,0 0 2-15,0 0 8 0,0-5 6 16,0-9-13-1,0-2-4-15,0-4-3 0,0 4 1 16,0 3-2-16,0 5 1 16,0 2-1-16,2 2 1 15,3 2-2-15,-1 2-4 16,3 0-2-16,0 0 6 16,4 4-3-16,-4 4 2 15,4 3 2-15,-3-1-1 16,-2 3 2-16,1-1 0 15,-3 0-18-15,1 0-14 16,-3-1-30-16,0 0 8 0,-1-4-18 16,-1-3-56-1,0-4-207-15</inkml:trace>
  <inkml:trace contextRef="#ctx0" brushRef="#br0" timeOffset="2309.975">2987 1104 739 0,'0'0'0'16,"0"0"-24"-16,0 0 23 16,0 0-2-16,14 64 3 15,-5-39 2-15,2 2 0 16,-2 0-1-16,3-2 1 0,-1-1-2 15,-4-1-81-15,-4-6-48 16,-3-2-136-16</inkml:trace>
  <inkml:trace contextRef="#ctx0" brushRef="#br0" timeOffset="2474.709">2998 1193 562 0,'0'0'21'16,"0"0"-5"-16,0 0 12 16,0 0-15-16,67-49-11 0,-49 44 0 15,-4-1-2-15,-3 2-143 16</inkml:trace>
  <inkml:trace contextRef="#ctx0" brushRef="#br0" timeOffset="3254.494">3346 1043 583 0,'0'0'53'0,"0"0"27"16,0 0-4-16,0 0-34 15,0 0-28-15,0 0-14 16,7-7 0-16,-3 7-10 15,1 10-1-15,3 5 11 16,0 5 17-16,1 3-7 16,0 0-5-16,-2 0 3 15,0 1-5-15,-2-2-1 16,2-3-1-16,-5-5 2 16,2-4-3-16,-2-4 1 15,-1-2 0-15,-1-2 0 16,1-2 0-16,-1 0 2 0,0 0 9 15,3-4-4-15,1-9 0 16,3-6-7-16,3-3 1 16,1 1-4-16,3 3 2 15,-1 5-12-15,1 3 1 16,0 5-1-16,0 3 4 16,-5 2 3-16,-2 0-5 15,-1 3-1-15,-4 9-12 16,-2 2-11-16,0 4 10 15,-2 0 19-15,-7 0 4 0,-2-2-1 16,2-2 2 0,-1-4 1-16,3-2 0 0,1-3 0 15,3-1 1-15,-1-2-2 16,2-1 0-16,2-1-79 16,0 0 14-16,0-3-15 15</inkml:trace>
  <inkml:trace contextRef="#ctx0" brushRef="#br0" timeOffset="4011.471">3604 1098 637 0,'0'0'69'0,"0"0"-36"0,0 0 0 16,0 0-28-16,0 0-4 16,0 0-2-16,-19 32-1 15,19-21 1-15,0 0 1 16,0-1 3-16,0-1-3 16,2-4 0-16,3-2 2 15,0-2 1-15,3-1-3 16,0 0 1-16,3-3 1 15,1-6-2-15,-1-7-3 16,0 0-8-16,-4-2-7 16,-1 1-13-16,-3 3 13 15,-1 3 17-15,-2 4 1 0,0 2 13 16,0 5 48-16,0 0-30 16,0 0-27-16,0 0-4 15,-2 2-2-15,2 6-1 16,0-1-2-16,0 1 4 15,0-1 0-15,0 1 1 16,4-3 1-16,2-1 0 16,0-1-1-16,1-1 1 15,0-2 3-15,1 0-1 16,0 0 3-16,1-2 1 16,-2-10 13-16,1-3-12 15,-3-4-1-15,-5-2-5 16,0 1-2-16,0 3 1 0,0 4-1 15,-4 4 1-15,-2 4 0 16,0 1 10-16,2 3-4 16,1 1-7-16,3 0 0 15,0 0-9-15,0 7 5 16,0 4-2-16,0 0 4 16,3 0 2-16,11 2 1 15,1 0-1-15,1-1 1 16,1 0 0-16,-4 1-1 15,0 0 0-15,-6-3 0 16,-2 0-2-16,-5 0-8 16,0-1-5-16,0-3 4 0,-9 1 1 15,0-4-3-15,-1 0 0 16,2-1 0-16,0-2-20 16,1 0-59-16,3 0 26 15,0-6-218-15</inkml:trace>
  <inkml:trace contextRef="#ctx0" brushRef="#br0" timeOffset="4739.165">3842 1026 583 0,'0'0'79'0,"0"0"-79"0,0 0-5 16,0 0-1-16,0 0-2 15,0 0 8-15,10 5-5 16,3-5-11-16,3 0 15 16,-3-7 0-16,-1-3-9 15,-3-1-6-15,-2-2 7 16,-5 1 9-16,-2 1 0 16,0 3 1-16,0 3 1 15,0 3 46-15,-2 2-20 16,-2 0-12-16,-3 0-16 15,0 6-1-15,0 5 1 16,0 2 0-16,2 0-1 0,1 0 1 16,4-2-4-1,0-1 2-15,0 1 1 0,3 0 1 16,8-2 1-16,5-3 1 16,0-4 1-16,6-2 1 15,-1 0 3-15,3-2-6 16,-1-9-1-16,-4-4-32 15,-1-3-8-15,-6-2-21 16,-6-3-24-16,-6 3-157 16,0 3 174-16,0 8 68 15,-9 4 192-15,-2 5-110 16,-3 0-52-16,2 7 5 16,1 7-16-16,4 2-11 15,3 1-3-15,4-2 1 16,0 0-2-16,0-4 0 0,4-1 4 15,7-5 6 1,1-3 31-16,0-2 11 0,1 0-11 16,3-15-23-16,-2-4-12 15,-1-7-5-15,-4-5 1 16,-4-4-1-16,-3-2-4 16,-2 2-1-16,0 4-17 15,-9 6-12-15,2 6 29 16,0 8 15-16,2 5 27 15,3 6 1-15,1 0-17 16,1 0-26-16,0 6-15 16,0 9 10-16,0 8 5 0,6 0 0 15,4 4 1-15,1 5-1 16,-2 2-32-16,-4-1-172 16</inkml:trace>
  <inkml:trace contextRef="#ctx0" brushRef="#br0" timeOffset="5502.806">2443 1772 744 0,'0'0'3'0,"0"0"-2"15,62-37 25-15,-28 23-8 16,11-3-10-16,6-1-4 0,5 0-3 15,8-4 2-15,2-1 0 16,5-2-2-16,6-2 6 16,7-1-5-1,5-1 1-15,7 0 0 0,3-1 0 16,3 1-3-16,-3 1 0 16,-2 0 0-16,-3 1 4 15,-3 2 0-15,-7 0 16 16,-5 4 1-16,-9 1-5 15,-8 3 3-15,-9 2-14 16,-13 2 3-16,-16 6-6 16,-13 3-2-16,-9 1 6 0,-2 3 3 15,-6 0-9-15,-15 0-20 16,-5 0-40-16,-3 0 9 16,0 8-104-16,6-1-101 15</inkml:trace>
  <inkml:trace contextRef="#ctx0" brushRef="#br0" timeOffset="29819.144">1577 2609 585 0,'0'0'11'0,"0"0"1"15,0 0 0-15,0 0 8 16,0 0-16-16,0 0-4 16,0 0-8-16,0 0-4 0,0 0 4 15,-32-21 2 1,32 21 6-16,-2 0 0 0,2 0 0 15,-2 0-3-15,2 0-4 16,-1 0 6-16,1 0 1 16,0 0 2-16,0 0 6 15,0 0 3-15,0 0-5 16,0 0-3-16,0 0 4 16,3-2-2-16,8-1 27 15,9-7 26-15,12-4-9 16,8-3-26-16,0-1-17 15,-1 3-3-15,-5 2-3 16,-5 4-24-16,-6 0-85 0,-9 3-109 16</inkml:trace>
  <inkml:trace contextRef="#ctx0" brushRef="#br0" timeOffset="30268.86">1939 2306 551 0,'0'0'164'16,"0"0"-150"-16,0 0 43 16,0 0-42-16,0 0-15 15,0 0-15-15,-5 15 5 16,5 3 10-16,4 3 1 15,1 3-1-15,2 2 1 16,0 1-1-16,0 3 0 16,2-1 1-16,0 0 0 0,0-3 1 15,0-5-2-15,2-4 1 16,-2-3-1-16,-2-2-1 16,0-1-64-16,-2-5-7 15,-1-1-21-15,-4-2-106 16</inkml:trace>
  <inkml:trace contextRef="#ctx0" brushRef="#br0" timeOffset="30582.69">1966 2464 481 0,'0'0'135'0,"0"0"-79"0,0 0-15 16,0 0-9-16,15-54-31 15,2 43-1-15,-1 0 0 16,-1 3 0-16,-1 4 0 16,-3 2 0-16,-4 2-1 15,0 0-3-15,2 0 0 16,-5 3 1-16,1 6 3 16,-3 3-28-16,-2 2-13 15,0-2 12-15,0 2 17 16,-7-1 11-16,-4-1 1 15,2-2 0-15,-4 2-3 16,1-2-15-16,-2 0-6 16,1 0-17-16,2-1-124 15,4-5-198-15</inkml:trace>
  <inkml:trace contextRef="#ctx0" brushRef="#br0" timeOffset="31341.834">2193 2306 493 0,'0'0'65'15,"0"0"-65"-15,0 0-23 0,0 0 23 16,0 0 0-16,-64 32-1 15,56-22 1-15,1 2-2 16,2-2 2-16,3 1-1 16,0-1-3-16,2-2 3 15,0-1 0-15,0-1 1 16,2-3 2-16,5-1 0 16,1-2 6-16,4 0-5 15,1 0 6-15,2-5-4 16,-2-4-5-16,-1 0-1 15,-3-1 0-15,-5 0-6 16,-2 0 4-16,-2 3 2 16,0 1 1-16,0 3 3 0,0 3 2 15,0 0 29-15,-2 0-21 16,-3 0-11-16,1 0-2 16,1 4-2-16,2 2 0 15,1-2-2-15,0 0 3 16,0-1-3-16,0 0-3 15,0-3 2-15,8 0 5 16,2 0 2-16,4 0 12 16,1-8-2-16,-3-1-7 15,2-1-5-15,-5-2 0 16,-5 1-4-16,-4 0 4 16,0 1-1-16,-5-2 0 0,-10 5-1 15,-2 0 0-15,3 2 1 16,1 5 1-16,4 0 1 15,0 0 1-15,4 0-2 16,1 3-2-16,3 2 1 16,1 1-9-16,0-2 3 15,5 1 2-15,7-3 5 16,2 1 0-16,3 1 0 16,4 0 0-16,-3 0 0 15,-2 2 0-15,-4 0 0 16,-5 3 0-16,-5 2 2 15,-2 1 4-15,0-1-2 16,-2 1-4-16,-5-3-2 16,2-1-16-16,1-3-35 15,4-4-39-15,0-1-95 0</inkml:trace>
  <inkml:trace contextRef="#ctx0" brushRef="#br0" timeOffset="31613.171">2335 2115 623 0,'0'0'48'0,"0"0"-48"15,0 0-4-15,0 0 3 0,-3 63 1 16,12-46 0-16,5-1 0 15,-1 2 0-15,-1-4 0 16,3 1 0-16,-2-1 0 16,0-2 0-16,-2-2-11 15,-1-1-37-15,-4-2-12 16,-4-3-96-16,-2 0-186 16</inkml:trace>
  <inkml:trace contextRef="#ctx0" brushRef="#br0" timeOffset="31775.847">2357 2267 575 0,'0'0'66'0,"0"0"17"15,0 0-28-15,0 0-45 16,0 0-10-16,0 0-1 16,55-52 1-16,-32 39 0 15,2 0-9-15,-3 1-143 16,1-2-272-16</inkml:trace>
  <inkml:trace contextRef="#ctx0" brushRef="#br0" timeOffset="32614.421">3032 2065 473 0,'0'0'127'0,"0"0"-94"0,0 0 34 16,0 0-54-16,0 0-9 15,0 0-4-15,-65-5-3 16,51 16 0-16,0 2-5 15,1 2 7-15,2 2-2 16,1 3 0-16,3-5 0 16,5 0-2-16,2-3 4 15,0-4-2-15,0-5-1 16,5-1 4-16,6-2 16 16,5 0 28-16,4-12-13 15,-1-6-13-15,-1-4-5 16,-5-2-6-16,-3 0 1 15,-3-3-2-15,-5-2-3 16,-2-2-1-16,0-2 0 16,-2 1-2-16,-8 1-13 0,1 8 9 15,1 6 2-15,2 7 2 16,1 7 1-16,2 3 3 16,3 0-4-16,0 0-6 15,0 6-11-15,0 8 11 16,0 3 3-16,8 2-1 15,1 2 2-15,1 3 0 16,1-1 2-16,0 1 0 16,-2 0 0-16,3-1 1 15,-3-2 1-15,1 0-2 16,-2-3-80-16,5-6-41 16,0-4-100-16</inkml:trace>
  <inkml:trace contextRef="#ctx0" brushRef="#br0" timeOffset="33065.453">3142 1951 437 0,'0'0'135'0,"0"0"-135"16,0 0 0-16,0 0-1 15,-37 61-3-15,33-43 3 16,4 0 1-16,0-4 1 0,0 0-1 16,0-4 0-16,0-3 0 15,2-3 2-15,3-2 14 16,-1-2 2-16,7 0 7 16,1 0 5-16,3-5-6 15,0-7-8-15,-2-5-7 16,1-1-9-16,-5-1-1 15,-2-2-10-15,-3 4-12 16,-4 5 20-16,0 4 3 16,0 3 0-16,0 4 8 15,0 1 30-15,0 0-38 16,0 0-2-16,0 4-12 16,0 4 10-16,0 1 1 15,0 1-3-15,0-2 6 0,3 0-2 16,5-3-1-16,1-1 3 15,1-2 3-15,1-2-3 16,3 0-57-16,-3 0-68 16</inkml:trace>
  <inkml:trace contextRef="#ctx0" brushRef="#br0" timeOffset="33313.792">3215 1751 723 0,'0'0'39'16,"0"0"-39"-16,0 0-16 0,0 0-6 15,0 0 22-15,0 0-1 16,45 46 1-16,-29-30 0 16,5 4 0-16,-6 2 2 15,2 1 1-15,-4 0-1 16,-4 1-2-16,-4-3-36 15,-3-3-63-15,-2-2-4 16,0-6-119-16,0-4-48 16</inkml:trace>
  <inkml:trace contextRef="#ctx0" brushRef="#br0" timeOffset="33455.411">3338 1959 100 0,'0'0'255'0,"0"0"-190"0,-19-70 8 15,19 45-45-15,0 5 2 16,0 1 4-16,0 4-27 15,10 5 2-15,4-2-9 16,3 6-2-16,1 2 2 16,5 3-13-16,-5 1-132 15</inkml:trace>
  <inkml:trace contextRef="#ctx0" brushRef="#br0" timeOffset="33891.591">3601 1792 600 0,'0'0'56'0,"0"0"-10"16,0 0-18-16,0 0-18 16,0 0-10-16,0 0 0 15,-48-14-3-15,37 27-2 16,-5 2-3-16,5 3 5 15,2 2-3-15,1-2 2 16,2-1 2-16,6-3 1 16,0-4-1-16,0-5 0 15,0-2 2-15,7-2 2 16,6-1-1-16,1-3 8 0,5-13 6 16,1-2-7-16,-4-4-4 15,-3-1-4-15,-3 3-5 16,-4 3 1-16,-4 4 0 15,-2 5 4-15,0 6 1 16,0 2 5-16,0 0-6 16,-2 4-23-16,-3 7 18 15,1 1-2-15,4 1 3 16,0-2-2-16,0 1 3 16,2-1 1-16,7-3-21 15,1-3-53-15,3-3-125 16</inkml:trace>
  <inkml:trace contextRef="#ctx0" brushRef="#br0" timeOffset="34080.09">3815 1749 811 0,'0'0'41'0,"0"0"-39"16,0 0-2-16,0 0-3 16,0 0-191-16,0 0-463 15</inkml:trace>
  <inkml:trace contextRef="#ctx0" brushRef="#br0" timeOffset="35100.067">3852 1933 633 0,'0'0'126'0,"0"0"-120"16,0 0 13-16,0 0-11 15,0 0-8-15,0 0 0 16,4-2-6-16,-4 2 4 0,3 0 0 16,-2 0 0-1,2 8-4-15,-3 3-95 0,0-1-31 16</inkml:trace>
  <inkml:trace contextRef="#ctx0" brushRef="#br0" timeOffset="49843.254">4172 1557 573 0,'0'0'101'16,"0"0"-68"-16,0 0 5 15,0 0-5-15,0 0-28 16,0 0-5-16,0 0 0 16,0 0-3-16,-9-6 3 15,9 6 5-15,0 0 2 16,0 0 3-16,0 0-7 16,0 0-3-16,0 0-3 15,0 7-11-15,0 5 14 16,4 3 1-16,1 1 2 15,0-1-2-15,2-2-1 16,2-1 1-16,2-2 0 0,-2-3-1 16,5-5 4-16,2-2-1 15,1 0-3-15,2-5-5 16,0-9 5-16,-3-3 0 16,-3-1-1-16,-4 1 1 15,-5-3 0-15,-3 5 0 16,-1 2 3-16,0 5-1 15,0 3-2-15,0 4 0 16,-1 1-4-16,-3 0-1 16,-1 8-7-16,-1 5 11 15,1 0 1-15,5-2-4 16,0-1-6-16,0-3 2 16,0-1 0-16,9-4 8 0,1-1 0 15,3-1 2-15,7 0 1 16,1-4 0-16,-1-5 1 15,-2-4-2-15,-6 2-2 16,-3-2 0-16,-7 0 1 16,-2 1 2-16,0-1-1 15,0 0 1-15,-5 3-1 16,-4 1 0-16,-2 1-1 16,2 2-1-16,0 3-1 15,4 2-3-15,1 1 1 16,4 0-1-16,0 0 0 15,0 0-3-15,0 0-19 0,2 0-4 16,5 0 27 0,4 0 3-16,3 2 1 0,-1 3-1 15,1 0-1-15,0 2 1 16,-4 1 1-16,-2 1-1 16,-3 1 0-16,-3-1-23 15,0-1 1-15,-2-1 8 16,0-2 4-16,0-1 7 15,0-4 0-15,0 0 1 16,0 0-3-16,1 0 0 16,0 0 4-16,2 0 1 15,3-2-3-15,0-7 3 16,0-4 0-16,1-1 0 0,-3-2 0 16,-2-2-2-1,-1 1 1-15,-1-1 0 0,0 5 0 16,0 2 1-16,0 5 0 15,0 4 1-15,-2 2 12 16,-3 0-13-16,-2 4-8 16,2 7 3-16,1 3 5 15,1-2 0-15,3 1 0 16,0-4-3-16,0-1-2 16,3-3 1-16,4-3 4 15,2-2-1-15,4 0 2 16,1 0-1-16,7-7 3 15,-1-4-2-15,-2 0 1 16,-4-3-1-16,-3 4 1 0,-4-3-1 16,-4 4 1-16,-2 3-1 15,-1 2 3-15,0 2 11 16,0 2 56-16,0 0-30 16,0 0-27-16,0 0-14 15,-2 0-11-15,0 7 9 16,0-1-2-16,2 0-5 15,0-2-2-15,0-1 2 16,2 0 8-16,7-1 1 16,3-1 0-16,1-1-21 15,1 0-68-15,-3 0-275 16</inkml:trace>
  <inkml:trace contextRef="#ctx0" brushRef="#br0" timeOffset="50901.639">4893 1181 636 0,'0'0'107'0,"0"0"-99"15,0 0 5-15,0 0-10 16,0 0-3-16,-66 27-5 16,60-15 4-16,3 2 0 15,1-3 1-15,1 1 0 16,1-1-4-16,0-2 3 0,0-1 0 16,10 0 1-1,-1-2 0-15,6-3 1 0,4-1-1 16,2-2 2-16,1 0 1 15,4-3-1-15,-2-3-2 16,-5-4 0-16,-3 0 0 16,-7 1-3-16,-3-2 3 15,-3 0 0-15,-3 0 2 16,0 1-1-16,0 1 2 16,-3 1-1-16,-3 2 0 15,1 3 9-15,-1 3-11 16,0 0-1-16,0 0-6 15,1 0 4-15,1 3 2 16,1 2-5-16,3 0-1 0,0-1-2 16,0 0-3-16,0 1 3 15,0-3 6-15,5 1 2 16,6-2 2-16,-1 0 2 16,1-1 1-16,0 0 0 15,0 0-1-15,-1 0-3 16,-3-4-8-16,0-2 0 15,-1-4 2-15,-3 2 3 16,-1-1 3-16,0 2 2 16,-2 1-1-16,0 2 2 15,0 2 2-15,0 1 2 16,0 1 9-16,0 0-16 16,0 0-2-16,0 0-18 15,0 0 10-15,3 0 4 0,3 4 1 16,6-2 5-16,2-2 1 15,3 0 0-15,7 0 2 16,-2-7-3-16,1 1 2 16,-2-1-2-16,-6-1 2 15,-1 1 2-15,-5-2-4 16,-5 1 5-16,-1 0-4 16,-3 1 0-16,0-1 5 15,0 5-3-15,0-1 0 16,-3 3 7-16,2 1-2 15,-2 0-8-15,3 0-12 0,-2 0 5 16,2 3-3 0,0 2 2-16,0 0 1 0,0-2 0 15,2 1 6-15,5-2 1 16,4-2 1-16,2 0 0 16,4 0-1-16,0 0-14 15,-3-5-41-15,0 0-67 16,-5-2-385-16</inkml:trace>
  <inkml:trace contextRef="#ctx0" brushRef="#br0" timeOffset="51620.789">5317 893 123 0,'0'0'528'16,"0"0"-475"-16,0 0 3 15,0 0-52-15,0 0-4 16,0 0-23-16,-2 3 21 16,10 10 1-16,3 2 2 15,-1 2-1-15,3 1 1 16,1 2-1-16,-1-2 1 16,-1-1-1-16,-4 2 2 15,-1-2-2-15,-4-1-29 16,-2-4-35-16,-1-1 20 15,0-4-4-15,0-4 5 16,-4-1 1-16,0-2 21 0,-1-2 21 16,-1-9 27-16,4-5 3 15,-1-2 3-15,1-1-10 16,2 1 7-16,0 4-11 16,0 1 10-16,0 5 5 15,2 1-30-15,7 1-4 16,1 3-3-16,2-1-2 15,0 4 2-15,0-1 3 16,-1 1-1-16,2 0-1 16,-1 0 1-16,0 0-1 15,-1 0-2-15,0 4 2 16,-1 5 1-16,-1-3-1 16,-1 2 2-16,-1-1-2 0,-4-2 2 15,0-2 0-15,-2-2 0 16,0-1 0-16,1 0 0 15,-2 0 0-15,0 0 3 16,2 0 5-16,2-5 6 16,3-8-8-16,0-2-5 15,0 1 0-15,0-2 2 16,-3 2-1-16,-1 3-1 16,-3 4 1-16,0 4-1 15,0 3 5-15,0 0 3 16,0 0-9-16,0 0-10 15,0 0-5-15,2 1 11 16,0 5 3-16,2-2 0 0,-1 1 1 16,1-1-1-16,1-2 1 15,-2 0 2-15,1-2-2 16,-2 0-42-16,0 0-50 16,-2 0-259-16</inkml:trace>
  <inkml:trace contextRef="#ctx0" brushRef="#br0" timeOffset="52033.377">5764 829 443 0,'0'0'150'0,"0"0"-109"15,0 0 32-15,0 0-46 16,0 0-24-16,0 0-3 15,-40-4-6-15,30 13 4 16,-1 1-1-16,2 1 0 0,2 2 1 16,4-3-2-16,2 1 1 15,1-3 2-15,0 2 1 16,1-3-2-16,9-1 2 16,-1-1 0-16,6-3 0 15,2-2-15-15,1 0-46 16,-1 0-36-16,-3-8-378 15</inkml:trace>
  <inkml:trace contextRef="#ctx0" brushRef="#br0" timeOffset="52214.318">5844 829 598 0,'0'0'96'15,"0"0"-88"-15,0 0 4 16,0 0-12-16,0 0-4 16,0 0-29-16,0 0-56 15,-2 2-387-15</inkml:trace>
  <inkml:trace contextRef="#ctx0" brushRef="#br0" timeOffset="59387.975">5866 1314 253 0,'0'0'103'0,"0"0"-76"15,0 0 43-15,0 0-39 16,0 0-26-16,0 0-3 16,0 0-1-16,0 0 0 15,1-13-1-15,-1 11 0 16,0 1 4-16,0-2 36 0,0 1-3 15,0 0 23-15,0 1 7 16,0 0-20-16,0 1-2 16,0 0-20-16,0 0-15 15,0 0-10-15,0 0-4 16,0 0-4-16,2 2-4 16,1 8 11-16,1 5 2 15,0 1 0-15,5 3 1 16,-1-3-2-16,0 1 0 15,-1 0 1-15,2-1 0 16,-2-2-1-16,-2 0 1 16,-1-4-1-16,-1 1 1 15,-1-3-1-15,-2-1-31 0,0-5-16 16,0 1 2-16,0-3 27 16,0 0 18-16,0 0 12 15,-4-4 1-15,-2-11-13 16,-1-4-1-16,1-3-2 15,-1-4-11-15,5 0 9 16,-2 0 5-16,4 2 0 16,0 1 1-16,0 6-1 15,2 4 12-15,7 3-1 16,4 4-11-16,-1 2-2 16,4 0 1-16,-2 4-4 15,-1 0 3-15,-2 0 1 16,-3 0-3-16,-2 8 1 15,-4 3 3-15,-2 3 0 0,0 4 1 16,-11 0 0-16,-5 2-1 16,3-5 1-16,1 0 3 15,3-5-4-15,2-1 1 16,5-3-1-16,0-3-4 16,2-1 0-16,0-1 0 15,0 0 0-15,0 2 4 16,6-1 0-16,6 1 0 15,2-1 1-15,4-2-1 16,2 2 1-16,1-1 0 16,-1 2-1-16,-2-2 0 15,-4 1 0-15,-3 0 0 16,-4 0 1-16,0 2-1 0,-3-3-40 16,1 2-32-16,-3-3-53 15,4 0-131-15</inkml:trace>
  <inkml:trace contextRef="#ctx0" brushRef="#br0" timeOffset="59882.033">6180 1287 606 0,'0'0'40'0,"0"0"12"0,0 0-3 16,0 0-24-16,0 0-19 15,0 0-6-15,-8-42 0 16,8 40 1-16,1 0-1 16,-1 2 1-16,0-1 1 15,0 1 0-15,0 0-2 16,0 0-2-16,-2 0 2 15,-5 1-6-15,-1 7 6 16,1-1 0-16,0-1-1 16,4 2-10-16,3-2 4 15,0 2-2-15,0-2 4 0,1-1-1 16,8 1 6-16,-2 0 0 16,3-1 0-16,-2 1 1 15,1-2-1-15,-2 0 0 16,-1 1 0-16,-1 0 0 15,-3-2 0-15,0 2 0 16,-1 1 2-16,-1 0-2 16,0 1-29-16,-10 3 20 15,-5-1 8-15,-1 0-27 16,0 0-8-16,2-1-12 16,1 0-16-16,6-4-54 15,5-3-116-15</inkml:trace>
  <inkml:trace contextRef="#ctx0" brushRef="#br0" timeOffset="60191.515">6388 1266 573 0,'0'0'111'0,"0"0"-74"16,0 0-11-16,0 0-22 15,0 0-4-15,0 0-6 16,-4 0-5-16,4 0-16 0,0 0 4 16,0 0 11-16,8 0 12 15,6 0 0-15,6 0 2 16,10-2 1-16,4-3-1 15,4-2-2-15,1 0-14 16,0-1-71-16,-7-1-171 16</inkml:trace>
  <inkml:trace contextRef="#ctx0" brushRef="#br0" timeOffset="61210.188">6928 1087 537 0,'0'0'78'16,"0"0"-2"-16,0 0 5 15,0 0-35-15,0 0-20 16,0 0-10-16,-17-29-11 16,6 29-5-16,1 6-3 15,-3 7 2-15,3 2-4 16,2 2 1-16,-2 1-1 0,6 0 2 16,0 1 1-16,3-2-3 15,1-1 3-15,0 0 2 16,0-4 0-16,9-1 0 15,5-4 0-15,2-1 1 16,2-4 1-16,5-2-1 16,2 0 4-16,0-8-2 15,-2-5-3-15,-2-4-1 16,-3-5-1-16,-7-5 2 16,-2-2 0-16,-5-7 1 15,1-1-1-15,-5-1 0 16,0 3-7-16,0 6 7 0,-5 6 1 15,1 9-1 1,-1 4 3-16,1 7 5 0,2 1 11 16,1 2-14-16,1 0-5 15,0 0-11-15,0 9-2 16,0 4 9-16,5 5 4 16,2 1 0-16,6 2 0 15,1 0-1-15,1 2 1 16,0 0 0-16,-2-2 0 15,1-1 0-15,-2 0 0 16,-1-5-1-16,2-1-24 16,-1-3-86-16,1-3-24 15,1-6-125-15</inkml:trace>
  <inkml:trace contextRef="#ctx0" brushRef="#br0" timeOffset="62259.302">7254 1003 549 0,'0'0'47'15,"0"0"38"-15,0 0-25 16,0 0-50-16,0 0-10 16,0 0-11-16,-12 3 3 15,6 10 8-15,-3 2 0 0,3 0 1 16,-1 0-1-1,1-1 0-15,2-2-1 0,4-3-1 16,0-2 2-16,0-3-6 16,0-2 4-16,0-2 0 15,5 0-19-15,7 0 21 16,2-8 4-16,3-4 0 16,-1-3-3-16,-4-1 0 15,-3-2 0-15,-3 2 0 16,-6 5-1-16,2 4 4 15,-2 3 2-15,0 3 14 16,0 0 7-16,0 1-18 0,0 0-9 16,0 0-6-1,0 0-6-15,0 3 5 16,0 3-1-16,0-1-4 0,3 0 5 16,4-3 2-1,0 1 5-15,0-1 0 0,1-2 4 16,2 0 3-16,-2 0-1 15,-1-2 2-15,-2-5 1 16,-1-4-2-16,-4 1-1 16,0-3 2-16,0 2-4 15,0-2 1-15,-4 4-3 16,-1 3-1-16,-1 1 0 16,3 2-1-16,1 2 1 15,2 1-2-15,0 0 0 16,0 0-7-16,0 0-15 0,0 4 13 15,5 3 4-15,6 2 0 16,2 0 5-16,1 2 0 16,2-1 1-16,0 1 0 15,-2-1 0-15,-1-1 0 16,-6-2 1-16,0-1 0 16,-5-2 2-16,-2-3-2 15,0 0 2-15,0-1 7 16,0 0-6-16,-2 0-3 15,-2 0 4-15,-3-4-2 16,2-7 4-16,1-2-3 16,-1-1 0-16,5-2-4 15,0-1 0-15,0 2 0 0,0 1 3 16,0 4 0-16,0 3 5 16,0 1 3-16,0 5-2 15,0 1 5-15,0 0-3 16,0 0-2-16,0 0-3 15,0 0-5-15,0 0-1 16,0 0-2-16,0 0-2 16,0 0 0-16,0 0-1 15,0 0-2-15,2 1 2 16,7 7 4-16,-2 0-1 16,2 0 1-16,0 2-1 15,2-1 2-15,-1 3 0 16,-3-3 0-16,-1 2 2 15,-3-2 0-15,-3 1-2 0,0 2 0 16,0-1-12-16,-5 2-1 16,-6 0-3-16,1-2 1 15,-1-1-1-15,5-1-37 16,1-5 3-16,3-1 7 16,2-3-13-16,0 0-67 15,2-4-108-15</inkml:trace>
  <inkml:trace contextRef="#ctx0" brushRef="#br0" timeOffset="62499.66">7552 910 699 0,'0'0'64'16,"0"0"-52"-16,0 0-12 15,0 0-6-15,0 0-8 16,0 0 13-16,0 19 1 15,0-11 0-15,2 1 1 16,1-1 0-16,-1 0-1 16,0 2 1-16,-1-1-1 15,0-1-3-15,-1-2-49 16,1-1-17-16,-1-3 10 16,2-2-35-16,-2 0-155 15</inkml:trace>
  <inkml:trace contextRef="#ctx0" brushRef="#br0" timeOffset="62671.414">7552 910 494 0,'-37'-69'111'0,"37"69"-53"16,0 0 4-16,0 0-40 15,0 0-22-15,0 0-34 16,-1-4-70-16,12 4 69 15,3 0-10-15,-1 0-249 16</inkml:trace>
  <inkml:trace contextRef="#ctx0" brushRef="#br0" timeOffset="63180.967">7680 786 740 0,'0'0'89'0,"0"0"-66"16,0 0-3-16,0 0-20 15,0 0 0-15,0 0-8 16,-3-3-31-16,10 3 6 16,2-1 18-16,1-4 13 15,1-2 2-15,0-3 1 0,-1 0 0 16,-2-4-1-1,-3 0 3-15,-3-4 1 0,-2-1-2 16,0 1-1-16,0 1-1 16,-2 3 2-16,-7 4 1 15,2 3-2-15,0 3 15 16,4 2-6-16,-1 0 1 16,4 2 3-16,0 0-6 15,0 0-8-15,0 0-6 16,-2 5-7-16,0 7 12 15,-1 7-3-15,3 3 2 16,0 4 1-16,0 3 2 0,0 3-1 16,3 3 1-1,4-1 0-15,1-1 0 0,0 0-1 16,-1 0 0-16,1-3 1 16,-1 1-1-16,0-2 2 15,0 0-2-15,-3-2 0 16,-1-1-47-16,-1-7-57 15,0-6 6-15,-2-3-13 16,0-7-150-16</inkml:trace>
  <inkml:trace contextRef="#ctx0" brushRef="#br0" timeOffset="63520.214">7776 1057 346 0,'0'0'80'16,"-10"-63"-32"-16,6 36-2 15,1 6 10-15,3 5 17 16,0 6 3-16,0 2-54 0,0 1-2 15,5 0-12-15,4 2-4 16,2-2-1-16,6 2-3 16,0-1 1-16,4-1-1 15,-1-1 0-15,-2 0 1 16,-2-1 0-16,-2 1-1 16,-7 1 2-16,0 1-2 15,-5 3 2-15,0 2 2 16,-2 0 3-16,0 1 0 15,0 0 7-15,0 0-14 16,0 0 0-16,0 0-8 16,0 0-2-16,0 5 8 0,2 2 1 15,1 2 2-15,1-1-1 16,-1-1 1-16,1-2-1 16,-2-1-27-16,-1-2-64 15,-1-2-32-15,0 0-246 16</inkml:trace>
  <inkml:trace contextRef="#ctx0" brushRef="#br0" timeOffset="63700.507">7897 714 318 0,'0'0'278'16,"0"0"-185"-16,0 0-10 15,0 0-43-15,0 0-40 0,0 0 0 16,-7-8-10-16,7 8-7 15,3 2 15-15,4 6-21 16,1 0-77-16,5 0-8 16,1-1-224-16</inkml:trace>
  <inkml:trace contextRef="#ctx0" brushRef="#br0" timeOffset="63994.721">8069 713 775 0,'0'0'35'0,"0"0"5"0,0 0-12 16,0 0-28-16,0 0-8 16,0 0-1-16,-25 6 7 15,20 4 2-15,1 2 0 16,-1 1 0-16,4 0 0 15,1 2-1-15,0 0 1 16,0-1 0-16,10 0-16 16,4-4-18-16,3-1 0 15,4-5-33-15,2-3 11 16,5-1-5-16,-1 0-83 16,-2-10-203-16</inkml:trace>
  <inkml:trace contextRef="#ctx0" brushRef="#br0" timeOffset="64411.606">8252 739 263 0,'0'0'196'0,"0"0"-83"16,0 0-7-16,0 0-28 16,0 0-34-16,0 0-23 15,-40-32-18-15,33 32-3 16,-2 6-6-16,2 5 3 16,-2 1 3-16,2 2 0 15,2 0 0-15,-1-1 0 16,3-3-2-16,1-1 2 15,2-4 0-15,0-2 2 16,0-1-2-16,0-2 0 16,0 0 1-16,5 0 2 0,9-9 5 15,2-6-2-15,1-1-6 16,-5 0-3-16,-3 2-4 16,-2 4-4-16,-5 3 9 15,-2 6 2-15,0-1 2 16,0 2 2-16,0 0-4 15,0 0-4-15,0 0-6 16,0 0 1-16,0 3 4 16,3 2-1-16,1 0 3 15,2 0 3-15,1 0 0 16,3-2 0-16,-1-1 3 16,0-2-1-16,-2 0 2 15,0 0-4-15,-3 0-14 16,0-8-24-16,-4-5-65 15,0-4-35-15</inkml:trace>
  <inkml:trace contextRef="#ctx0" brushRef="#br0" timeOffset="64929.44">8278 529 493 0,'0'0'135'0,"0"0"-16"16,0 0-28-16,0 0-52 15,0 0-37-15,0 0-2 16,0-8-15-16,4 18 14 15,6 4 1-15,1 4 2 16,-2 3 0-16,0 2-2 0,-2 4 1 16,-2-1-1-1,-1 2-27-15,-4-3-15 0,2-1-25 16,0-4 0-16,-1-3-10 16,0-4 1-16,0-4-70 15,1-6 21-15,0-3 71 16,-1 0-42-16,-1 0 90 15,0-10 1-15,0-3 5 16,0-3 63-16,0-3 43 16,-7 0-34-16,2-1-50 15,3 3 33-15,2 2 49 16,0 2-44-16,0 4-24 16,0 2 3-16,8 1-11 15,2 0-9-15,3 2-11 16,3-1-2-16,-1 3 2 0,2-1-5 15,-3 1 2-15,-3 2-2 16,-2-2-3-16,-5 2 0 16,0 0-3-16,-1 0-2 15,1 6 3-15,-1 3 2 16,2 2 1-16,0 2 0 16,2-2-1-16,0 0 1 15,0 0-1-15,1-3 1 16,-3-1-1-16,2-3-9 15,-1-2-47-15,-1-2-28 16,0 0-248-16</inkml:trace>
  <inkml:trace contextRef="#ctx0" brushRef="#br0" timeOffset="65088.017">8451 492 365 0,'0'0'184'0,"0"0"-161"16,0 0-23-16,0 0-13 16,0 0 9-16,0 0 1 15,16 29-154-15</inkml:trace>
  <inkml:trace contextRef="#ctx0" brushRef="#br0" timeOffset="65717.676">8645 550 580 0,'0'0'150'0,"0"0"-118"16,0 0 5-16,0 0-28 15,0 0-9-15,0 0-7 16,-31-1 6-16,31 10 1 15,0 0-4-15,0 0 4 16,0 2-1-16,0-1 1 16,0 1 0-16,0 0 0 15,0-3 0-15,0-1 0 0,3-3-1 16,-1-1-4-16,0-1-29 16,2-2-4-16,1 0 10 15,0 0 25-15,2-3 3 16,-3-6 2-16,3-2-2 15,-3-2-8-15,-2 0-16 16,-2-1-13-16,0 1-8 16,0 4 19-16,0 2 24 15,0 4 2-15,0 3-1 16,0 0 1-16,0 0-11 16,1 0-1-16,3 6 7 15,1 2-6-15,2-2 9 16,0 0-1-16,-1-1 1 0,-1-2 1 15,-2-1 1-15,-1-1 0 16,0-1 0-16,-2 0 1 16,0 0 38-16,0 0 72 15,4-5-3-15,1-4-104 16,-1-1-4-16,3 0 1 16,-4 3 1-16,1 2-2 15,-4 1 18-15,2 2 1 16,-1 2 4-16,-1 0-13 15,0 0-10-15,1 0-9 16,2 0 1-16,4 6 8 16,0 3 0-16,4 2 0 0,1-1-48 15,1-3-140-15</inkml:trace>
  <inkml:trace contextRef="#ctx0" brushRef="#br0" timeOffset="67171.968">9051 296 693 0,'0'0'96'0,"0"0"-51"15,0 0 17-15,0 0-34 16,0 0-28-16,0 0-4 16,0-10-8-16,0 22-3 15,5 4 15-15,2 8 0 16,3 4 2-16,4 4-2 0,5 3 1 15,3 1-1 1,4 3 2-16,0-4 0 0,-1-5-1 16,-5-3-1-16,-5-8-8 15,-4-2-13-15,-6-5 3 16,-5-3-19-16,0 0-5 16,-5-4 8-16,-8-1-34 15,-3-4-6-15,0 0 35 16,0-8-2-16,2-8-15 15,1-7-61-15,2-5 20 16</inkml:trace>
  <inkml:trace contextRef="#ctx0" brushRef="#br0" timeOffset="67433.352">9124 404 424 0,'0'0'95'16,"0"0"-35"-16,0 0 7 15,0 0-7-15,0 0-33 16,0 0-15-16,-2-29-9 15,5 29-3-15,5-2-5 16,6 2 1-16,2 0-2 16,-1 0 2-16,-1 0 0 15,0 8 1-15,-1 1 3 16,-4 3 0-16,-3 3 0 16,-5 0-1-16,-1 2-7 15,0-1-28-15,-2 0 15 0,-7-2 3 16,-3-2-10-1,1-4 8-15,0-2-12 0,-3-2-70 16,-1-4-150-16</inkml:trace>
  <inkml:trace contextRef="#ctx0" brushRef="#br0" timeOffset="69240.982">9287 367 623 0,'0'0'20'0,"0"0"28"15,0 0-6-15,0 0-39 0,0 0-3 16,0 0-14-16,3-3-37 16,2 4 44-16,0 6 5 15,1 2 0-15,-1 0 2 16,-3 2 0-16,-1 0-1 15,-1-1 0-15,0 0-7 16,0-2 2-16,0-5 5 16,0-1 1-16,0-1-1 15,0-1 1-15,0 0 3 16,0 0 15-16,0-9 4 16,1-4-21-16,4-3-1 0,1-2-2 15,1 1-25 1,0 2-3-16,-1 2 17 0,1 4 8 15,-1 3 4-15,-2 4-2 16,1 1-3-16,0 1 1 16,-2 0 0-16,2 0 1 15,0 0 0-15,-1 6-1 16,3 2 3-16,-2-1 1 16,1 1 1-16,0 0-1 15,0 0 1-15,0 0 0 16,-1 0 0-16,2-5 0 15,-3 0 1-15,1 0-1 16,-1-3 1-16,-1 0 1 16,-1-5 5-16,0-5-7 15,-2-2-4-15,0-2-6 0,0-1-7 16,-7 2-20-16,-2 2-28 16,0 4 65-16,0 3 43 15,0 2-24-15,2 2-12 16,5 0-2-16,2 0 10 15,0 0-14-15,0 0-1 16,0 0-1-16,1 0 1 16,7 0 0-16,3 0 34 15,4 0 0-15,2-3-10 16,-2-3-12-16,-1-3-4 16,-4 1-1-16,-1-3 0 15,-2-2 0-15,-3-2 1 0,-3-3-3 16,-1 0 1-1,0 2-6-15,0 6 1 0,0 4 0 16,0 4 6-16,0 2-6 16,0 0 2-16,0 0-3 15,0 0-22-15,1 5 3 16,4 6 13-16,2 5 5 16,0 3 1-16,2 4 0 15,0 3 2-15,-4 1 0 16,1 0 1-16,-3-2 1 15,-1-3 2-15,-2-2-2 16,0-2-2-16,0-6 4 0,0-3 0 16,0-5-3-1,0-3 1-15,0-1 4 0,0 0 7 16,0-9 4-16,0-6-11 16,0-3-8-16,0 1 0 15,1-2 0-15,5 4-1 16,1 3 0-16,0 3-5 15,2 4-19-15,0 3 13 16,-2 2 7-16,0 0-4 16,-4 0 0-16,0 4 6 15,-3 8 2-15,0 0-4 16,0 3-24-16,-2-2 16 16,-5 0 11-16,3-2 1 15,-1-1-1-15,3-3 0 16,2-1-1-16,0-5-2 0,0-1 4 15,3 0 0-15,8 0-2 16,2-8 3-16,1-4-1 16,0-3 1-16,0-5 0 15,-1-1 0-15,-4-6 1 16,0-1-1-16,-6-2 0 16,-2 3-20-16,-1 5 12 15,0 6 7-15,0 10 2 16,0 4 4-16,0 2 9 15,0 0-14-15,-1 0-5 16,1 1 0-16,-1 7 2 16,1 1-3-16,0 2 3 15,0 3 3-15,0 2-4 0,3 1 4 16,6 1 0-16,1-1 0 16,2-2 0-16,1-1 1 15,0-4-1-15,0-2 1 16,-2-3 1-16,3-5 1 15,0 0 1-15,1-2 3 16,1-11-4-16,-3-3-3 16,-2-3 0-16,-5-1-1 15,-4-3 0-15,-2 1 1 16,0 2 1-16,0 6 0 16,0 8 7-16,-1 5 62 15,-2 1-49-15,0 0-21 16,1 7-20-16,0 3 16 15,2 0-3-15,0-1 4 0,2 0 1 16,5 0 2-16,-2-1 0 16,5-3 0-16,-3-2 1 15,0-1 2-15,1-2-3 16,-2 0-2-16,3 0-5 16,0-3-5-16,-4-3-5 15,-2-3 15-15,-2 2 2 16,0 1 0-16,-1 4 1 15,0 0 13-15,2 2 30 16,-2 0-32-16,0 0-12 16,0 0-8-16,2 0 0 15,0 0 2-15,4 0 0 0,-2 0 6 16,4 0 1-16,0-2 2 16,0-1 1-16,3-1 0 15,-4 1-1-15,-2-1 3 16,-3 2-1-16,-2 1-2 15,0 1-2-15,0 0 2 16,0 0-3-16,0 0-2 16,0 0-14-16,0 6-11 15,3 2 23-15,0 2 4 16,3 0-19-16,0-3-32 16,1 0-94-16</inkml:trace>
  <inkml:trace contextRef="#ctx0" brushRef="#br0" timeOffset="70449.152">6631 1703 538 0,'0'0'45'0,"0"0"-19"16,0 0 21-16,0 0-9 16,0 0 1-16,0 0-13 15,-4 0-16-15,4 0-5 16,0 0-2-16,1 0 9 15,9-8-7-15,5-2-3 16,9-6-1-16,7-3 1 16,8-5-1-16,7-3 0 0,13-3-1 15,11-5 2 1,14-3-1-16,14-4-1 0,11-1-4 16,7-3 4-16,12 0 0 15,2 3 17-15,4 3 0 16,1 4 2-16,-2-2 0 15,-4 1-11-15,-8-4-2 16,-10 1 1-16,-11 2-3 16,-12 3 1-16,-12 7-4 15,-10 3 2-15,-4 4-3 16,-7 5 1-16,-3 1 1 16,-5 1-2-16,-5 4 0 15,-4 1-2-15,-8 1 1 0,-8 4 1 16,-5 2 0-1,-8 1-1-15,-4 1 1 0,-5 0-27 16,0 0-42-16,-6 7-90 16,-14-1 44-16</inkml:trace>
  <inkml:trace contextRef="#ctx0" brushRef="#br0" timeOffset="87492.598">8180 1585 548 0,'0'0'85'0,"0"0"-53"16,0 0 17-16,0 0-29 15,0 0-13-15,0 0-2 16,0 0-2-16,-5 0 13 16,3 0 19-16,2 0-1 15,0 0-6-15,0 0-7 16,0 0-5-16,0 0-1 16,0 0-13-16,0 0 0 15,0 0 0-15,0 0-2 0,11-2 0 16,10-6 1-16,11-5-1 15,8 0 0-15,1-1-2 16,3-1 2-16,-5 5 1 16,-5-2-1-16,-7 5-8 15,-13 3-40-15,-6 3 10 16,-8 1-39-16,0 0-89 16,-17 1-262-16</inkml:trace>
  <inkml:trace contextRef="#ctx0" brushRef="#br0" timeOffset="88011.791">8638 1339 566 0,'0'0'120'16,"0"0"-63"-16,0 0 7 15,0 0-27-15,0 0-4 16,0 0-4-16,-10-23-16 16,10 23-13-16,0 0-1 15,0 0-9-15,0 3-3 16,0 10 3-16,3 6 10 15,4 4 4-15,1 2-3 16,4 2-1-16,-3 0 1 16,2 1 1-16,-2-2 0 0,-2-2-2 15,0-1-12 1,-3-3-29-16,-1-5-7 0,1-1-42 16,-4-3-6-16,0-5 9 15,0-2-110-15</inkml:trace>
  <inkml:trace contextRef="#ctx0" brushRef="#br0" timeOffset="88319.966">8656 1455 43 0,'0'0'464'16,"0"0"-392"-16,0 0 9 15,-16-56-5-15,16 48-34 0,0 2-32 16,6 1-10-1,6 1-1-15,4 1 0 0,1 1-1 16,0 2 1-16,0 0 1 16,-5 0-3-16,-4 7-2 15,-4 1 2-15,-2 3 3 16,-2 2-3-16,0 2-2 16,-9 0 0-16,-8 0 5 15,-1-1-4-15,2-4-11 16,1-2 5-16,6-2-10 15,2-3-25-15,6-2-1 16,1-1 5-16,0 0-15 16,6-4-86-16</inkml:trace>
  <inkml:trace contextRef="#ctx0" brushRef="#br0" timeOffset="89699.766">8767 1334 547 0,'0'0'52'0,"0"0"-2"16,0 0-23-16,0 0-27 15,0 0-12-15,0 0-19 16,12-2 28-16,-6 2 1 16,5 1 2-16,-3 5-2 15,-1 3-1-15,1 0 1 16,-3 1 2-16,1-1 0 0,-4-1 0 15,1-1-1-15,0-1 1 16,-2-3 0-16,0-1 1 16,-1-1-1-16,0-1 0 15,0 0 5-15,0 0-1 16,0 0 12-16,0-4-2 16,0-7-12-16,0-3-1 15,0-1 0-15,0-5-1 16,2 0-1-16,5 0 0 15,-3 2-4-15,6 4-1 16,-4 3 6-16,3 4 0 16,-1 3 0-16,0 3 0 0,1 1-5 15,-1 0-3-15,-2 7 0 16,-1 4 2-16,-1 4 6 16,1-1 3-16,-1-1-2 15,-1 1 0-15,1-5-1 16,-1 0 0-16,1-6 0 15,-1 0 0-15,1-3 0 16,-2 0 0-16,5 0 6 16,0-3 4-16,0-7 11 15,-3-3 9-15,-4-1-19 16,0 1-4-16,0-1-4 16,-7 3 0-16,-3 2-1 15,0 3 4-15,1 2 0 16,2 2-3-16,2 2-3 15,5 0 2-15,0 0-2 0,0-2 0 16,0 1-7-16,0-1-7 16,2 0 14-16,5-2 0 15,1-3 4-15,3 0-1 16,-2-3 1-16,0 2 0 16,0-6 1-16,-1 0-2 15,0-2-3-15,0 1 3 16,-1-1-3-16,-1 1 3 15,-1 3-1-15,-2 4 6 16,0 2 26-16,-1 2-9 0,0 4-12 16,0 0-3-1,-2 0-10-15,1 0-1 0,3 0-12 16,3 7 0-16,4 7 13 16,2 4 1-16,2 4 1 15,1 1 1-15,1 1-3 16,0 4 1-16,-1-3 0 15,-1 1 2-15,-5-3 1 16,-2-2-2-16,-5-1-2 16,-1-1-33-16,-2-4-34 15,0-1 7-15,-5-5 0 16,-2-3-23-16,0-6-2 16,1 0 16-16,-1-5 69 15,3-8 11-15,-1-3 54 16,-1-1-2-16,0-2-20 0,2 3 6 15,1 1-8-15,3 4 41 16,0 4-28-16,0 0-34 16,0 1-7-16,1 1-8 15,8-1 0-15,1-2-5 16,3 1 0-16,2-2-2 16,2 2 2-16,-3-1 0 15,-3-1 3-15,-2 1-3 16,-1-2 5-16,-3 2-2 15,-2 2 0-15,-1 1-3 16,-2 2 6-16,0 3 4 16,0 0 16-16,0 0-26 0,0 0-5 15,2 0-7-15,-1 0 2 16,3 0 3-16,1 5 7 16,3 0 1-16,-1 2-1 15,0-2 1-15,-2 2-1 16,0-4-2-16,-4-2-40 15,2-1-49-15,-3 0 12 16,0-4 55-16,0-7-131 16,0-5 138-16,0-1 9 15,-2-6 8-15,-6 0 2 16,0 1 15-16,0 2 59 16,-1 6-2-16,5 2 15 15,-1 3-23-15,3 6-30 16,0 0-19-16,2 3-17 0,0 0-3 15,0 0-92-15,0 0-26 16,0 1 63-16,0 2-68 16,5-1-144-16</inkml:trace>
  <inkml:trace contextRef="#ctx0" brushRef="#br0" timeOffset="90132.655">9315 926 449 0,'0'0'127'15,"0"0"-44"-15,0 0 22 16,0 0-46-16,0 0-39 0,0 0-20 16,0-14-11-1,2 22-8-15,1 9 19 0,4 5 0 16,1 4 0-16,2 1 0 16,1 1 0-16,2 0 3 15,1-5-1-15,0-3-2 16,0-4 1-16,-1-4 1 15,-2-3-2-15,-1-6 2 16,1-2 1-16,-1-1 1 16,-2-4 1-16,1-9 3 15,-5-6-6-15,-1-1-2 16,-3 1-1-16,0 2-6 16,0 3 7-16,0 5 2 15,-4 3 0-15,4 4 17 16,0 0-14-16,0 2-5 0,0 0-10 15,0 2-1-15,1 9 10 16,5 0 0-16,1-1 1 16,0-1 0-16,-1 1 1 15,0-2 0-15,-1-3-1 16,-1-2-28-16,1-2-51 16,-2-1-36-16,1 0-18 15,-3-7-181-15</inkml:trace>
  <inkml:trace contextRef="#ctx0" brushRef="#br0" timeOffset="90269.502">9519 968 361 0,'0'0'148'0,"0"0"-93"0,0 0 12 15,0 0 2-15,0 0-56 16,0 0-11-16,-22-31-2 16,22 31-2-16,0 0-73 15,0 0-18-15,0 0-265 16</inkml:trace>
  <inkml:trace contextRef="#ctx0" brushRef="#br0" timeOffset="91019.722">9519 968 828 0,'76'-52'31'16,"-76"52"-28"-16,0 0-3 0,0 0-11 15,0 0-3-15,0 0 14 16,12 34 0-16,-11-19 1 16,0-2 2-16,-1-1-3 15,2-1 1-15,-2-3 0 16,0-5-1-16,0-1 1 16,0 0-2-16,0-2 2 15,0 0-1-15,4 0 7 16,-1-10-6-16,4-4-1 15,-1-2 0-15,-1 0-2 16,0 2 2-16,-1 3 0 0,0 3-3 16,1 4 3-1,0 0 0-15,-1 1-3 0,5 1 1 16,0 1-2-16,4-2 4 16,1 1 0-16,3-1 0 15,-2-2-2-15,-1 2 4 16,-1-1-1-16,-3 0-1 15,-1 0 0-15,-5-2 0 16,0 0 4-16,-4-1-2 16,0 2-2-16,0 2-15 15,-7-1-35-15,-6 4 25 16,-2 0 16-16,-2 0 8 16,2 6 1-16,6 2-2 15,5-2 2-15,3 1-10 16,1-2 0-16,0-1 7 0,0-2-1 15,5-2 4-15,8 0 5 16,3 0-1-16,2-9 4 16,0 1-4-16,1-1-1 15,-1 2-3-15,-4 1 0 16,-5 3 1-16,-3 3-1 16,-3 0-1-16,4 0-9 15,-1 14 6-15,-2 5 3 16,1 6 1-16,0 2 0 15,-3 3 0-15,0 0 0 16,-1-3 0-16,-1-5 0 16,0-5 3-16,-2-4 0 0,-11-3 7 15,-4-1 12 1,-4-3 7-16,-2-1-13 0,1-2-11 16,1-3-2-16,1 0-3 15,3 0-105-15,5 0-320 16</inkml:trace>
  <inkml:trace contextRef="#ctx0" brushRef="#br0" timeOffset="91769.701">8431 2119 600 0,'0'0'114'16,"0"0"-67"-16,0 0 17 16,0 0-37-16,0 0-25 15,0 0 3-15,-15-7-4 16,15 5 3-16,3-3 18 15,11-3-13-15,10-3-4 16,10-4-4-16,10-1-1 16,8-3 1-16,3-2-1 0,6 0 3 15,-5 2-1 1,-4 1-1-16,-11 5-1 0,-12 5-20 16,-11 3-12-16,-13 2-13 15,-5 3-73-15,-16 0-141 16</inkml:trace>
  <inkml:trace contextRef="#ctx0" brushRef="#br0" timeOffset="93771.682">9038 1754 447 0,'0'0'101'0,"0"0"-19"15,0 0 33-15,0 0-39 0,0 0-39 16,0 0-7-16,-10-27-11 16,10 27 0-16,0 0-8 15,0 0-11-15,0 0-3 16,0 0-5-16,0 10-9 15,4 7 15-15,8 9 2 16,2 6 2-16,2 5-2 16,3 3 1-16,1 0-1 15,0-5 2-15,0-4-2 16,-2-4-21-16,-3-4-25 16,-6-4-14-16,-3-2-46 15,-3-5 12-15,-3-2-6 16,0-6-122-16</inkml:trace>
  <inkml:trace contextRef="#ctx0" brushRef="#br0" timeOffset="94071.882">9101 1933 353 0,'0'0'109'16,"-15"-58"-24"-16,12 32-3 15,3 3-16-15,0 7-31 16,0 1-12-16,7 3-20 15,10 2-3-15,4 2-2 16,3 4 0-16,-2 4-1 16,-2 0 2-16,-3 0-1 0,-6 11 1 15,-2 3-5-15,-7 4-33 16,-2 2-6-16,0 0 17 16,-1-2 20-16,-7-2 6 15,-1-4 2-15,1-3 2 16,0-4-2-16,1 0 0 15,0 1 1-15,-2-2-1 16,2 2-20-16,-2-5-76 16,2 0-203-16</inkml:trace>
  <inkml:trace contextRef="#ctx0" brushRef="#br0" timeOffset="94882.272">9272 1759 566 0,'0'0'13'0,"0"0"17"16,0 0 3-16,0 0-25 16,0 0-8-16,0 0-1 15,47-22-3-15,-45 24 2 16,1 10 2-16,-2 5 0 15,-1 0 2-15,0 0-1 16,0-3 1-16,0-3-2 0,0-2 1 16,0-4-1-1,0-2 0-15,0-3-3 0,0 0 3 16,1 0 5-16,-1 0 3 16,1 0 6-16,0-10 15 15,2-4-28-15,0-5 0 16,1 2-1-16,0-2 0 15,0 3 0-15,2 2 0 16,0 3 0-16,-1 3-1 16,0 2 1-16,1 3-3 15,3 1-3-15,-2 2 0 16,0 0 2-16,0 0-2 16,-3 0 2-16,2 0 2 15,0 4 2-15,0 1 0 16,-1 1-1-16,-1 0 1 0,1-1 0 15,0 2 0-15,-1-3 0 16,-1-1 1-16,1-1-1 16,-2-1 0-16,3-1 1 15,4 0 0-15,-2 0 1 16,4-8 2-16,-4-2-2 16,-2-2 3-16,-3 2 0 15,0-2 1-15,-2 4-1 16,0 3 0-16,0 1 1 15,-6 3 9-15,-1 1-6 16,-1 0-9-16,-3 1-6 16,2 9 2-16,0-1-4 0,5 1-2 15,3 0 4-15,-1-4 0 16,2-1-3-16,0-1 0 16,0-2 9-16,5 0 0 15,4-2 1-15,0 0 4 16,2-5 0-16,-4-3 0 15,2-3 5-15,-6-1-3 16,-3 0-2-16,0-1 0 16,0 0-5-16,-9 1-17 15,-3 2-19-15,0 3 10 16,-1 4 6-16,-1 3-8 16,3 0-31-16,-2 2-22 15,3 6-187-15</inkml:trace>
  <inkml:trace contextRef="#ctx0" brushRef="#br0" timeOffset="96283.228">9616 1633 359 0,'0'0'235'0,"0"0"-223"0,0 0-2 16,0 0-9-16,0 0-1 16,0 0 0-16,-30 18-1 15,25-11 0-15,3 1 0 16,-2 0 1-16,2-1-1 15,2-1 0-15,0-2-1 16,0-1 2-16,0-1 0 16,0-2 0-16,4 0 2 15,5 0 5-15,0-3 17 16,2-10 18-16,-1-1-18 16,-1-5-12-16,-3 0 12 15,-1-4-8-15,-3 1 3 16,-2-2-13-16,0-2-1 0,0 0-3 15,-10 2 0-15,0 3-2 16,-1 4 1-16,1 7 3 16,5 5 0-16,3 4 1 15,2 1 1-15,0 0-6 16,0 2-16-16,0 12 12 16,0 1 1-16,4 3-1 15,6 0 0-15,4 0 2 16,1 1 2-16,0-2 0 15,0 0-2-15,-2-1 2 16,-1-2 0-16,-3-3 0 16,-2-5 0-16,-2 0 0 0,-3-3 0 15,1-3 2-15,1 0-1 16,0 0 1-16,7-2 4 16,1-10 0-16,-1-3-2 15,-1-1-2-15,-6 0 3 16,0 2-4-16,-3 3 3 15,-1 3-4-15,0 5 3 16,0 2-1-16,0 0 0 16,0 1-2-16,0 0-5 15,0 0-11-15,0 2 4 16,0 5 11-16,0 1-2 16,0-3-6-16,7 0 3 15,4-2 6-15,0-1 0 16,3-2 3-16,-1 0 3 15,1 0-6-15,-2-5-9 0,-3-4-5 16,-1 0 7-16,-3-2 7 16,-4 2-2-16,-1 1 4 15,0 3 0-15,0 1 3 16,0 3 12-16,0 1 12 16,0 0-13-16,0 0-16 15,0 0-6-15,0 0-3 16,0 0-1-16,2 1 3 15,3 4 1-15,1-1 5 16,5-2 0-16,1 1 0 16,1-2-3-16,5-1-38 15,-2 0-9-15,1-1-4 0,-4-6 19 16,-2-3 9-16,-2 0 21 16,-4-1 6-16,-2 0-1 15,-3 1 2-15,0 1 0 16,0 2 36-16,-1 3 7 15,-8 1-1-15,2 1-35 16,-2 1-8-16,2 1 0 16,0 0-3-16,0 0 1 15,2 4-2-15,2 4 0 16,0 1-1-16,3 0 0 16,0 2 0-16,0-2 3 15,6 1 2-15,4-3 0 16,0-1 1-16,1-3 3 0,3-3-4 15,1 0-5 1,4-9-37-16,1-8-42 0,0-4-101 16,-4-4 14-16,-2-4 171 15,-3-3 89-15,-4-4-33 16,0-1 2-16,-5-2-15 16,-2 3-3-16,0 9 17 15,0 10 15-15,-5 6 47 16,1 6-41-16,3 3-24 15,1 2-23-15,-1 0-31 16,1 2-11-16,0 10 3 16,0 7 8-16,0 3-1 0,2 3 1 15,12 3 0-15,2 1 0 16,2 0 0-16,-2-1 0 16,-5-2 1-16,-1-5-2 15,-7-3-47-15,-3-4-48 16,0-2-12-16,-2-4-3 15</inkml:trace>
  <inkml:trace contextRef="#ctx0" brushRef="#br0" timeOffset="96427.841">10163 1337 427 0,'0'0'119'0,"0"0"-59"15,0 0-8-15,0 0-40 0,0 0-8 16,65-61-1-16,-36 53-3 15,0-2 0-15,-4 1-81 16</inkml:trace>
  <inkml:trace contextRef="#ctx0" brushRef="#br0" timeOffset="97161.392">10669 1243 348 0,'0'0'124'0,"0"0"-83"16,0 0 17-16,0 0-28 15,0 0-10-15,0 0 26 16,-3-42 5-16,-1 38-14 16,1 0 1-16,-5 2-5 15,1 2-25-15,-2 0-8 16,-3 0-4-16,-1 2 3 15,-1 9-3-15,1 1 3 16,3 0 0-16,5 1-6 16,1-2 6-16,4-2-7 0,0-2 3 15,0-3 4-15,5 0 0 16,8-3 2-16,2-1 0 16,4 0-1-16,0-7-5 15,-2-4-1-15,-3-1-5 16,-2 0-5-16,-6 0 5 15,-4-1 10-15,-2 4 1 16,0 1 3-16,0 2-3 16,-1 4 5-16,-2 1 6 15,1 1-11-15,2 0-7 16,0 0-6-16,0 5 3 16,0 6-8-16,2-1 15 15,7 0 3-15,4 0-2 16,0-2-47-16,0-3-68 15,-2-3-319-15</inkml:trace>
  <inkml:trace contextRef="#ctx0" brushRef="#br0" timeOffset="97514.182">10724 1080 475 0,'0'0'192'16,"0"0"-113"-16,0 0 1 15,0 0-68-15,0 0-12 16,0 0-23-16,-5-4 18 16,11 16 5-16,4 1 0 15,0 2-1-15,0 0 1 0,1-1 2 16,-1-3-1-16,-1-2 0 16,-3-3 1-16,-3-4-2 15,-3-1 1-15,0-1 1 16,2 0 8-16,2-8 24 15,0-8-19-15,-1-3-13 16,2-2 0-16,-3-1-1 16,-2-2 0-16,0 0-2 15,0 2-8-15,0 4-9 16,-4 7-5-16,1 8-12 16,0 3-25-16,1 0-84 15,2 8 1-15,0 3-166 16</inkml:trace>
  <inkml:trace contextRef="#ctx0" brushRef="#br0" timeOffset="98129.022">10918 1010 439 0,'0'0'133'16,"0"0"-96"-16,0 0 28 15,0 0-52-15,0 0-13 0,0 0-9 16,-38-8 8 0,34 16-2-16,1 3 0 0,0 1 1 15,2 1 0-15,1-3 1 16,0 2-1-16,0-3 0 16,0-2-1-16,0-1 3 15,1-3 0-15,4-3 1 16,0 0 3-16,4 0-2 15,0-1 9-15,0-8 3 16,-2-4-4-16,0 1-4 16,-4-2 0-16,-2 3 1 15,-1 2-1-15,0 5 0 16,0 2 19-16,0 2 0 16,0 0-25-16,0 0 0 15,0 0-15-15,3 5 5 0,0 6 8 16,1-2 0-16,3 1 0 15,1-3 2-15,0-3 0 16,1-2 0-16,2-2 0 16,-2 0 3-16,3 0-1 15,-1-6 5-15,-2-8-5 16,-2 0-2-16,-2-2 6 16,-3 1-3-16,0 1 0 15,-2 5-2-15,0 3 3 16,0 4 3-16,0 1 21 15,0 1-6-15,0 0-22 16,0 0-10-16,2 0-4 0,4 3 1 16,0 7 13-1,0-1 1-15,4 3 0 0,0-1 2 16,-1 0-3-16,3-1-12 16,-1-5-112-16,-1-4-73 15</inkml:trace>
  <inkml:trace contextRef="#ctx0" brushRef="#br0" timeOffset="98318.516">10967 822 452 0,'0'0'95'15,"0"0"-66"-15,0 0-11 0,0 0-18 16,0 0-8-16,0 0 5 15,18 12-6-15,4-7-3 16,3-3-25-16,-2-2-105 16</inkml:trace>
  <inkml:trace contextRef="#ctx0" brushRef="#br0" timeOffset="99569.438">11105 654 689 0,'0'0'76'0,"0"0"3"0,0 0-25 15,0 0-54-15,0 0-13 16,0 0 0-16,-6 16 13 16,6 4 0-16,0 5 0 15,0 3 0-15,0 3 0 16,2 1 4-16,3-3-4 15,3 0 0-15,-1-1 0 16,4-2 2-16,1-2-2 16,3-4 0-16,2-3-1 15,0-6-40-15,4-4 4 16,-2-5-1-16,3-2 9 16,-5 0 0-16,-3-12 17 0,-6-3 12 15,-1-1 0-15,-3-3 1 16,-3-1 1-16,-1 0 0 15,0 2 2-15,-5 3 4 16,-4 5 6-16,-1 2 13 16,-1 4-20-16,2 4-6 15,-1 0-1-15,0 0-9 16,3 10 6-16,2 2-4 16,3 0-5-16,2 1 8 15,0-2 0-15,0-1 0 16,0 2 4-16,5-4 0 15,4-3-1-15,-1-3 2 16,0-1-2-16,3-1-1 16,-4 0-7-16,2-5 0 15,-3-3 9-15,-1-2-1 0,-3 1 1 16,-2 0 4-16,0 4-1 16,0 2 1-16,0 1 15 15,0 1-3-15,0 1-8 16,0 0-8-16,0 0-3 15,0 0-14-15,2 0 6 16,2 0 7-16,2 4 3 16,1-2 1-16,1 0 0 15,2-2 1-15,-3 0 1 16,2 0 3-16,-2-1-2 16,0-7-2-16,-3-4 1 15,-1-1 0-15,-2-4 0 16,-1-1-1-16,0-1 1 0,0-4 1 15,-4 0-1-15,-3 0-1 16,-2 1 5-16,-2 3 4 16,2 4 2-16,1 6 12 15,4 5 2-15,2 3-7 16,2 1-7-16,0 0-12 16,0 2-16-16,0 9 9 15,0 7 3-15,4 2 3 16,6 1 1-16,2 3 1 15,0 0-1-15,-3 0 0 16,1-4 1-16,-3 0 2 16,0-3-3-16,0-4 0 0,1-1 0 15,-2-5 0 1,-2-1 1-16,0-4 0 0,-2-2-1 16,3 0-8-16,2-2 7 15,2-7 1-15,-3-2 3 16,1-1-3-16,-4 0 4 15,-1 2-4-15,0 2 1 16,-2 4-1-16,0 1 2 16,0 1-2-16,0 2-2 15,0 0-5-15,0 0 2 16,-2 0-11-16,2 0 3 16,0 0-1-16,0 0-12 15,0 0-10-15,0 0 33 16,0-2 3-16,4-2 2 15,1-3 0-15,-2-1 0 0,-2 0 3 16,0 0-3-16,-1 1 2 16,0 2-1-16,0 2 5 15,0 2 15-15,-3-1-13 16,1 2-10-16,2 0-1 16,0 0-7-16,0 0-2 15,0 0-4-15,0 3 5 16,0 1 3-16,0 2 3 15,7-2 3-15,0 0 0 16,1-2-25-16,1-2-82 0,-2 0-188 16</inkml:trace>
  <inkml:trace contextRef="#ctx0" brushRef="#br0" timeOffset="99742.006">11480 623 479 0,'0'0'92'0,"0"0"-41"16,0 0 29-16,0 0-62 16,0 0-18-16,0 0-14 15,-11-9 3-15,11 18 11 16,0 0-1-16,9-1-56 16,0-1-75-16</inkml:trace>
  <inkml:trace contextRef="#ctx0" brushRef="#br0" timeOffset="100213.493">11573 590 607 0,'0'0'102'16,"0"0"-40"-16,0 0-51 15,0 0-11-15,0 0-13 16,0 0 12-16,-4 44 1 15,4-24 1-15,5 1 1 16,0 0-1-16,2-1 1 16,0 0-2-16,-1-2 0 0,0-2 1 15,-1-1 1 1,-1-4-1-16,-1-1 0 0,0-4 0 16,-1-1-2-16,0-2-7 15,0-2-26-15,2-1-17 16,-1 0 8-16,3 0 42 15,0-10 1-15,-2-3 1 16,1-1 2-16,-1-1-1 16,-2 2-2-16,0 2 1 15,0 3 0-15,-2 4 5 16,0 3 46-16,0 0-16 16,0 1-31-16,0 0-5 15,1 0-17-15,0 9 6 0,2 1 8 16,0 0 3-1,-1 0 0-15,3-1 0 0,-1 0 3 16,1-1-2-16,0-5 1 16,2 0-2-16,1-3-105 15,1 0-183-15</inkml:trace>
  <inkml:trace contextRef="#ctx0" brushRef="#br0" timeOffset="100356.145">11693 641 509 0,'0'0'128'0,"0"0"-77"0,0 0-3 16,0 0-37-1,0 0-11-15,0 0-70 0,-24-14-53 16,24 15-287-16</inkml:trace>
  <inkml:trace contextRef="#ctx0" brushRef="#br0" timeOffset="101099.738">11779 556 718 0,'0'0'65'0,"0"0"-65"15,0 0-19-15,0 0 7 16,0 0 11-16,0 0 2 0,15 68 0 15,-9-49 0-15,-2 1 1 16,0-1-1-16,1-1-1 16,-4 1-9-16,2-4-24 15,0-3-22-15,-2-2 0 16,0-3-8-16,1-4 14 16,-2-2 3-16,0-1 32 15,0 0 14-15,0-1 7 16,-2-6-7-16,-3-2 2 15,1-1 3-15,1 0 23 16,-1 2 9-16,3 4 3 16,0 0 31-16,1 3-13 0,0-1-23 15,0 0-3-15,4-1-26 16,9-1-6-16,5 0-2 16,2-2 2-16,0-1 0 15,1 0 0-15,-2 1 1 16,-4 1-1-16,-3 0 1 15,-6 3-1-15,-5 1 2 16,-1 1-2-16,0 0-1 16,0 1-53-16,-7 7 42 15,-1-1 12-15,3 3 0 16,3-3 0-16,2-1-4 16,0 0-2-16,0-2 6 15,2-3 2-15,7-1-1 16,3 0 5-16,2 0 6 0,1-2-4 15,1-6-3-15,-1 0-3 16,-3 0 0-16,-4 4 3 16,-4 0-4-16,-2 4-1 15,-2 0 2-15,0 0-2 16,0 2-25-16,0 9 17 16,1 3 7-16,0 3 1 15,2-1 0-15,-2 1 0 16,0 0 0-16,-1-1 1 15,0-2-1-15,-6-2 0 16,-9-2 6-16,-7-2 6 16,-1 0 6-16,0-2-9 15,0-3-9-15,3 1-51 0,2-4-111 16</inkml:trace>
  <inkml:trace contextRef="#ctx0" brushRef="#br0" timeOffset="107762.42">8791 2696 620 0,'0'0'143'0,"0"0"-95"16,0 0 4-16,0 0-16 16,0 0-21-16,0 0-13 15,0 0 0-15,-8 0-1 16,10-2 6-16,12-6-3 15,6-3 1-15,10-5-4 16,6 2-1-16,3-2 0 0,4 1-1 16,3 1 1-16,2-2 0 15,-2 2 0-15,-2 1 0 16,-12 3-13-16,-8 4-31 16,-11 1-17-16,-11 5-34 15,-2 0-106-15</inkml:trace>
  <inkml:trace contextRef="#ctx0" brushRef="#br0" timeOffset="108593.639">9540 2363 574 0,'0'0'71'15,"0"0"-49"-15,0 0 50 0,0 0-43 16,0 0-28 0,0 0-1-16,-12-8-2 0,12 8-8 15,0 5-3-15,0 9 8 16,0 5 5-16,0 4 1 16,0 1-1-16,0 0 0 15,0 0 1-15,6-3-1 16,0-4 2-16,-1-4 0 15,-1-6-2-15,-1-4 0 16,-2-1 0-16,-1-2-8 16,0 0 8-16,0-15 0 15,0-3-24-15,0-7-1 16,-8-2 10-16,1-3-27 0,-3-3 16 16,-1-1-6-1,0 5 18-15,0 6 14 0,4 7 3 16,2 8 51-16,3 3 15 15,2 4-15-15,0 1-54 16,0 0 0-16,0 3-28 16,4 10 26-16,6 1 1 15,3-2 1-15,4 0 0 16,3-4 0-16,1-2 1 16,-1-4 0-16,0-2 6 15,-5 0-1-15,-1-6 1 16,-4-5-7-16,-3-4 0 15,-1-2-14-15,-4-2 1 16,-2 0 11-16,0-1-7 0,0 1-7 16,0 5 14-16,-4 6 2 15,0 4 4-15,0 4 31 16,4 0 1-16,0 0-34 16,0 0-2-16,0 0-23 15,0 8 17-15,1 3 4 16,8 4-1-16,-1 0 3 15,2 1 0-15,0 2 3 16,1 0-3-16,-1 0 3 16,-1-1 4-16,1-1-7 15,0-4-72-15,-1-5-267 16</inkml:trace>
  <inkml:trace contextRef="#ctx0" brushRef="#br0" timeOffset="109501.52">9842 2241 594 0,'0'0'142'0,"0"0"-135"15,0 0-7-15,0 0-6 16,0 0 2-16,0 0 1 15,-58 37 3-15,53-27-1 0,1-1-3 16,3 0 2-16,1-2-3 16,0 0 2-16,0-2-1 15,0-1 4-15,7-1 0 16,2-2-1-16,5-1-3 16,0 0-3-16,1-2 4 15,-1-5-4-15,-6-1-23 16,-2-2 1-16,-4 1 19 15,-2 2 7-15,0 0 2 16,0 1 1-16,-6 2 0 16,-1 1-9-16,2 2 5 15,0-1 4-15,3 2 3 16,2-1-2-16,0 0 0 16,0-1-1-16,2-3-1 15,8-1-10-15,6-3-5 0,1 1 5 16,4-1-19-16,0-2 2 15,-1 2-8-15,1-2 11 16,-5 2 1-16,-2 1 17 16,-6 2-2-16,-3 5 9 15,-3-1 0-15,-2 2 81 16,0 0-21-16,-2 0-44 16,-7 9-16-16,-2 4 4 15,-1 1 3-15,4 0-5 16,2 0-1-16,6-1-1 15,0-1 0-15,0-3-1 16,5 1 1-16,3-4 0 0,2-3 1 16,0-2 0-16,1-1 2 15,2-1 1-15,-2-11 0 16,3-5-1-16,-3-3-3 16,-3-4-1-16,-2-4-4 15,-2-6-16-15,-4-1-35 16,0 1-55-16,0 2-66 15,-6 4 138-15,-5 7 39 16,1 7 109-16,-1 5 36 16,2 4-63-16,0 3-42 15,2 2-23-15,2 0-16 16,-1 2-1-16,2 8-1 16,1 1 1-16,3 4-4 0,0 2 2 15,0 0 1-15,4 2-2 16,10 1 3-16,-2 1 0 15,3-2 2-15,1-1-1 16,-2-1 0-16,1-5-1 16,-2-1 1-16,-2-5 3 15,0-3-2-15,-1-3-2 16,0 0-52-16,0 0-44 16,-1-9-57-16,-2-5-57 15</inkml:trace>
  <inkml:trace contextRef="#ctx0" brushRef="#br0" timeOffset="110213.338">10174 2093 317 0,'0'0'151'0,"0"0"-67"0,0 0-36 16,0 0-33-16,0 0-15 15,0 0-13-15,0 6 13 16,0 2 0-16,3-1 0 16,4-1-1-16,2-1 1 15,1-3 0-15,2-2 1 16,1 0 4-16,2 0-3 15,-1-11 2-15,-1-2-2 16,-3-4 0-16,-7-2-2 16,-2-3 2-16,-1-4 0 15,0-2 0-15,-5-2-2 16,-5-4 1-16,-2 2-1 0,0 3 0 16,-2 6 3-1,3 6 1-15,2 9 31 0,1 5 13 16,5 3-24-16,-1 0-24 15,1 3-13-15,3 9 4 16,0 7 1-16,0 2 1 16,0 2 4-16,9 2-3 15,7-2 2-15,1 1 4 16,4-2 1-16,0-2-1 16,2 0 0-16,-1-5 0 15,-3-1-1-15,-3-3 2 16,-4-3-1-16,-4-2 0 0,-1-3 2 15,-3-1-1 1,1-2 2-16,-1 0 4 0,1-5 6 16,0-9-2-16,0-2 3 15,-1-3-8-15,-2 1-3 16,-2-2-1-16,0 0-1 16,0 2 1-16,0 5-2 15,0 3 2-15,-6 8 20 16,4-1 20-16,1 3-24 15,1 0-14-15,0 0-4 16,0 0-14-16,0 1 5 16,0 6 6-16,0 1-3 15,7-1 4-15,2 2 2 16,3 1 2-16,-1 0-2 16,0 1-1-16,0 1 1 0,-1 0 2 15,-2 0-2-15,-3-1-2 16,0 0 2-16,-3-1 2 15,-2 1 0-15,0 1 0 16,-7 1-2-16,-6 2 0 16,-3-1-35-16,0-2-95 15,3-5-18-15</inkml:trace>
  <inkml:trace contextRef="#ctx0" brushRef="#br0" timeOffset="113123.489">10693 1840 329 0,'0'0'75'0,"0"0"-59"0,0 0 12 15,0 0 21-15,0 0-14 16,0 0 4-16,-36-10-5 15,36 10 1-15,0-1 25 16,0-2-30-16,0-1-14 16,2 2-9-16,1-4-7 15,1 2 2-15,-2 0 0 16,-1 0 3-16,-1 3 19 16,0 0 5-16,1 1-19 15,0 0-8-15,-1 0 1 16,4-3-3-16,1 3-5 15,1 0 3-15,5 0-4 0,-1 0 4 16,2 6-1-16,-2 4 2 16,-1 1 1-16,-1 0 0 15,-3 1 2-15,1 1-2 16,-4-2 2-16,1-1-1 16,-2-6-1-16,-1 1 0 15,0-2 0-15,0-1 2 16,0-2 4-16,0 1 0 15,0-1 2-15,0 0 4 16,0 0-6-16,0-9-2 16,0-7-2-16,0-3-2 15,0-4-2-15,0-2-5 16,1 3-7-16,5 2 2 16,1 5 8-16,-1 3-10 15,1 5-1-15,-3 1 7 0,-1 4 2 16,0 0 5-16,-3 2-2 15,0 0-2-15,0 0 2 16,0 0-2-16,2 0-4 16,0 0 8-16,1 4 0 15,0 3 0-15,1 2-4 16,0-2 4-16,2 0 0 16,-2 0 1-16,3-2 0 15,-1-1-4-15,-1-2 2 16,2 0 2-16,0-2 2 15,2 0 1-15,-1 0 2 16,-1-4 0-16,1-5-4 0,-2 0 2 16,3-1 2-16,-5-1-4 15,-1 0 3-15,-3 3-4 16,2 2 1-16,-2 3 3 16,0 0-4-16,0 3 3 15,0 0-3-15,0 0-6 16,2 0-10-16,1 5 4 15,4 3 12-15,1 2 0 16,1-1 0-16,1 0 4 16,4-3-4-16,1-1 0 15,1-4 0-15,2-1-51 16,1 0-36-16,-4-1-5 16,-2-8-98-16,-5-4-93 0</inkml:trace>
  <inkml:trace contextRef="#ctx0" brushRef="#br0" timeOffset="113625.714">11064 1639 608 0,'0'0'103'0,"0"0"-58"0,0 0-25 16,0 0-20-16,0 0-4 15,0 0-12-15,5 7 12 16,-3 2 1-16,2 2 3 16,-2 2 3-16,-1-1-1 15,1 0 1-15,-2-2-1 16,0-2-2-16,0-3 1 15,0-3 1-15,2-1-2 16,-2-1 2-16,0 0 2 16,1 0 7-16,-1 0 3 15,0-1 4-15,1-9 5 16,1-3-22-16,1-4 0 0,0-3-1 16,1-2 0-1,-1 2-1-15,1 5 0 0,-1 5-1 16,1 4-1-16,0 2 2 15,3 4-8-15,2 0 6 16,0 0-3-16,2 3 4 16,-1 6-1-16,-1 2 1 15,0 1 2-15,-1 3-25 16,0-3-27-16,1-1-46 16,-2-1 11-16,0-6-152 15</inkml:trace>
  <inkml:trace contextRef="#ctx0" brushRef="#br0" timeOffset="113882.429">11345 1452 623 0,'0'0'118'15,"0"0"-62"-15,0 0-3 16,0 0-34-16,0 0-19 15,0 0-6-15,1-11-3 16,6 11 7-16,2 0 2 16,2 0-2-16,-3 7-2 15,1 0 3-15,-1 5 1 16,0-1 0-16,0 4-12 16,-1 2-44-16,-3 0-97 0,-3 0-96 15</inkml:trace>
  <inkml:trace contextRef="#ctx0" brushRef="#br0" timeOffset="114053.045">11491 1663 1026 0,'0'0'29'15,"0"0"9"-15,0 0-17 16,0 0-21-16,0 0-17 15,0 0-94-15,-4-6-43 0,9 7-106 16</inkml:trace>
  <inkml:trace contextRef="#ctx0" brushRef="#br0" timeOffset="127463.506">12200 596 274 0,'0'0'115'15,"0"0"-103"-15,0 0 27 16,0 0-20-16,0 0-12 0,0 0-2 16,0 0-2-1,0 0 3-15,-17-19 14 0,15 18 15 16,0-1-2-16,0 1-7 16,0-1 4-16,1 2 15 15,-1-3-16-15,-1 1-10 16,0-1-5-16,0-1-1 15,1 1 4-15,0-2 7 16,-1 1-6-16,2 0 8 16,1 0-14-16,0-2-1 15,0 0-7-15,0-2-2 16,8 1-4-16,4-1 1 16,0 2-2-16,-2 3 2 15,0 2-4-15,-3 1 1 0,-1 0-2 16,-2 3 2-16,0 7-1 15,-1 0 5-15,-1 3-12 16,-2 1 4-16,0 0 8 16,0-1 2-16,0 1-1 15,-2-2-1-15,-1 2 2 16,-1 0-2-16,2-1 0 16,1 0 3-16,1-2-3 15,0 2-3-15,0-5 0 16,3 1 2-16,4-3-3 15,0-2-1-15,0 0 5 16,0-3 1-16,0-1 1 16,-1 0-1-16,-3 0 3 0,-1 0 1 15,0 0 1-15,-2-3 1 16,0-1-2-16,0 2 2 16,0 0-3-16,0 2 2 15,0 0-5-15,0 0-2 16,0 0-3-16,0 0-1 15,0 2-10-15,0 4 11 16,0 5 3-16,7 1-1 16,2 0-2-16,2 0 3 15,0 2 0-15,0 0 1 16,-1 0 0-16,-3 0 0 16,-4 1 3-16,-3-2-3 0,0 3-8 15,-8-3-3 1,-10 1 11-16,-4-2 0 0,-2-2 1 15,0-2-1-15,3-4-2 16,6-2 1-16,3-2-37 16,7 0-21-16,5 0-21 15,0-4-44-15</inkml:trace>
  <inkml:trace contextRef="#ctx0" brushRef="#br0" timeOffset="130133.786">12501 1547 45 0,'0'0'0'15,"0"0"-45"-15</inkml:trace>
  <inkml:trace contextRef="#ctx0" brushRef="#br0" timeOffset="130282.919">12501 1547 3 0,'0'0'36'0,"0"0"-30"0,0 0-6 15,0 0-3 1,0 0 3-16,0 0 2 0,0-19-1 16,0 15-1-16,0 0-1 15,2 1 1-15,1 1-1 16,-3 2 0-16,0 0-41 15</inkml:trace>
  <inkml:trace contextRef="#ctx0" brushRef="#br0" timeOffset="130780.966">12545 1009 132 0,'0'0'13'16,"0"0"1"-16,0 0 12 15,0 0-6-15,0 0-18 16,0 0 3-16,-11 0 0 0,10 0 6 16,-1 0-3-1,2 0-6-15,-2 0-2 0,0 0-13 16,-2 0-70-16</inkml:trace>
  <inkml:trace contextRef="#ctx0" brushRef="#br0" timeOffset="131499.685">12417 759 494 0,'0'0'43'0,"0"0"-27"16,0 0 3-16,0 0-6 0,0 0-2 16,0 0 1-1,-1-2-1-15,1 2-6 0,0 0 9 16,0 0 8-16,0 0-1 16,0 0-8-16,0 0-7 15,0 0-5-15,0-1-1 16,10-4 0-16,9-2 3 15,11-5 8-15,10-1-8 16,8-2 3-16,6 1-2 16,-2 1-2-16,-8 5-2 15,-12 2 1-15,-14 4-1 16,-11 2 0-16,-7 0-55 16,0 0-39-16,-11 6-74 15</inkml:trace>
  <inkml:trace contextRef="#ctx0" brushRef="#br0" timeOffset="132805.142">12783 894 228 0,'0'0'120'0,"0"0"-27"15,0 0-7-15,0 0-38 16,0 0-11-16,0 0 18 16,-13-41 9-16,12 39-27 15,1 0-14-15,-1 1 23 16,1 1-16-16,0 0-25 15,-2 0-5-15,2 0-1 16,0 1-8-16,0 9-2 16,0 7 11-16,0 4 3 0,6 7-2 15,1 1 0 1,0 3 2-16,0 0-1 0,2-3 1 16,-3-2-2-16,0-5 3 15,-3-6-4-15,0-3-18 16,-1-6-7-16,-1-3-2 15,-1-2-12-15,0-2 0 16,0 0 22-16,0-3 14 16,0-14-92-16,0-7-2 15,-8-6 49-15,-1-8-23 16,-2-2-5-16,-1 0 15 16,3 6 61-16,1 7 122 0,1 5-12 15,7 5-51 1,0 5-25-16,0 0-12 0,10 4-9 15,2 1-9-15,2 4 2 16,1 2-5-16,-1 1 2 16,0 0-1-16,-2 3 0 15,-3 8-2-15,-4 3-2 16,-5 1-13-16,0 2-5 16,0-1 9-16,-8-1-5 15,0-2 7-15,-2-4 3 16,2 1 2-16,0-3 3 15,0-2-12-15,-2 1-43 16,2-3-117-16</inkml:trace>
  <inkml:trace contextRef="#ctx0" brushRef="#br0" timeOffset="134311.853">12922 866 370 0,'0'0'202'16,"0"0"-184"-16,0 0 0 16,0 0-17-16,0 0-1 15,0 0-1-15,28-11 0 0,-19 11 0 16,-3 0-2-16,0 9 2 15,-1 3 0-15,-2 1 1 16,-1-1-1-16,-1 1 1 16,-1-1 0-16,0-3 0 15,0-3 0-15,0-3-1 16,0-1 1-16,0-2 2 16,0 0 0-16,0 0 8 15,0-2 8-15,0-9-18 16,2-5-3-16,4-1-11 15,1-2-1-15,0 2-15 16,2 2 13-16,-2 4 17 16,1 2-1-16,-2 3 1 0,1 3-2 15,-4 1 0 1,0 2-1-16,-2 0-2 0,-1 0-12 16,0 7-1-16,0 1 2 15,0 2 10-15,0 0 6 16,1-2 0-16,2 1 0 15,1-4-1-15,-1-2-1 16,1 0-3-16,-2-3 4 16,1 0 1-16,-1 0 0 15,0 0 5-15,1 0 3 16,-3-9-5-16,0-2-3 16,0-1-39-16,0 0-37 0,-5 0 6 15,-2 4 70-15,1 2 23 16,1 1 64-16,2 3-35 15,2 1-24-15,1 1-17 16,0 0-11-16,0 0 0 16,4 0-11-16,7 0 11 15,4-1 0-15,2-2 1 16,-1 0 1-16,1-2 0 16,-4 0-1-16,0-2 0 15,-4 2-1-15,-2 0-13 16,-4 0-26-16,-3 1-4 15,0 3 39-15,0-2 4 16,0 3 7-16,0 0 4 16,-2 0 42-16,-3 0-29 15,2 1-24-15,-1 8 0 0,-1 2 1 16,1 0-1-16,0 0 0 16,3 1 0-16,1-1 0 15,0 0 0-15,0-3-1 16,7 0 1-16,0-5 1 15,0-1 2-15,3-2-2 16,2 0 1-16,0-9 3 16,0-5 0-16,0-6-2 15,-5 2-3-15,-4-6-17 16,-3 0-22-16,0-2 13 16,0 2-16-16,-5 1 42 15,-4 8 42-15,1 4 21 0,3 5-9 16,1 4-3-16,1 2-16 15,3 0-20-15,-2 0-15 16,1 6-19-16,1 6 18 16,0 2 1-16,0 1-3 15,3 2 0-15,6 0 0 16,2 0 3-16,0 1 2 16,2-5-2-16,-1 0-2 15,0-2 2-15,-4-3 2 16,-1-1-2-16,-3-5 1 15,-1-1-1-15,0-1-4 16,2 0 1-16,-1-6 2 16,-1-8-3-16,-1-1-1 15,0-2 3-15,-2 2-8 16,0 2 7-16,0 3 3 0,0 5 1 16,0 3 10-16,0 2 16 15,-2 0-10-15,2 0-17 16,0 0-13-16,0 0-5 15,0 7 18-15,0 1 0 16,7 0 0-16,2-1 0 16,-1-2-1-16,0-2-1 15,1 1 2-15,-2-4 0 16,1 0-1-16,-1 0-2 16,-1 0-2-16,1-4-5 0,-3-4-17 15,0-2 11 1,-2 1 0-16,-2-1 11 0,0 4 5 15,0 1 6-15,0 1 21 16,0 4 13-16,0-2-13 16,0 2 19-16,0 0-35 15,0 0-11-15,0 0-17 16,0 0 0-16,0 2 15 16,2 4-2-16,5 0 3 15,0 0-3-15,1-1 4 16,2-2 2-16,-3 0-2 15,3-3-20-15,1 0-23 16,0 0-27-16,0-1-126 16</inkml:trace>
  <inkml:trace contextRef="#ctx0" brushRef="#br0" timeOffset="134536.405">13507 613 378 0,'0'0'161'0,"0"0"-110"16,0 0 31-16,0 0-26 15,0 0-56-15,0 0-15 16,-21 3 15-16,20 7-5 16,1 2-2-16,0 0 2 15,0 0 1-15,5 1 4 16,5-3-1-16,-1 1 1 16,0-3 1-16,-1-1 0 15,2-2 0-15,-1-2-1 0,3-3-53 16,-1 0-61-16,-1-6-191 15</inkml:trace>
  <inkml:trace contextRef="#ctx0" brushRef="#br0" timeOffset="134731.143">13612 541 573 0,'0'0'151'0,"0"0"-151"16,0 0-17-16,0 0 2 15,0 0 10-15,0 0 4 16,6 61 1-16,-1-40 2 16,-1-3-1-16,-1 1-1 0,-2 0-4 15,-1-2-75 1,0-3-9-16,0-2-94 0</inkml:trace>
  <inkml:trace contextRef="#ctx0" brushRef="#br0" timeOffset="134883.405">13602 639 217 0,'0'0'318'0,"0"0"-302"15,0 0 0-15,56-56-2 16,-36 46-8-16,-2 3-4 16,0 2-2-16,-1 0-8 0,-7 3-94 15</inkml:trace>
  <inkml:trace contextRef="#ctx0" brushRef="#br0" timeOffset="135826.062">13120 1208 507 0,'0'0'59'0,"0"0"-27"16,0 0 33-16,0 0-27 15,0 0-16-15,0 0-5 16,-6-19-10-16,6 19-6 16,0 0 5-16,0 0-6 0,0 0-3 15,0 6-19-15,4 9 21 16,7 5 1-16,1 4 4 16,-1 1 1-16,1-2-1 15,-1 1 3-15,-4-4 1 16,1-4-8-16,-5-4-15 15,0-4-35-15,-2-4 1 16,-1-3 14-16,0-1 23 16,0 0 12-16,-2-3 0 15,-7-8-5-15,0-6 4 16,-2-5 0-16,-1-3 1 16,-1-4 0-16,2 1 0 0,2 2 0 15,2 5 1-15,7 5 11 16,0 4 1-16,0 0-5 15,8 2-8-15,6 4-2 16,5 1 2-16,-2 5 0 16,0 0-1-16,-4 1 1 15,-3 9-2-15,-5 3-19 16,-4 2-4-16,-1-1-8 16,0-1 8-16,-2 1 21 15,-7-3 4-15,-1-2 0 16,1-1 5-16,0 0 5 15,3-2-2-15,2-1-6 16,-1-1 1-16,2 0-3 0,-1-1-31 16,2-3-232-1</inkml:trace>
  <inkml:trace contextRef="#ctx0" brushRef="#br0" timeOffset="136141.501">13282 1026 532 0,'0'0'101'16,"0"0"-98"-16,0 0-3 16,0 0-15-16,0 0 14 15,0 0 0-15,0 76-1 0,0-48 4 16,0 2-1-16,0 1 12 15,0 2-1-15,2 3 5 16,4-1-7-16,2-1-5 16,1-3-1-16,-2-5 0 15,2-4 2-15,-2-4-3 16,-1-4 4-16,-1-4-7 16,-1-5-20-16,-1-5-63 15,1 0-14-15,-1-9-154 16</inkml:trace>
  <inkml:trace contextRef="#ctx0" brushRef="#br0" timeOffset="136599.915">13387 1132 511 0,'0'0'77'0,"0"0"-77"16,0 0-3-16,0 0-30 16,0 0 22-16,0 0 11 15,29-14 0-15,-20 0-1 16,0-2-14-16,-2-6 9 16,-3-1-5-16,-1-1-19 0,-3 0-31 15,0 6 16-15,0 6 45 16,-2 5 18-16,-5 2 51 15,2 4-35-15,-2 1-8 16,-1 0-5-16,3 6-9 16,1 5-10-16,1 0-2 15,3 0-2-15,0 2 1 16,2 2-2-16,6 2 2 16,2 3 1-16,4 2 0 15,-3 2 2-15,3 2 0 16,-4-1-1-16,-1 1 3 15,-2-3-2-15,-3 0 1 16,0-1 0-16,-4-2 1 16,0-2-4-16,0-2-2 0,0-4-37 15,0-6-68-15,0-1-165 16</inkml:trace>
  <inkml:trace contextRef="#ctx0" brushRef="#br0" timeOffset="136764.475">13402 1193 548 0,'0'0'57'15,"0"0"-55"-15,0 0-2 16,53-60-2-16,-21 43 2 16,6-2 2-16,-4 1-2 15,-2 1-4-15,-9 4-101 0</inkml:trace>
  <inkml:trace contextRef="#ctx0" brushRef="#br0" timeOffset="137191.335">13214 1605 482 0,'0'0'83'0,"0"0"-68"15,56-55 4-15,-22 31 6 16,8-1-8-16,5-1-7 16,3 2-1-16,-2 2-4 0,-3 4-4 15,-9 5 0-15,-10 3 1 16,-10 4-2-16,-6 3-24 15,-8 3-23-15,-2 0-22 16,-2 4-124-16,-11 9 11 16</inkml:trace>
  <inkml:trace contextRef="#ctx0" brushRef="#br0" timeOffset="137433.299">13348 1611 489 0,'0'0'58'0,"0"0"-25"16,0 0 13-16,0 0-19 0,0 0-24 16,0 0-1-1,-12 5 6-15,29-17 7 0,9-3 3 16,9-6-4-16,6-2-12 16,7-2 1-16,2 1 1 15,-4 3-2-15,-7 4-1 16,-15 4-1-16,-11 7-43 15,-11 5-2-15,-2 1-6 16,-11 0-269-16</inkml:trace>
  <inkml:trace contextRef="#ctx0" brushRef="#br0" timeOffset="138841.773">12597 1009 528 0,'0'0'45'0,"0"0"-32"16,0 0-1-16,0 0-12 15,0 0 8-15,-23-59-6 16,18 50 9-16,1 1-7 16,-2 2 2-16,3 3-1 15,-1 1 17-15,0 2-11 16,-2 0 1-16,-1 0 10 16,-1 2-22-16,-1 8-7 15,4 3 6-15,1 2 0 16,4 1-5-16,0 0-2 15,2 0 4-15,14-1-4 16,7-3 8-16,8 0-1 16,5-3 2-16,-1 1-2 0,-5 0 1 15,-8 3-24-15,-6 0-4 16,-7 2 10-16,-4 1 17 16,-4 1-10-16,-1 0 7 15,0-1 1-15,-5-1 2 16,-4-1 2-16,-1-3 1 15,1-2-1-15,-2-3 6 16,2-3 7-16,2-1 2 16,0-2-4-16,1 0-7 15,1 0-1-15,2 0 4 16,1-4-8-16,0-1-4 16,2 1-11-16,0 0 13 0,0 3-2 15,4 1-6 1,9 0 6-16,2 5 0 0,4 10 3 15,0 8 1-15,-1 6 0 16,-2 4 0-16,-2 3-1 16,-3 4 0-16,0-3 1 15,-1-1 0-15,-2-3-1 16,0-4-1-16,0-3 2 16,2-3 0-16,1-2 3 15,3-5-1-15,1-1-1 16,2-5-1-16,2-3 3 15,3-4-1-15,5-3 10 0,2 0-1 16,3 0 0 0,0-9-8-16,0-3 3 15,-2-2-6-15,-5-4-96 0</inkml:trace>
  <inkml:trace contextRef="#ctx0" brushRef="#br0" timeOffset="140138.218">13855 559 342 0,'0'0'187'0,"0"0"-175"16,0 0 5 0,0 0 1-16,0 0-18 15,0 0-2-15,11-32-3 0,2 24 2 16,0 1 1-16,1 1 0 16,1-1 1-16,-1 3 0 15,1 1 1-15,-5 3-1 16,-3 0-2-16,-1 0 0 15,-5 9 1-15,-1 6-5 16,0 5 2-16,-1 6 5 16,-8 2 2-16,0-1 1 15,2-1-2-15,0-3 2 16,6-4 0-16,1-2 1 16,0-3 2-16,0-3-3 15,8-3-2-15,1-1-1 0,0-3 2 16,3-2-1-16,1-2 2 15,3 0 0-15,0 0 3 16,-1-7 2-16,-3-3-6 16,-3 0 2-16,-2 1 0 15,-4 1-3-15,-1 2 1 16,-2 3 2-16,0 1 1 16,-4 2 12-16,-6 0 22 15,-5 6-39-15,0 9-1 16,0 4-2-16,3 2 0 15,3 2 1-15,3 3 1 16,5-1 0-16,1 0-5 16,0-1 3-16,10-1 1 0,6 1-4 15,0-1 2-15,3 1 3 16,0 0 1-16,-2 2 1 16,1-1-1-16,-4-2 0 15,-2-1 3-15,-4-2 1 16,-4-2-2-16,-3-2 0 15,-1-1 2-15,0-2-3 16,0 0 8-16,-8-2 21 16,-1 0 11-16,-4-3 15 15,1-1-7-15,-1-3-12 16,-4 1-18-16,1-1-4 16,-2-1-14-16,-4-1-1 0,-3 0-66 15,-2-2-147 1</inkml:trace>
  <inkml:trace contextRef="#ctx0" brushRef="#br0" timeOffset="152228.186">15657 866 515 0,'0'0'74'15,"0"0"-65"-15,0 0-7 16,0 0-1-16,0 0-1 16,0 0-2-16,0 0 1 15,0 0 2-15,0-3 1 16,0 3 13-16,0 0 11 0,0 0-2 15,0 0-5 1,0 0-3-16,0 0-10 0,-1 0-4 16,-5 0 0-16,-2 0-2 15,-5 0 0-15,-3 0 0 16,-4 0-2-16,-3 5 2 16,-5-1 0-16,-3-1 2 15,-5 1-2-15,-3 2 0 16,-2-2 0-16,-4-1 0 15,3 0-1-15,1 0 1 16,3 0 0-16,4 1 0 16,4-1 4-16,5-1-4 15,9 0 0-15,3-2 2 16,6 0-1-16,5 0 2 16,2 0-2-16,0 0 2 0,0 1-2 15,0-1-1-15,0 0 3 16,0 0-2-16,0 0 0 15,0 0-1-15,0 0 1 16,0 0-1-16,0 0-3 16,0 0-2-16,0 0-26 15,0 0-59-15,0 2-30 16,0-1 0-16</inkml:trace>
  <inkml:trace contextRef="#ctx0" brushRef="#br0" timeOffset="152836.241">15086 852 156 0,'0'0'23'0,"0"0"-18"16,0 0 25-16,0 0 7 16,0 0 20-16,0 0-3 15,0-7-10-15,0 7-13 0,0-1 1 16,0 1-10-16,0 0-7 15,0-1-2-15,0 1-4 16,0 0-6-16,0 0-2 16,0 0 6-16,-2 0-4 15,1 0-3-15,-1 0-4 16,0 0-3-16,-1 2 3 16,-1 5 4-16,-1-1 2 15,-1 2 3-15,-1 1-4 16,0 1 2-16,-2 0-2 0,-1 1-1 15,-1-1 3 1,0 2 3-16,0-1-2 0,2-1-1 16,0 0 1-16,2-3-4 15,2-2 2-15,3-1 2 16,2-2-2-16,0-1-2 16,0 1 0-16,0 0-5 15,0 1 4-15,9 1 1 16,2 2 1-16,6 0 1 15,4 1 0-15,3-1 1 16,-1 4 2-16,-1 3-3 16,-1 0-2-16,-1 1-22 15,-4-3-402-15</inkml:trace>
  <inkml:trace contextRef="#ctx0" brushRef="#br0" timeOffset="154583.544">15177 1259 599 0,'0'0'42'0,"0"0"-10"15,0 0-23-15,0 0-9 16,0 0-10-16,0 0 10 16,-1 0 0-16,1 0 1 15,0 0 2-15,0 0-1 16,0 0-2-16,0 0 0 15,0 0-1-15,0 0-5 16,0 0-1-16,0 0-2 16,0 0 2-16,3 0 7 15,6 0 1-15,3 0 3 16,4-4 6-16,2 0 8 16,-2-3-8-16,-1 1-5 0,-4 0-3 15,-1-2 3 1,-3 4 2-16,-1 0-4 0,-4 2 0 15,-2 2 1-15,0 0-1 16,0 0-1-16,0 0-2 16,0 0-1-16,0 0-8 15,0 3-5-15,0 5 14 16,0 5 0-16,0 1 3 16,0 4-1-16,0-1-1 15,0-2 1-15,0 2 0 16,0-3 1-16,0-1 0 15,0-2 1-15,0 0-4 0,0-1-23 16,0 0-46 0,-1 0 0-16,-4-2-46 0,-4-2-150 15</inkml:trace>
  <inkml:trace contextRef="#ctx0" brushRef="#br0" timeOffset="154772.037">15243 1388 532 0,'0'0'70'16,"0"0"-50"-16,0 0-6 15,0 0-7-15,0 0-1 16,46-59-2-16,-26 48-2 0,4 0-2 16,-1 2 1-1,0 0-1-15,-5 1-47 0,-2 2-204 16</inkml:trace>
  <inkml:trace contextRef="#ctx0" brushRef="#br0" timeOffset="155415.195">15551 1223 150 0,'0'0'13'0,"0"0"3"15,0 0 28-15,0 0 9 16,0 0 30-16,0 0-28 16,0-46-8-16,3 38-8 15,-1 0-4-15,1-2-24 16,3 0 3-16,1-2-5 16,2 1-4-16,-1-1-5 15,-1 2 2-15,-3 1 2 16,-2 2 2-16,-2 4 15 0,0 1 5 15,0 2 34-15,0 0-42 16,-4 0-8-16,-3 0-10 16,-1 6-4-16,0 3 3 15,-1 0 0-15,5-1-4 16,0 1-1-16,4-3 4 16,0 1-6-16,0 2 1 15,3-3-2-15,4 2 5 16,4 0 4-16,0-2 0 15,2 0 0-15,-3 1 0 0,-1-1 0 16,-4 1 2-16,-2 1-1 16,-3-2 0-16,0 3-1 15,0 1-8-15,-6 1 3 16,-5 0-3-16,1 1-6 16,0-3-13-16,3-2 1 15,2-2-3-15,1-1-12 16,4-4-16-16,0 0-41 15,0 0-56-15</inkml:trace>
  <inkml:trace contextRef="#ctx0" brushRef="#br0" timeOffset="156165.422">15720 1156 504 0,'0'0'63'15,"0"0"-50"-15,0 0-12 16,0 0-1-16,0 0 0 16,0 0 0-16,0-1 0 15,0 0 0-15,0-1 0 16,5-2 0-16,1-3 0 16,1 1 0-16,0 0 1 15,-2 1 0-15,-3 2-1 16,1-2 0-16,-3 2 2 15,0 2-1-15,0 0-1 16,0 1 6-16,0 0-5 0,-7 0-1 16,-3 5-5-16,-1 4 5 15,1 1 1-15,2-2-1 16,3-2 0-16,3-1-3 16,2 1-4-16,0-2 2 15,0 0-3-15,5-1 4 16,4-1 1-16,2-1 3 15,3-1 0-15,0 0 1 16,2 0 0-16,1 0-1 16,-3-3-2-16,0-4-20 15,-3 1-26-15,-4-2 20 16,-2-1 8-16,-1 3 18 16,-4 0 2-16,0 1 1 0,0 3-1 15,0 2 28-15,0 0 5 16,-5 0-33-16,1 0-4 15,0 7 2-15,1 0 1 16,1 0 0-16,2-2 0 16,0-3 0-16,0 1-4 15,2-2-1-15,5-1 4 16,2 0 2-16,0 0 4 16,1-1-4-16,-1-7 2 15,-1-2-2-15,-1-3-2 16,-2 1-1-16,-1-2 0 15,-3-3 3-15,-1-2-1 0,0 1 1 16,0 3 0 0,0 7 0-16,0 3 1 0,0 3 16 15,0 2-8-15,0 0-9 16,0 4-20-16,0 7 20 16,0 5 0-16,2 5 0 15,5 1 0-15,2 3 0 16,0 0-1-16,-5-1 1 15,-1-1-237-15</inkml:trace>
  <inkml:trace contextRef="#ctx0" brushRef="#br0" timeOffset="156937.314">14961 1347 515 0,'0'0'32'16,"0"0"-10"-16,0 0-3 15,0 0-14-15,0 0-5 16,0 0-1-16,-1-2-1 16,1 2-2-16,0 0 0 15,0 0-4-15,8 0 3 16,6 0 5-16,5 0 6 15,4 2 4-15,-2 2-7 0,-3 1 2 16,-4-1-4-16,-5 2 1 16,-3-1-2-16,-4 2 5 15,-2-2 0-15,0 3-4 16,0 2 0-16,-10 1 5 16,1 3-1-16,-1-2-2 15,1 1-1-15,2-1-2 16,1 3 2-16,1-2-2 15,1 3 0-15,1 1 0 16,0 3 0-16,-1-3-66 16</inkml:trace>
  <inkml:trace contextRef="#ctx0" brushRef="#br0" timeOffset="157943.736">15932 1043 213 0,'0'0'105'0,"0"0"-46"15,0 0-20-15,0 0-9 16,0 0-18-16,0 0 2 16,0-2 1-16,2-1 4 15,5 0-11-15,0-1 0 16,2-1-3-16,0 1-3 0,0 1 0 15,1 1-2 1,-2 2 0-16,-8 0 0 0,0 0-258 16</inkml:trace>
  <inkml:trace contextRef="#ctx0" brushRef="#br0" timeOffset="158672.083">16023 1091 534 0,'0'0'28'15,"0"0"-12"-15,0 0-4 16,0 0-7-16,0 0 3 16,0 0 4-16,0 0 7 15,0 0 12-15,0-2-7 16,4 0-10-16,3-4-9 16,0 3-5-16,-3 1 1 15,-1-1 0-15,-1 0 0 16,-1 1 1-16,-1-2 2 15,0 4 1-15,0-2 2 0,0 1-6 16,0 1-1 0,-6 0-7-16,0 0-1 0,-2 0 2 15,0 5-1-15,-1 1 3 16,4-1 1-16,3-1 0 16,2-1-8-16,0-3 0 15,0 3-3-15,0-3 0 16,5 0 7-16,6 0 7 15,3 0 2-15,2-1 2 16,-1-6-2-16,-4-2 1 16,-3 1 0-16,0-2 1 15,-3 0 2-15,0 0-2 16,-1 1-1-16,-2 4-2 16,0 1 2-16,-2 2 1 0,1 2 1 15,-1 0-2-15,0 0-3 16,0 0-2-16,0 0-14 15,0 0 3-15,0 2 7 16,0 6 6-16,3-1-1 16,1 0 1-16,2-2-1 15,1 0-2-15,0-5 1 16,0 1 2-16,2-1 3 16,2 0-1-16,-1 0 0 15,-1-1-2-15,0-5-3 16,-2 3-30-16,-3 0-10 0,-1 1-54 15,-3 1-205 1</inkml:trace>
  <inkml:trace contextRef="#ctx0" brushRef="#br0" timeOffset="158858.183">16304 991 756 0,'0'0'19'16,"0"0"-11"-16,0 0-8 15,0 0-12-15,0 0-79 16,0 0-11-16,0-2-67 16</inkml:trace>
  <inkml:trace contextRef="#ctx0" brushRef="#br0" timeOffset="162743.951">15220 2012 519 0,'0'0'19'0,"0"0"-18"15,0 0 0 1,0 0-1-16,0 0 0 16,0 0-1-16,0-6 0 0,0 3 1 15,0-3 1 1,0 2-1-16,0-2 0 0,0-1 0 15,0 2 0-15,0-2-1 16,0 1 1-16,0 0 0 16,0 3 1-16,0 0-1 15,0 1 1-15,0 2 3 16,0-1 12-16,0 1 3 16,-2 0-5-16,-1 0-8 15,-2 0-6-15,-3 0 0 16,-1 0-7-16,-2 1 3 15,3 4 4-15,-1-2 1 0,4 2 0 16,0-3-1-16,4-1 0 16,1 0-1-16,0-1-3 15,0 0-5-15,0 0 4 16,0 0-5-16,0 1 7 16,4 1 3-16,3 0 0 15,0-1 1-15,0 3-1 16,0-3 1-16,-4 2-1 15,0-2 1-15,-3 3-1 16,0-1 4-16,0 4-4 16,0-1 0-16,0 2 2 15,0 2-2-15,0-2 2 0,2-2 2 16,0-1-4-16,1-2 0 16,-2-3 0-1,0 0 0-15,-1 0 1 0,0 0 4 16,0 1 24-16,0-1 19 15,0 0-6-15,0 0-15 16,0 0 0-16,0 0-4 16,0-4-15-16,0-2-7 15,0 2-1-15,0 0 1 16,0 3 1-16,0 1-1 16,0 0-1-16,0 0-3 15,0 0-13-15,0 0 4 16,0 0 0-16,0 5 11 15,0 0 1-15,0 3 1 16,0-3-1-16,2 2 0 0,1-1 0 16,-1-2 0-16,1 2 1 15,-1-2-1-15,1 2 0 16,-1-2 0-16,0 3 2 16,2 0-2-16,0 1 0 15,-1-1 0-15,1 1 0 16,1-3-2-16,-2-2 1 15,1 0-1-15,-1-2 2 16,1 2 0-16,-2-3 0 16,1 2 0-16,1-1 0 15,1 1 0-15,-1 1 1 16,-1 0-1-16,-1 1 0 16,0 1 1-16,-2 0-1 0,0 2-1 15,0 1-2-15,0 1 3 16,0 2 3-16,-2-2-1 15,-3 1 0-15,-2-2 2 16,1-1-2-16,-1-1-1 16,2-2 3-16,-2-1-1 15,1-1-3-15,0-2-37 16,2 0-66-16,3-6 9 16,1-14-164-16</inkml:trace>
  <inkml:trace contextRef="#ctx0" brushRef="#br0" timeOffset="163006.251">15265 1956 534 0,'0'0'55'0,"0"0"-46"15,0 0-1-15,0 0-5 16,0 0 0-16,0 0 5 15,-4-8 0-15,4 3 4 16,4-2-7-16,6-4 13 16,1-4-17-16,4 0 0 15,0-3 1-15,4-2-2 16,-2 2-32-16,3 3-17 0,-4 4-19 16,-4 4-69-1,-5 5-91-15</inkml:trace>
  <inkml:trace contextRef="#ctx0" brushRef="#br0" timeOffset="164077.349">15651 1803 248 0,'0'0'155'0,"0"0"-91"0,0 0-53 16,0 0 51 0,0 0-14-16,0 0-9 0,3-11 14 15,-3 11-18-15,0 0-14 16,0 0-10-16,-4 0-6 15,-3 0-2-15,-2 0-3 16,-2 0-6-16,1 1 4 16,-3 6 0-16,4 2 0 15,2-2 2-15,4-2-5 16,3 0 0-16,0-1-8 16,0 2 1-16,0-2 3 15,8 2 2-15,3-3 6 16,2 2-1-16,3-1 2 0,2 0 0 15,0 2 0 1,0-1-1-16,-3 1 1 0,-4 3 3 16,-4 2-3-16,-5 0 0 15,-2 3-4-15,-2-2 4 16,-11 2 0-16,-2-3-2 16,0-2-7-16,4-1 4 15,1-3 0-15,5-4-4 16,1-1-3-16,3 0-3 15,1 0 5-15,0 0-17 16,0-8-38-16,3-5-81 16,9-5 24-16,1-5-138 15</inkml:trace>
  <inkml:trace contextRef="#ctx0" brushRef="#br0" timeOffset="164626.171">15782 1772 352 0,'0'0'137'0,"0"0"-99"16,0 0 11-16,0 0-36 16,0 0 24-16,0 0 2 15,0-4-12-15,-1 4 9 16,1 0-11-16,0 0-14 16,-2 0-4-16,2 0-7 15,0 0-2-15,-1 0-7 16,0 1-4-16,-1 9 7 15,2 3 6-15,0-2 0 0,0 2-2 16,0 0-1-16,3-4-1 16,3-1 4-16,1-2-3 15,0-3 3-15,0-2 2 16,1-1 0-16,3 0 3 16,-1-2-3-16,-1-8 6 15,0-1-2-15,-2-2-4 16,-2-1 4-16,-3 0 0 15,0-1-3-15,-2 0-2 16,0 1 2-16,0 1-1 16,0 2-1-16,-4 0 3 15,-1 4-4-15,0 0 0 0,1 3 0 16,0 3 0 0,2 1-3-16,2 0-11 0,0 0-20 15,0 0-23-15,0 0 29 16,0 0 22-16,0 0 4 15,5 1-3-15,1 1-4 16,1 0 9-16,-1 0 0 16,-2 1 0-16,-1-3 0 15,-3 1 0-15,0-1-1 16,0 0-3-16,0 1-19 16,0 0-36-16,0 0-186 15</inkml:trace>
  <inkml:trace contextRef="#ctx0" brushRef="#br0" timeOffset="165059.671">15951 1674 383 0,'0'0'188'16,"0"0"-180"-16,0 0-5 16,0 0-3-16,0 0-1 15,0 0-4-15,0-2 1 16,0 2-4-16,1 1 3 0,4 5 2 16,0 4 2-16,1-1 1 15,1 1-1-15,-2-2 1 16,3 1 0-16,-3-3 1 15,0-2-1-15,-1-1 0 16,-3-3 0-16,0 0 1 16,-1 0-1-16,1 0 18 15,1-1 73-15,3-12-7 16,0-5-74-16,1-2-7 16,0-2-2-16,-1 0 1 15,-1 1 1-15,-1 3-3 16,-1 6 0-16,-1 3 0 15,-1 7-1-15,0 2-44 0,0 0-74 16,0 0-142 0</inkml:trace>
  <inkml:trace contextRef="#ctx0" brushRef="#br0" timeOffset="165533.664">16136 1677 495 0,'0'0'76'0,"0"0"-66"16,0 0 11-16,0 0-6 15,0 0-11-15,0 0 2 16,-12-43-5-16,12 32 0 15,0-1-1-15,5-2 8 16,0 0-4-16,2-1-4 16,-4 3 2-16,-2 2-2 15,-1 5 2-15,0 1 10 16,0 4-3-16,-4 0-3 16,-5 0-6-16,0 0-6 15,-1 4 2-15,2 3 1 16,3-1-3-16,5 2-3 0,0-2-5 15,0 2 1 1,10-1 9-16,3-1 3 0,3 2-3 16,0-3 3-16,0 2 1 15,-2-2 0-15,-3 1 0 16,-5 2-1-16,-3-1 1 16,-3 2 3-16,0 4-3 15,-3 2-13-15,-12 2-11 16,-2 0-60-16,-5-1-161 15</inkml:trace>
  <inkml:trace contextRef="#ctx0" brushRef="#br0" timeOffset="167123.621">15107 2243 410 0,'0'0'36'16,"0"0"-10"-16,0 0 6 16,0 0 4-16,0 0 9 15,0 0 10-15,0 0 1 16,-3 0-9-16,0 0-3 15,-4 0-15-15,-3 0-29 0,-2 0 8 16,-2 0-5-16,-1-6 2 16,0-2-3-16,0-2 16 15,1-1-14-15,0-6 4 16,-1-3-2-16,1-6 0 16,1-5-6-16,1-5 14 15,2-2-9-15,0-1-5 16,2 2-5-16,-1 2 5 15,1 5 0-15,1 6 0 16,0 2 1-16,4 5-1 16,1 3 0-16,0 2-3 15,2 3 1-15,0 0 1 16,0 0-1-16,0 0 0 0,0-1 2 16,0-1 1-16,0 3 0 15,0-2 1-15,0 4-2 16,0-1 0-16,0 3 5 15,0-1-5-15,0 1-1 16,0 1 1-16,0 1 0 16,0 1 0-16,0-1 0 15,0 2 0-15,0-2-1 16,0 1 1-16,0 1 0 16,0-1-3-16,0 1 3 15,0 0-2-15,0 0-1 16,0 0 2-16,0 0-4 15,0 0 4-15,0 0-3 0,-3 0 0 16,2 0 1 0,1 0 3-16,-1 0 1 0,1 0 0 15,0 0 0-15,0 0 4 16,0 0-3-16,0 0-2 16,0 0 0-16,0 0 0 15,0-3-4-15,7-3-1 16,2-3 2-16,5-2 3 15,4-3 0-15,2-2 0 16,3-1-1-16,2-2 1 16,0 3 2-16,-5 1-2 15,-5 5-1-15,-6 5-12 0,-7 3-16 16,-2 2-2 0,0 0-7-16,0 0-23 0,0 0-53 15,-5 2 49-15,-1 2-79 16,4-2-9-16,1 0 90 15,1-1 59-15,0-1 2 16,0 0 0-16,0 0-3 16,0 0 5-16,0 0 6 15,0 0 78-15,0 0 26 16,-2 0-26-16,-1 0-44 16,1 0 12-16,-2 0-51 15,2-1 3-15,-1 1 11 16,1-2-5-16,2 2 31 0,0 0-14 15,0 0-16 1,0 0-3-16,0 0-1 0,0-1-5 16,0 1 1-16,0 0 1 15,0 0 2-15,0 0-6 16,0 0-6-16,0 0-3 16,0 0 1-16,0 0-1 15,4 0 4-15,1 0 5 16,2 1 0-16,0 5 0 15,0 1 0-15,-3 0 0 16,1 2 1-16,-1 1 1 16,-2 2 1-16,0 1-3 15,1 2 2-15,-1 1-2 16,3 2 0-16,-2 1-8 0,1-2-59 16,1-3-299-16</inkml:trace>
  <inkml:trace contextRef="#ctx0" brushRef="#br0" timeOffset="171731.322">14968 1571 453 0,'0'0'12'15,"0"0"-2"-15,0 0 23 16,0 0-20-16,0 0-6 0,0 0 12 16,0 0-2-1,0-5 9-15,0 4 10 0,-1 1-12 16,-1 0 7-16,0 0-3 15,0 0-14-15,-1-1-9 16,0 1-2-16,-1 0-3 16,0 0 1-16,-2 0-2 15,1 0 2-15,0 0-2 16,2 0 1-16,1 0-1 16,0 0 1-16,2 0 1 15,0 0-1-15,0 0 0 16,0 0-7-16,0 0-2 15,0 0-3-15,0 0 0 16,3 0-3-16,5 0 13 0,6 0 2 16,9 0 3-16,5 0 4 15,3 0-7-15,3-4-34 16,-9-2-96-16</inkml:trace>
  <inkml:trace contextRef="#ctx0" brushRef="#br0" timeOffset="173275.085">15450 1490 283 0,'0'0'206'0,"0"0"-196"16,0 0-7 0,0 0 10-16,0 0-7 0,0 0 1 15,0 0 10-15,0 0 12 16,0 0 0-16,0 0-5 16,0 0-7-16,2 0 9 15,11-4-11-15,10-6-8 16,7-4-4-16,8-2-3 15,6-1 0-15,3-4 1 16,-1 2 1-16,-3 1-2 16,-9 4 2-16,-9 5-2 15,-13 4 0-15,-6 3 0 16,-3 2 1-16,-3 0-1 16,0 0-58-16,-6 11-43 15,-8 7 87-15,-5 3-13 0,-2 0-68 16,-1 2 41-16,1-3 2 15,1 1-41-15,2-4 87 16,2 0 6-16,1-4 36 16,2-1 12-16,0-2-3 15,2-1 5-15,2-4-21 16,4-2 12-16,1-3-3 16,3 0 9-16,1 0 4 15,0 0 6-15,0 0-6 16,0 0-15-16,0 0-19 15,7-2 7-15,6-9-11 16,6-1-13-16,8-2-1 0,7-2 1 16,3 0 0-16,3 0 0 15,-1 0 0-15,-4 3 0 16,-4 2 0-16,-5 4 0 16,-10 2 0-16,-5 4-1 15,-7 1-72-15,-4 0-98 16,-3 4-263-16</inkml:trace>
  <inkml:trace contextRef="#ctx0" brushRef="#br0" timeOffset="186481.712">14503 2159 325 0,'0'0'187'16,"0"0"-134"-16,0 0 19 16,0 0-2-16,0 0-15 15,0 0-8-15,0 0-35 16,-15-6 5-16,14 4 4 16,1 2-2-16,-1 0-2 15,1 0-10-15,0 0-3 16,0-2-4-16,0 2-4 0,0 0 2 15,0-1-1-15,0 0-1 16,2-4 4-16,15-4 2 16,7-4-2-16,10-3 0 15,4-1 0-15,-3 3 0 16,-1-1 1-16,-4 4-1 16,-6 0-7-16,-4 2 1 15,-6 1-4-15,-2 1 8 16,-3 1-5-16,-2 3 4 15,-5 1-7-15,-1 1-7 16,0 1-14-16,1 0-11 16,-1 0-34-16,1 0-9 0,-1 0 12 15,3 0-45 1,-2 0 42-16,2 0-75 0</inkml:trace>
  <inkml:trace contextRef="#ctx0" brushRef="#br0" timeOffset="186864.688">14769 1962 334 0,'0'0'107'0,"0"0"-42"16,0 0-17-16,0 0 3 15,0 0-30-15,0 0 2 0,-31-1-13 16,31 1-5-1,0 0-2-15,0 0 6 0,0 0 2 16,0 0-2-16,0-1 2 16,0 1-2-16,0 0-9 15,3-1-1-15,2 1-11 16,4-2 11-16,3 2 1 16,3 0 1-16,0 0 0 15,1 0 1-15,-2 3-2 16,-3 3 0-16,-1 2 0 15,-2-2 0-15,-2 3-2 16,0 0 2-16,-2 0 0 16,-1 3 3-16,-1 1-2 15,0 2 1-15,-2 3-2 0,0 6-2 16,-4 3-63-16,-11 1-84 16</inkml:trace>
  <inkml:trace contextRef="#ctx0" brushRef="#br0" timeOffset="191124.156">14237 1685 80 0,'0'0'13'0,"0"0"-12"16,0 0 0-16,0 0-1 15,0 0-1-15,0 0-1 16,0 0 2-16,22-10 0 16,-21 10-4-16,-1 0-14 15</inkml:trace>
  <inkml:trace contextRef="#ctx0" brushRef="#br0" timeOffset="192850.229">14183 1694 537 0,'0'0'31'0,"0"0"-23"0,0 0 3 16,0 0-8-16,0 0-1 15,0 0-2-15,22-28 0 16,-17 22 0-16,-1 1 1 15,1 1 0-15,0-1-1 16,1 0 0-16,-2 1 0 16,2 0 1-16,0 0-1 15,-1 3-1-15,0-1 1 16,1 2-1-16,-1 0-2 16,0 0 0-16,-1 6 2 15,1 5-2-15,-3 3 2 16,-2 3 1-16,0 2 1 15,0 1 2-15,0-1-1 0,-9-2-1 16,2-2 0-16,-1-2 1 16,2-4-1-16,1-2 0 15,2-3 0-15,2-4-1 16,-1 0 1-16,2 0-1 16,0 0 4-16,0 0 4 15,0 0 5-15,2-1 1 16,6-9-7-16,4-3-7 15,4-1-1-15,2 0 1 16,1-1-1-16,2 3 1 0,-3 1-2 16,-2 5 2-1,-7 3-4-15,-7 3-99 0,-2 0-348 16</inkml:trace>
  <inkml:trace contextRef="#ctx0" brushRef="#br0" timeOffset="193599.631">14208 1511 292 0,'0'0'26'0,"0"0"17"15,0 0-27-15,0 0-2 16,0 0 14-16,-67 63-7 16,57-38 12-16,0 4-13 15,1 3-11-15,0 2 8 16,4 0 3-16,1-1-13 16,3-5-4-16,1-1 0 15,0-5-1-15,0-2 0 0,7-3 0 16,5-2 0-1,4-4 5-15,5-4 1 0,6-6 4 16,7-1 3 0,8-8 7-16,2-12-4 0,2-2-9 15,0-3-3-15,0 1 3 16,-6 0 2-16,-9 3-7 16,-12 1 4-16,-14-3 1 15,-5 2 13-15,-12-3-11 16,-19 0-3-16,-8 2-8 15,-5 2-2-15,-1 1-1 16,1 7-3-16,3 3 4 16,3 7-3-16,3 2-2 15,2 5-73-15,3 8-1 0,1 1-193 16</inkml:trace>
  <inkml:trace contextRef="#ctx0" brushRef="#br0" timeOffset="207546.522">13955 2219 332 0,'0'0'159'0,"0"0"-139"16,0 0 0-16,0 0-5 15,0 0-9-15,0 0-6 16,0 0 1-16,0 0 10 15,0 0 31-15,0 0 37 16,0 0-25-16,0 0-16 0,0 0-12 16,0 0-6-16,0 0-11 15,0 0-6-15,0 0-3 16,0 0-3-16,0 0-8 16,0 0 7-16,0 0-2 15,4 0 4-15,4 0 2 16,5 0 2-16,3 0 0 15,5-2 0-15,1-4 0 16,1 1-1-16,-5 0 1 16,-4 2-1-16,-5 2-1 15,-6-1 0-15,-3 2 0 16,0 0-2-16,0 0-1 0,0 0-2 16,0 7-4-16,0 2 9 15,0 3 1-15,0 3 1 16,0-1-2-16,0 1 4 15,-1-2-2-15,-1 2-1 16,-1-1 3-16,-1 1-4 16,1-1 0-16,-1 2 2 15,0-1-1-15,0-3 1 16,1 1 0-16,-1-3 0 16,4 0-1-16,0-3-1 15,0-2-11-15,0 1-32 16,0-3-34-16,5-3-36 15,3 0 26-15,1-5-83 0</inkml:trace>
  <inkml:trace contextRef="#ctx0" brushRef="#br0" timeOffset="208279.563">14145 2156 128 0,'0'0'295'16,"0"0"-258"-16,0 0 18 15,0 0-17-15,0 0-20 16,0 0 3-16,0-7-5 16,0 7-4-16,0 0 8 15,0 0 13-15,0 0-20 16,-1-1-6-16,-1 1-7 15,2-1 2-15,0 0 3 16,0 1 8-16,0-2 4 0,0-2 0 16,0 3 5-16,0-4-20 15,0 2 6-15,0 2 8 16,0-2-11-16,0 2-2 16,0 1 10-16,0 0-1 15,-1 0-3-15,1 0-2 16,-1 0-3-16,1 0-4 15,-1 0-6-15,0 0 2 16,1 0-1-16,0 4-3 16,0 3-1-16,0 1 9 15,0 4 1-15,0-2 0 16,0 3-1-16,2-2 1 0,2-1-1 16,-2 0 1-16,-1-3-1 15,1 1 1-15,1-3-1 16,0-1 0-16,0-1 0 15,1 0-2-15,-1-3 2 16,3 2-1-16,1-2-1 16,4 0-1-16,3 0 3 15,0-7 8-15,2-1-3 16,-2-2-3-16,-5 0-2 16,-1-1-13-16,-5 0-15 15,1-1-37-15,-4 4-9 16,0-4-6-16,0 4-71 15</inkml:trace>
  <inkml:trace contextRef="#ctx0" brushRef="#br0" timeOffset="208519.62">14245 2105 380 0,'0'0'129'0,"0"0"-82"15,0 0-2-15,0 0-16 16,0 0-24-16,0 0-5 15,-1-1-6-15,1 1-1 16,0 3-2-16,0 10 9 16,0 4 8-16,4 4 4 15,1 1-2-15,0 0-4 16,-1-2 2-16,3 1-5 16,0-3 0-16,0-1-1 0,2 0-2 15,-1-3-38-15,0-3-90 16</inkml:trace>
  <inkml:trace contextRef="#ctx0" brushRef="#br0" timeOffset="213079.785">15588 2263 28 0,'0'0'514'0,"0"0"-495"15,0 0-13-15,0 0-2 16,0 0-2-16,0 0 0 15,0 0-1-15,-2 0 1 16,2 0 16-16,0 0 30 16,0 0-12-16,0 0-18 15,0 0-5-15,0 0-3 0,0 0-2 16,3-3-8 0,16-11 0-16,10-4 1 0,11-5 3 15,6-2-2-15,0 1-1 16,-2 1 1-16,-6 2-2 15,-9 6-2-15,-9 5-17 16,-13 7-54-16,-7 3 10 16,0 0 1-16,-19 8-274 15</inkml:trace>
  <inkml:trace contextRef="#ctx0" brushRef="#br0" timeOffset="213328.37">15615 2333 631 0,'0'0'78'0,"0"0"-63"16,0 0-7-16,0 0-6 16,0 0 0-16,78-55-2 15,-56 41 0-15,1 0 0 16,1-2 2-16,0 0-2 15,0 3-1-15,0-1 0 16,-2 2-18-16,-1 2-32 16,0 3-17-16,-2 1-35 15</inkml:trace>
  <inkml:trace contextRef="#ctx0" brushRef="#br0" timeOffset="-186529.275">9049 3304 432 0,'0'0'88'15,"0"0"-73"-15,0 0 24 16,0 0 25-16,0 0-23 0,0 0-19 15,0 0-3-15,0 0 1 16,-12 1 8-16,12-1-4 16,0 0-9-16,0 0-7 15,0 0-2-15,0 0 0 16,0 0-6-16,0 0 0 16,1 0-6-16,10 0 6 15,11-9 3-15,10-3 3 16,7-4-1-16,5-2-3 15,-1 1 0-15,-3 2 0 16,-5 1-4-16,-10 3-1 16,-8 4-26-16,-10 4-18 15,-7 3-78-15,-2 0-1 0</inkml:trace>
  <inkml:trace contextRef="#ctx0" brushRef="#br0" timeOffset="-184512.292">9682 2965 423 0,'0'0'169'0,"0"0"-102"16,0 0-24-16,0 0 8 15,0 0-24-15,0 0-2 16,0 0-19-16,-7-16-5 15,7 16 0-15,0 0-1 16,0 0 0-16,0 0 0 16,0 0-3-16,0 0-8 15,0 6-54-15,1 7-26 16,4 0-37-16,-2 0-199 16</inkml:trace>
  <inkml:trace contextRef="#ctx0" brushRef="#br0" timeOffset="-184324.103">9749 3123 723 0,'0'0'93'0,"0"0"-55"16,0 0-28-16,0 0-6 16,0 0-4-16,0 0-13 15,-11 14-1-15,18-7 7 16,7 2-59-16,3-2-32 15,0-1 4-15,-2-1-129 16</inkml:trace>
  <inkml:trace contextRef="#ctx0" brushRef="#br0" timeOffset="-184122.437">9801 3320 663 0,'0'0'46'0,"0"0"-41"16,0 0-5-16,0 0-11 15,0 0-47-15,0 0 20 16,13 5-10-16,-2-4-43 16,0 0 0-16,-2 0-36 15</inkml:trace>
  <inkml:trace contextRef="#ctx0" brushRef="#br0" timeOffset="-183957.614">9870 3427 362 0,'0'0'27'16,"0"0"-27"-16,0 0 4 16,0 0 1-16,0 0 0 15,0 0 5-15,-1 15-2 16,1-10-8-16,0-1-121 15,0-2-179-15</inkml:trace>
  <inkml:trace contextRef="#ctx0" brushRef="#br0" timeOffset="-183792.046">9895 3606 549 0,'0'0'96'15,"0"0"-74"-15,0 0-22 16,0 0 0-16,0 0-71 16,0 0-58-16,2 0-126 15</inkml:trace>
  <inkml:trace contextRef="#ctx0" brushRef="#br0" timeOffset="-183253.262">9849 3944 409 0,'0'0'64'0,"0"0"-20"16,0 0 0-16,0 0-11 15,0 0-5-15,0 0-1 16,-4-1 9-16,4-2-12 15,0 1 3-15,4-6-15 0,12-6-11 16,7-8-2-16,10-3 1 16,7-3-1-16,5-4-14 15,4-2-15-15,-2 0-34 16,1 1 20-16,-5 4-13 16,-11 9-89-16</inkml:trace>
  <inkml:trace contextRef="#ctx0" brushRef="#br0" timeOffset="-182854.159">9852 4010 520 0,'0'0'11'15,"0"0"-10"-15,0 0 2 16,0 0-3-16,0 0 2 16,0 0-1-16,-2 2 10 15,2-2 20-15,0 0 1 16,0 0 2-16,0 0-4 0,4-4-21 15,14-10-8-15,7-5-1 16,9-6 0-16,8-2 2 16,5-5-2-16,1 2 0 15,4-2 0-15,-4 4 0 16,-3 4-15-16,-8 4-23 16,-5 5 12-16,-9 5-24 15,-7 6-33-15,-10 4-174 16</inkml:trace>
  <inkml:trace contextRef="#ctx0" brushRef="#br0" timeOffset="-180373.527">10127 4044 390 0,'0'0'73'0,"0"0"-27"16,0 0-7-16,0 0 0 15,0 0-3-15,0 0 6 16,0 0-19-16,-5 0-8 0,5 0-1 15,0 0-3 1,0 0-8-16,0 0-1 0,0 0-2 16,0 0-1-16,0 0-2 15,0 0-6-15,0 0-4 16,1 0 5-16,10 0 8 16,3 0 3-16,4 0 3 15,4 0-1-15,1-2-2 16,0-1-1-16,-2 2 0 15,-3-2 0-15,-2 3-2 16,-5-1 0-16,-4 1 0 16,-5 0-1-16,-2 0-2 0,0 0-4 15,0 0 7-15,0 1-8 16,0 6 8-16,0 3 1 16,0 2 3-16,-6 1-3 15,0 1 3-15,-1 1-2 16,1 0 0-16,1 0 1 15,-1-2-2-15,1 0 0 16,1 0 0-16,1 0-1 16,1-2 1-16,2 0 1 15,0-2-2-15,0-2-2 16,0-1-46-16,0-2-25 16,3-4-13-16,6 0-180 15</inkml:trace>
  <inkml:trace contextRef="#ctx0" brushRef="#br0" timeOffset="-179982.357">10429 3842 364 0,'0'0'196'0,"0"0"-177"16,0 0-16-16,0 0-3 16,0 0-1-16,0 0-6 15,-1-4-3-15,0 11 7 16,1 3 3-16,-2 2 3 15,2 3-1-15,0 2 4 16,0 0-5-16,0 0 0 16,0 0 3-16,5-2-1 15,2 0-1-15,-1-3 0 16,1 0 0-16,0-4-2 16,0-1-14-16,0-2-46 15,2-5-72-15,-3 0-113 16</inkml:trace>
  <inkml:trace contextRef="#ctx0" brushRef="#br0" timeOffset="-178909.076">10516 3842 554 0,'0'0'60'16,"0"0"-48"-16,0 0-12 15,0 0-4-15,0 0 2 16,0 0 2-16,-12 27 0 16,11-15 0-16,0-2 0 0,1 2 0 15,0-2 0 1,0 1-1-16,0-1-1 0,1-4 2 16,3 0 0-16,-1-2 2 15,1-2-2-15,0-2 0 16,1 0-10-16,0 0-10 15,-1-2 16-15,1-8 4 16,0 0 0-16,-2-3 0 16,-3 3 0-16,0 2 3 15,0 1 1-15,0 3 9 16,-1-2-2-16,-5 3 1 16,0-1 0-16,2 1-2 15,-1 1-4-15,0-1 3 16,4 0 0-16,-2 0 5 15,1 0-7-15,2-3-1 0,-1-2-6 16,1-3 0-16,0 2-16 16,0 0-3-16,0 3 13 15,3 4 1-15,1 2-1 16,1 0-1-16,-1 0 1 16,-1 11 3-16,2 3-3 15,-2 2 3-15,2 0 3 16,-2 1 0-16,3-4 0 15,-1-2 2-15,0-3-1 16,-1-2 0-16,1-3-1 16,0-2-4-16,-1-1 3 15,2 0-2-15,3 0 2 0,0-3-2 16,-1-6-3-16,-1-1-2 16,-1 0 7-16,-2 2-1 15,-3 0 2-15,-1-2 1 16,0 3 0-16,0 0 1 15,-5 1-2-15,-3 0 9 16,-2 1-5-16,0-1-3 16,-1 1 2-16,5-2 1 15,-1 1 1-15,3 2 0 16,1-2 3-16,0-1-1 16,3-2-7-16,0-1-1 15,0 0-6-15,3 0-6 16,4 2 7-16,2 2 3 0,0 0-7 15,0 1 8-15,2 2-2 16,-1 2 1-16,-1 1-1 16,-1 0 2-16,-2 0 0 15,0 3-3-15,-1 3 1 16,-1 2 1-16,3 1-3 16,-3-1 5-16,1-1-1 15,0 0 2-15,1-2 2 16,1-2-2-16,0-2 0 15,3-1 0-15,-1 0 0 16,1 0 0-16,-2-7 0 16,-1-5 1-16,-3-2 0 0,-3-1 3 15,-1-4 4 1,0 2 14-16,-5-2-8 0,-3 6 4 16,0 2-2-16,-1 4 0 15,1 4 3-15,0 2-11 16,-2 1-8-16,1 0-2 15,-2 6-3-15,0 8-4 16,4-1-38-16,1-2-7 16,6 1-24-16,0-5-29 15,0-3-23-15</inkml:trace>
  <inkml:trace contextRef="#ctx0" brushRef="#br0" timeOffset="-177108.176">10876 3574 199 0,'0'0'150'16,"0"0"-103"-16,0 0 13 16,0 0-19-16,0 0-19 15,0 0-10-15,0 0 6 16,0-5 8-16,0 5-1 16,0 0 1-16,-1 0-26 15,-5 4-3-15,-3 14-1 16,0 5 4-16,-1 3 3 15,0-4-2-15,4-2-2 16,2-3 2-16,4-5-2 0,0-3 1 16,0-3 0-1,0-3 0-15,10-3-1 0,4 0 1 16,3-1 1-16,5-12-1 16,-1-5-1-16,-2-2-8 15,-4-3-4-15,-4-1-1 16,-6 1 3-16,-5 2 9 15,0 4 2-15,0 5 0 16,-9 4 3-16,0 2 18 16,0 3-11-16,-1 1 1 15,2 2-8-15,1 0-3 16,2 0 1-16,3 0-1 16,0 0 1-16,2-1-1 15,0 0 0-15,0-1-1 16,0 0-3-16,0-1-5 0,10-1 0 15,0-2 8-15,2 0-2 16,0 0-4-16,-2 4-1 16,-3 1-3-16,-2 1 3 15,0 0 2-15,-3 0 4 16,2 9-5-16,-2 1-1 16,0 1-1-16,0 2 9 15,3-2 6-15,0-4-4 16,1-1-2-16,1-2-5 15,0 0 5-15,0-2-1 16,0-1 1-16,-3-1 0 16,-1 0 0-16,0 0 0 0,1 0 0 15,-2-7 1-15,0-2 2 16,1 0 3-16,-3-2 11 16,0-3-1-16,0 1 2 15,0-2-1-15,0-1-3 16,-5 2-6-16,1-1-2 15,-1 4-5-15,0 1 4 16,-1 4 3-16,1 2 1 16,2 1 2-16,1 3-1 15,0 0 2-15,0 0-12 16,2 0-4-16,0 0-7 16,0 0 4-16,0 2 0 15,2 0-11-15,11 0 0 16,2 0 16-16,5-1-5 15,0 0 1-15,1 0-9 0,-1-1-15 16,-1 0-10-16,-4 0 7 16,-3 0-6-16,-3 0 4 15,-4 0 24-15,-1 0 10 16,0-4 1-16,-2-4 4 16,0-1 24-16,-1-4 12 15,-1-1-19-15,0 0 22 16,-3-2-14-16,-7 2-8 15,-2 1 3-15,0 3 1 16,-1 2-2-16,0 2-6 16,-1 4-3-16,-2 2-14 15,2 0 0-15,-1 0-2 0,0 8 2 16,2 2-7-16,4 3-34 16,2 4-12-16,3 1-60 15,4-1-156-15</inkml:trace>
  <inkml:trace contextRef="#ctx0" brushRef="#br0" timeOffset="-176598.278">10650 4157 521 0,'0'0'65'0,"0"0"-49"0,0 0 15 15,0 0 20 1,0 0-19-16,0 0-17 0,-6 0-2 16,6 0 7-16,8-6-8 15,15-10-6-15,9-8-4 16,12-3-1-16,9-7 0 15,5-4 1-15,8-6-2 16,9-3 0-16,2-3-13 16,0 0-3-16,-6 6-18 15,-13 6 2-15,-11 8 4 16,-14 9-8-16,-14 10 26 16,-10 4-26-16,-7 7 34 15,-2 0-1-15,-3 3-89 0,-12 8-339 16</inkml:trace>
  <inkml:trace contextRef="#ctx0" brushRef="#br0" timeOffset="-176164.928">10739 4149 566 0,'0'0'60'16,"0"0"-37"-16,0 0-7 15,0 0-14-15,0 0-2 16,0 0-1-16,75-63 1 16,-41 41-1-16,2-3 2 15,5-3-2-15,4-1 2 16,6 1-1-16,1-4 0 0,3 1 0 15,-3 1-1 1,0 5-44-16,-4 2 1 0,-5 6 3 16,-8 5-27-16,-10 2-135 15</inkml:trace>
  <inkml:trace contextRef="#ctx0" brushRef="#br0" timeOffset="-163904.459">11478 3166 84 0,'0'0'275'0,"0"0"-176"15,0 0-33-15,0 0 0 16,0 0-16-16,0 0-9 15,0 0-16-15,1-29 0 16,-4 28-7-16,0 1 1 16,-1 0-11-16,-1 0-4 0,-4 5-4 15,-1 7-3 1,-2 2 2-16,3 2 1 0,0 0-1 16,5 0 0-16,1-2-1 15,3-2-1-15,0-3-1 16,0-3 2-16,0-1-2 15,2-3 0-15,2-2 3 16,1 0 1-16,1 0 0 16,2-2 6-16,1-9 3 15,1-4 1-15,0-3-3 16,-3-1 0-16,-2-3-4 16,0 0 1-16,-3-2-2 15,0 1 5-15,-2 0-7 16,0 2 3-16,0 1 0 15,0 3-2-15,0 5-1 0,0 4 1 16,0 5 1-16,0 2-2 16,0 1-1-16,0 0-4 15,0 0-7-15,0 4-5 16,0 8 11-16,3 3 6 16,3 2-1-16,1 1 2 15,2 0 3-15,0-2-4 16,0 1 1-16,0-4 0 15,0 0 0-15,0-2-1 16,0-3-5-16,-2 1-22 0,2-2-35 16,-1-4-20-1,-2 0-1-15,1-3-90 0</inkml:trace>
  <inkml:trace contextRef="#ctx0" brushRef="#br0" timeOffset="-163694.301">11619 3061 524 0,'0'0'57'0,"0"0"-17"15,0 0-40-15,0 0-6 16,0 0-4-16,0 0 10 16,-9 19 2-16,9-10-1 15,0-2 0-15,0 1 0 0,0-1-1 16,0 0-4-16,2-3-47 15,3-1-42-15,-2-3-133 16</inkml:trace>
  <inkml:trace contextRef="#ctx0" brushRef="#br0" timeOffset="-163515.189">11628 2982 549 0,'-6'-4'73'15,"3"1"-33"-15,3 2 9 16,0 1-45-16,0-2-4 16,0 2-11-16,0 0-66 0,0 0 6 15,5-1 26-15,9-1-39 16,1 1-157-16</inkml:trace>
  <inkml:trace contextRef="#ctx0" brushRef="#br0" timeOffset="-163101.925">11728 2902 645 0,'0'0'99'0,"0"0"-87"16,0 0-3-16,0 0-9 0,0 0-4 15,0 0-10 1,12-5 14-16,3-2 2 0,-1 1 2 15,-2-3-1-15,-3 1 0 16,-2-2-3-16,-1-1 3 16,-2-1-3-16,-3 0 1 15,-1 2 1-15,0 3 1 16,0 1-3-16,0 4 0 16,-1 2 0-16,-3 0-4 15,-5 4 3-15,0 13-5 16,-2 3 5-16,4 2-1 15,3 1 1-15,4-1-4 16,0 1 4-16,2-2 1 16,7 2-1-16,3-2 0 15,2-1 1-15,1 0 0 0,-1-3 0 16,-1 0 0-16,-2-2 0 16,-5 2-25-16,-6-1-67 15,0-3-5-15,-1 0-73 16</inkml:trace>
  <inkml:trace contextRef="#ctx0" brushRef="#br0" timeOffset="-162936.366">11769 3139 371 0,'0'0'121'0,"0"0"-73"16,-15-58-15-16,15 36-1 16,0 1-21-16,8 1-11 15,8 1 3-15,3 2-5 0,1 1 2 16,5 2-1-16,-2 3 0 15,-2 0-46-15,-3 2-54 16,-5 1-207-16</inkml:trace>
  <inkml:trace contextRef="#ctx0" brushRef="#br0" timeOffset="-162524.444">11924 2882 667 0,'0'0'56'0,"0"0"-31"16,0 0-2-16,0 0-23 16,0 0-9-16,0 0 4 0,5-4 3 15,7-1 2 1,0-1 5-16,0-3-5 0,-3 1 1 16,-2-1-2-16,0-2 1 15,-2 0-1-15,-1-2-2 16,-1-2 2-16,-2 2 1 15,-1-1 0-15,0 1 1 16,0 4-1-16,0 3 1 16,0 4-1-16,-1 2 8 15,1 0 1-15,-1 0-9 16,1 0-5-16,-2 0-2 16,2 12-4-16,-3 6 8 0,2 4-1 15,1 1 4-15,0 1 1 16,1 1-1-16,7 2 0 15,3-1 1-15,0 0 2 16,-1 0-3-16,1 0 0 16,-4-1-31-16,-4-1-53 15,-3-3-2-15,0-2-128 16</inkml:trace>
  <inkml:trace contextRef="#ctx0" brushRef="#br0" timeOffset="-162343.704">12024 3021 366 0,'0'0'132'0,"0"0"-76"16,0-58 7-16,0 47 31 15,0 4-66-15,0-1-5 16,3 1-20-16,5-1-3 16,6 0-2-16,3 0-31 15,5-3-60-15,3 0-66 16,3-2-177-16</inkml:trace>
  <inkml:trace contextRef="#ctx0" brushRef="#br0" timeOffset="-160612.494">12469 2566 586 0,'0'0'35'16,"0"0"1"-16,0 0-4 16,0 0-32-16,0 0-4 15,0 0-11-15,-4-4 7 16,4 6 2-16,0 8 5 15,0 2 1-15,0 5-4 16,1 6 4-16,3 1 0 16,0 5 4-16,1 2-4 15,0-2 1-15,1 3-1 0,-1-5 0 16,0-2 6-16,-3-5-6 16,-2-2-38-16,0-6-39 15,0-2-48-15,-7-6 77 16,-2-1-119-16,-1-3 17 15,1 0 150-15,2-12 155 16,-1-1-68-16,3-5 27 16,1 2-51-16,3-2-44 15,1 2 21-15,0 2-10 16,0 2-20-16,7-1-6 16,5 1-4-16,6 0 0 0,0 1 0 15,3-1 0 1,4 0 1-16,1 2-1 0,0 2 0 15,-5-1 0-15,-7 4 1 16,-6 2 0-16,-5 1-1 16,-3 2 0-16,0 0 8 15,0 0 3-15,-7 2-4 16,-11 10-1-16,-1 4-5 16,1 0-1-16,6-1 0 15,7-6-1-15,4-2-3 16,1-2 1-16,0-2-1 15,11-3 2-15,5 0 2 16,5-11 5-16,1-5-2 16,-1-3 8-16,-3-1 13 15,-4-1 12-15,-3 2-12 0,-3 1 5 16,-4 4-14-16,-2 4-4 16,-2 5 14-16,0 3-13 15,0 2 5-15,0 0-17 16,0 0-5-16,0 4-8 15,0 9 9-15,-5 5 4 16,2 0 1-16,0 4 1 16,3-1-2-16,0-1-2 15,0 0-6-15,8-1 2 16,-3 0-5-16,1-5-2 16,-1 0 6-16,-3-3 4 15,-1-1-10-15,-1-2 2 0,0 1 4 16,-2 0 1-16,-6-3 6 15,-1 2 3-15,3-3 0 16,1-3-3-16,3-1 2 16,2-1-1-16,0 0 6 15,0 0 0-15,0 0 6 16,0-10-1-16,0-5-11 16,2-8-1-16,5-4 0 15,1-7 0-15,2-4 1 16,0 1-1-16,2 2 3 15,-2 0-3-15,2 6 0 16,-1 6 0-16,-4 6 0 16,-1 6 0-16,-3 7 0 0,-1 3 0 15,-2 1 0 1,0 0-1-16,0 0-9 0,2 2-6 16,0 10 5-16,-1 3 5 15,1 2 5-15,-2 1 1 16,0 3 0-16,2-3 1 15,0 0-2-15,2-3-5 16,-2-2-10-16,-1-4 8 16,1-4-4-16,-2-3-6 15,0-2 7-15,0 0 11 16,0 0 4-16,0-3 6 16,0-8-8-16,0-5-2 0,0-3-1 15,0-3 0-15,1-2-2 16,5 0 1-16,-1 2-18 15,0 6 16-15,-1 8 4 16,-4 5-1-16,0 2 1 16,0 1-1-16,2 0-6 15,0 0 4-15,2 6 0 16,1-1 3-16,0 0 0 16,2 0 0-16,3-3-2 15,2-2 2-15,3 0 0 16,2 0 0-16,1 0 0 15,3-7-3-15,-3-1-16 16,0-2-10-16,-4 1 6 16,-5 3 11-16,-4 2 12 15,-4 1 0-15,-1 2 39 0,0 1 4 16,0 0-1-16,0 0-8 16,0 0-17-16,0 0-14 15,0 0 1-15,0 0-4 16,0-2 1-16,0 2 3 15,0-1-4-15,1-2-10 16,8-2-2-16,1-3-2 16,3-1-30-16,-1-3 19 15,-2 1 9-15,-3 3-3 16,-3 2 14-16,-3 5 5 16,-1 1 4-16,0 0 10 15,0 0-14-15,0 0-10 0,-1 1 2 16,-4 6 8-16,2-1 0 15,0-2 0-15,2 0 0 16,1-1 0-16,0 1 1 16,0-1-1-16,0 2 2 15,0-1-2-15,0 0 0 16,0 1 2-16,2 1-1 16,6-2-1-16,-1 0-67 15,0-2-315-15</inkml:trace>
  <inkml:trace contextRef="#ctx0" brushRef="#br0" timeOffset="-160439.765">13189 2451 679 0,'0'0'83'0,"0"0"-65"16,0 0-18-16,0 0-4 15,0 0-49-15,0 0-65 16,0 0 21-16</inkml:trace>
  <inkml:trace contextRef="#ctx0" brushRef="#br0" timeOffset="-159862.724">11886 3529 153 0,'0'0'396'15,"0"0"-337"-15,0 0-12 16,0 0 21-16,0 0-40 16,0 0-16-16,-15-19 5 15,15 12-5-15,0-2-9 16,1-3 3-16,13-3-5 16,10-2-1-16,11-4 0 15,13-5-1-15,18-3 3 0,15-6-2 16,15-3 0-16,13-2 0 15,12-2 0-15,1 0 0 16,-2 3 4-16,-10 3-4 16,-17 6 0-16,-20 7-14 15,-19 6 1-15,-20 3 9 16,-13 6-10-16,-14 2-11 16,-4 5-21-16,-3 1-26 15,-3 0-66-15</inkml:trace>
  <inkml:trace contextRef="#ctx0" brushRef="#br0" timeOffset="-159058.302">12576 3344 142 0,'0'0'13'0,"0"0"-13"16,0 0 18-16,0 0 15 15,0 0-16-15,0 0-17 16,-7-13-41-16,6 13-82 16</inkml:trace>
  <inkml:trace contextRef="#ctx0" brushRef="#br0" timeOffset="-158512.094">12576 3344 211 0,'-36'-50'132'0,"36"50"-23"16,0 0-61-16,0 0 10 15,0 0-9-15,0 0-3 16,-5-22-17-16,5 22-4 16,0-1-2-16,0 1 3 0,0 0 1 15,0 0-8-15,0 0 2 16,0 0-10-16,0 0-2 15,0 0-8-15,0 0-1 16,0 0-7-16,0 3-4 16,0 11 2-16,7 7 9 15,3 5 3-15,1 3 0 16,1 1 0-16,1-4-3 16,-1-2 2-16,-4-2-2 15,0-3 1-15,-1-4 0 16,-2-1-1-16,0-2 2 15,-4-2-2-15,1-3-3 16,-2 2 3-16,0 0 0 16,0 1 0-16,0-1 4 15,0 1-3-15,0-4 2 0,0-1-3 16,0-3 2-16,0-2 0 16,0 0 0-16,0 0 1 15,0 0 2-15,2 0 3 16,-2 0-2-16,2 0-3 15,5 0-3-15,8-7 1 16,12-8 8-16,13-6-2 16,5-2-2-16,3 0-5 15,0 3-31-15,-2 2-67 16,-7 5-65-16,-11 4-231 16</inkml:trace>
  <inkml:trace contextRef="#ctx0" brushRef="#br0" timeOffset="-157942.671">13102 3372 440 0,'0'0'13'0,"0"0"9"0,0 0 23 16,0 0-16-16,0 0-6 15,0 0-8-15,0-27 1 16,0 21 1-16,0 0 5 15,0 0-6-15,0 2 12 16,-6 0-6-16,-2 2-5 16,-3 2-2-16,-1 0-14 15,-1 0-1-15,0 4-2 16,3 5 2-16,3 4-3 16,6-3 0-16,1 0-8 0,0-1 2 15,6-2-3-15,8 0-4 16,1-2 2-16,1-1 8 15,1 1-4-15,-2 0 5 16,-1 2 3-16,-2 0 2 16,-4 2-3-16,-3-2 2 15,-4 2-1-15,-1-1-3 16,0 1-2-16,-8 0 3 16,-4-2 2-16,-2 1 1 15,1-2 1-15,0-1-14 16,4-2-17-16,0 1-18 15,5-4-18-15,1 0-52 16,3 0-37-16</inkml:trace>
  <inkml:trace contextRef="#ctx0" brushRef="#br0" timeOffset="-157080.838">13207 3162 609 0,'0'0'71'15,"0"0"-29"-15,0 0-33 16,0 0-9-16,0 0-15 16,0 0 8-16,-7 20 7 15,7-4 0-15,0 2 0 0,0 1 0 16,0 2 0-16,0 1 0 15,0-1 1-15,0 0 0 16,0-3-1-16,0-3 2 16,0-5 0-16,0-1-1 15,0-6-1-15,0-2 0 16,0-1 0-16,0 0 2 16,0 0-2-16,0 0 4 15,5 0-4-15,2-10 0 16,2-3 1-16,2-5 1 15,0-1-2-15,-2 0-5 16,0 5-14-16,-5 4 19 16,-1 6-1-16,-2 3 1 0,-1 1-4 15,0 0-8 1,0 0-17-16,1 6 17 0,2 4 11 16,2 0 1-16,2 0 1 15,3-3 1-15,0-2-2 16,4-2 0-16,1-3-2 15,3 0-11-15,0 0 0 16,-4-8-6-16,-1-2 14 16,-3-1 2-16,-3-1 3 15,-2-1 2-15,-1-1-1 16,-4 1 1-16,0 3 4 16,0 2-2-16,0 4 13 0,-9 4-3 15,-2 0-10 1,-3 2-4-16,-2 8-2 0,4 0 1 15,1 1 1-15,4-1-2 16,3-4 2-16,4 0-4 16,0-2-3-16,0-1 2 15,0-2-2-15,5-1 3 16,6 0 3-16,0 0-5 16,3-4-2-16,1-4-5 15,-3-2-11-15,2 0-5 16,-3 0 2-16,-2 2-8 15,-5 1 4-15,-1 5 31 16,-3 1 14-16,0 1 30 16,0 0-28-16,0 0-16 15,0 0 0-15,0 5-3 0,0 3 3 16,0-1 1-16,0 1 0 16,0-2 1-16,3 0-2 15,3-2 2-15,3-2 1 16,1-2-3-16,-1 0-51 15,-2 0-261-15</inkml:trace>
  <inkml:trace contextRef="#ctx0" brushRef="#br0" timeOffset="-156390.894">13486 3024 567 0,'0'0'81'16,"0"0"-59"-16,0 0-22 16,0 0-14-16,0 0 14 15,-4 54 0-15,4-32 0 16,2-2 0-16,4 0 1 16,0-3-1-16,-2 1 0 15,0-3 0-15,-3 2 0 16,1-4 1-16,-2 0-1 15,0-2 0-15,0-5 0 16,0-1 0-16,0-4 0 16,0-1 0-16,0 0 4 0,0 0 4 15,0 0 26 1,0-6 9-16,0-7-35 0,0-2-1 16,0-2-1-16,0-3-5 15,0 0 1-15,0-2-2 16,3 1-7-16,3 3-3 15,2 4-5-15,-1 5 4 16,-2 4-13-16,-2 3-2 16,-1 2 8-16,1 0-5 15,-1 2 17-15,0 11 2 16,-2 2-2-16,0 2 5 16,0-1 0-16,0-1 2 0,0-5-2 15,-2-2-1 1,0-5 2-16,2-2 0 0,0-1 2 15,0 0 13-15,0 0 27 16,0 0 5-16,0-9-3 16,4-5-34-16,5-5-10 15,3-3 2-15,2-1-2 16,1 1 0-16,-1 2-5 16,-2 5-14-16,-5 9 12 15,-4 3 5-15,0 3-6 16,-2 0-26-16,2 7 22 15,0 5 5-15,-2 3 4 16,2 2 3-16,0 0 0 16,1-2 0-16,0 0-4 15,3-2-43-15,0-3-12 0,0-4-35 16,0-5-180-16</inkml:trace>
  <inkml:trace contextRef="#ctx0" brushRef="#br0" timeOffset="-155872.272">13755 2919 519 0,'0'0'76'0,"0"0"-76"15,0 0 0-15,0 0-1 0,-28 55-3 16,28-32 4-16,0 0-2 15,0-3 2-15,4 4-1 16,0-3-1-16,2-1 2 16,1 0 0-16,-2 0 0 15,0-4 0-15,-1-1 0 16,-1-2 3-16,-2-3-2 16,-1-2 4-16,0-3-5 15,0-3 4-15,0-2-3 16,0 0 2-16,-4-3-3 15,-1-10-1-15,-1-3-1 16,1-4 2-16,4-4 0 16,1-5-4-16,0-2-4 0,3 0-18 15,8 2-14 1,1 7-1-16,-1 7 9 0,-2 8 20 16,-1 4 10-16,-2 3-6 15,0 0 4-15,0 1 1 16,-4 9-1-16,0 2 3 15,-2 4-6-15,0-2 7 16,-2 2-1-16,-6-3 2 16,-2 0 22-16,3-3 6 15,-1-1 1-15,2-2-21 16,2 0 0-16,0-2-9 16,3-2-10-16,1-3-213 0</inkml:trace>
  <inkml:trace contextRef="#ctx0" brushRef="#br0" timeOffset="-155224.817">13908 2919 643 0,'0'0'22'16,"0"0"-22"-16,0 0-2 15,0 0-2-15,-39 61 3 16,37-50 1-16,2-3-1 16,0-3-3-16,0 0 0 15,0-2 4-15,7 0-8 0,3-3-6 16,2 0 7-16,3 0-4 16,-1 0 2-16,0-9-25 15,-3 0-21-15,-4-2-63 16,-5-3-34-16,-2 4 91 15,0 0 61-15,-6 4 64 16,-6 2 11-16,1 3 15 16,-1 0-44-16,1 1-19 15,4 0 6-15,3 0-8 16,4 0-20-16,0 0-5 16,0-2 0-16,0 0-1 15,4-4-3-15,7 0 4 0,2-1 1 16,1-2-1-16,-1 3-12 15,0-1-15-15,-4 3 11 16,-2 3-25-16,-1 1 12 16,-3 0 15-16,-3 0 1 15,0 3 2-15,0 4 9 16,0 3 0-16,0 1 0 16,3-3 2-16,1 1-1 15,0-2 0-15,2-3-1 16,0-2 2-16,0 1 1 15,1-3 1-15,-2 0 3 16,-1 0-1-16,0-7 19 16,-2-3 22-16,-2-2 2 0,0-3-10 15,0 2-7 1,-5-1-19-16,-4 2 8 0,-3 4-12 16,-2 6-6-16,-1 2-2 15,-4 0-29-15,-1 0-104 16</inkml:trace>
  <inkml:trace contextRef="#ctx0" brushRef="#br0" timeOffset="-153854.601">14192 2887 421 0,'0'0'100'16,"0"0"-62"-16,0 0 11 15,0 0-13-15,0 0-2 16,0 0-16-16,-3 3-5 16,3-3 9-16,0 0 6 15,0 0-8-15,0 0-11 0,0 0-3 16,11 0-6-16,12-8-6 15,9-4 4-15,9-4 1 16,0 0 1-16,0 0 0 16,-2 2-2-16,-2 1-5 15,-5 4-13-15,-8 1 5 16,-7 2 10-16,-5 3 2 16,-9 3-28-16,-1 0-51 15,-2 0-12-15,0 0-182 16</inkml:trace>
  <inkml:trace contextRef="#ctx0" brushRef="#br0" timeOffset="-152077.727">14740 2649 295 0,'0'0'140'0,"0"0"-114"16,0 0 1-16,0 0-8 15,0 0-9-15,0 0-10 16,0-1 4-16,0 0 2 16,0 1 5-16,0-2 0 15,0 2 4-15,0 0 2 16,0-1 1-16,0-2 3 15,0 2-19-15,0 0 0 16,0 0 8-16,0 1 19 16,0 0-4-16,0 0-15 0,0 0-4 15,0 0-6-15,0 0-2 16,0 0-6-16,0 0-8 16,0 2 2-16,0 7 14 15,0 1 1-15,0 2 0 16,0-1 0-16,0 1 1 15,0-2 0-15,0-2-1 16,1-1 1-16,3-2 1 16,2-2-3-16,1 0 2 15,4-2 1-15,3-1 1 16,2 0 1-16,0 0-1 16,0-4 0-16,0-6-1 15,-3 1 1-15,-1-3 0 16,-2 0-4-16,0 0-68 0,-5 1-16 15,-2 3-74-15</inkml:trace>
  <inkml:trace contextRef="#ctx0" brushRef="#br0" timeOffset="-151790.953">14881 2598 506 0,'0'0'61'0,"0"0"-34"16,0 0-16-16,0 0-11 15,0 0-7-15,0 0 3 0,-5 5 4 16,4 1 0-16,-2 4 1 16,1 1 2-16,1 0-3 15,0 3 3-15,0 0-3 16,1 1 1-16,0-2 0 15,0 1-1-15,0-1 4 16,0-3-4-16,5-2-15 16,3-3-59-16,1-3-120 15</inkml:trace>
  <inkml:trace contextRef="#ctx0" brushRef="#br0" timeOffset="-151124.227">14981 2618 564 0,'0'0'67'0,"0"0"-65"16,0 0-2-16,0 0 0 16,0 0 0-16,0 0-3 15,-21 19 1-15,19-14 2 16,2 0-5-16,0-2 5 15,0-1-2-15,0 1 1 16,0-1-2-16,7-2 2 16,2 0 1-16,2 0 0 0,-2 0 1 15,1-4 1-15,-1-4-2 16,-3-1 1-16,-1-1 0 16,-3-2 0-16,-1-1 0 15,-1 0 3-15,0 1-2 16,0 0-2-16,0 4 1 15,0 1 3-15,0 4-3 16,0 0 2-16,0 3-1 16,0-1-2-16,0 1-4 15,0 0-3-15,0 0 2 16,0 0-2-16,1 0 4 16,7 0 3-16,3 5 0 15,0 1 1-15,-1-2-1 16,1 2 0-16,-4 1-1 0,1-1 2 15,-1 1-2-15,-2-3 1 16,-2 1 0-16,1-3 0 16,-4-1 0-16,3 0-1 15,-2-1 1-15,0 0 1 16,1 0-1-16,0 0 0 16,2 0 0-16,3-2 9 15,-2-9-5-15,1 0-1 16,-2-4 2-16,-3 1 4 15,-1-1 0-15,0 1-6 16,0 3-2-16,-5 3 5 16,-1 4-4-16,-1 3 0 15,0 1-2-15,-4 0-3 0,2 1-6 16,-1 8-30-16,2 0-39 16,1 1-180-16</inkml:trace>
  <inkml:trace contextRef="#ctx0" brushRef="#br0" timeOffset="-150541.275">14901 3006 474 0,'0'0'80'0,"0"0"-59"15,0 0-18-15,0 0-3 16,0 0-2-16,0 0 2 16,30-17 0-16,-30 17 2 15,0 0-1-15,0 0 2 16,0 0-3-16,0 0-3 15,0 0-5-15,0 5 2 16,0 2 6-16,0-1 3 16,3 1 0-16,3-1-2 15,1-2 1-15,1 1-2 16,-1-2 0-16,1 0 0 16,-1 0 0-16,-1 0 0 0,-2 1 0 15,1 0 0 1,-3 0 0-16,0 0 0 0,1 3 0 15,-2-2 1-15,0 2 2 16,-1 1-3-16,0-1-12 16,0 0-82-16,-7-3-258 15</inkml:trace>
  <inkml:trace contextRef="#ctx0" brushRef="#br0" timeOffset="-150335.824">14903 2885 499 0,'0'0'54'15,"0"0"-45"-15,0 0-3 0,0 0-1 16,69-35-5-16,-48 32 1 16,-1-1 0-16,1 4-1 15,-1-2 0-15,0 2-1 16,-4 0-75-16,-2 0-267 15</inkml:trace>
  <inkml:trace contextRef="#ctx0" brushRef="#br0" timeOffset="-149722.857">15099 2853 638 0,'0'0'40'0,"0"0"-40"16,0 0-4-16,0 0 1 16,0 0 3-16,0 0-1 15,-15 60 1-15,15-56 0 16,0 1-1-16,0-1 1 16,2-1 0-16,2-1 0 15,2 1-13-15,0-2 7 16,1 0 2-16,1-1 2 15,-1 0 2-15,0 0 0 16,-3-6 6-16,-1-3-1 16,-3-2-2-16,0 0 2 0,0-1 1 15,0 0-1 1,0 3-1-16,0 1-4 0,0 3 1 16,0 2 0-16,0-1-1 15,0 2-1-15,0-1-7 16,0 3 3-16,0-2 3 15,2 1-2-15,1 1 1 16,1 0 1-16,-1 0-8 16,1 0 5-16,0 8 2 15,-1 0 3-15,-1 4 1 16,0-1-1-16,0 0 0 16,0-2 0-16,1-3 0 0,0-2 0 15,1-3 0 1,-1-1-5-16,1 0 5 0,6 0 43 15,2-11 19 1,0-4-24-16,1-4-18 0,-3 0 1 16,-3 0-9-16,-3 2-6 15,-3 1-3-15,-1 5-2 16,0 2 4-16,0 5-4 16,-3 4-1-16,-6 0-10 15,-5 0-50-15,-6 11-95 16,-3 4-99-16</inkml:trace>
  <inkml:trace contextRef="#ctx0" brushRef="#br0" timeOffset="-149255.902">14968 3279 207 0,'0'0'402'16,"0"0"-397"-16,0 0-4 16,86-37 1-16,-50 24 1 15,3-3 0-15,-1 0-3 16,-3 0 0-16,-3 1 1 15,-7 3-1-15,-1 0 0 16,-6 3 2-16,-3 4-2 16,-4 1 0-16,-7 2 0 0,-2 2-2 15,-2 0-8 1,0 0-43-16,0 7-15 0,-13 5-233 16</inkml:trace>
  <inkml:trace contextRef="#ctx0" brushRef="#br0" timeOffset="-148994.601">14993 3343 598 0,'0'0'148'0,"0"0"-105"16,0 0-5-16,0 0-14 0,0 0-2 15,0 0-21-15,29-15-1 16,-6 6 0-16,1-1 0 15,2 2 2-15,1-1-2 16,0 1 1-16,3 0-1 16,-1 1 0-16,-2 1-17 15,-3-1-4-15,0 1-11 16,-4 0-27-16,-1 0-31 16,-6 2 6-16,-3 1-77 15</inkml:trace>
  <inkml:trace contextRef="#ctx0" brushRef="#br0" timeOffset="-132577.117">15500 2852 582 0,'0'0'94'15,"0"0"-52"-15,0 0-27 16,0 0 14-16,0 0-17 16,0 0-3-16,0 0-8 15,-5-5 0-15,5 5-1 16,0 0 2-16,0 0 0 16,0 0 6-16,0 0 0 0,1-4-6 15,11-1 0-15,5-4-2 16,7-2-1-16,3-1 1 15,6-3 0-15,1-4 2 16,-2 3-1-16,-7-1-1 16,-7 4 2-16,-9 3 1 15,-5 2 5-15,-4 1 2 16,0 2-1-16,0-1 4 16,0 2-11-16,0 2 3 15,0 2 0-15,0 0-5 16,0 0-24-16,0 0-74 15,5 0-69-15,2 3 82 0</inkml:trace>
  <inkml:trace contextRef="#ctx0" brushRef="#br0" timeOffset="-132157.24">16125 2426 600 0,'0'0'65'0,"0"0"-9"15,0 0-2-15,0 0-34 16,0 0-20-16,0 0-3 16,0-6-9-16,0 6-1 15,7 10 7-15,2 1 6 16,2 4 2-16,2 2-1 16,-1 1-2-16,0 2 2 15,2 0-1-15,0 0 1 16,0-1 1-16,0-5-1 0,-1 0-1 15,-1-1 1 1,0-4 1-16,-3 1-1 0,-2-2 2 16,-3-1-3-16,-4-1-37 15,0-1-154-15</inkml:trace>
  <inkml:trace contextRef="#ctx0" brushRef="#br0" timeOffset="-131270.755">16519 2399 558 0,'0'0'44'0,"0"0"-18"16,0 0 23-16,0 0-37 0,0 0-7 16,0 0-4-1,-2-25 0-15,2 15-1 0,0 0 0 16,-1-2-1-16,-2-1-13 15,-3 0 4-15,-2 0-20 16,-4 0 11-16,0 5 11 16,-3 2-1-16,1 2 7 15,0 2 2-15,2 2 0 16,3 0 3-16,3 0-3 16,1 4-1-16,4 5-2 15,0 1 1-15,1 1-2 16,0 1 3-16,11-1 0 0,5-1 1 15,3-2-1 1,2 1 2-16,0-3-1 0,2 0 0 16,-4 2 0-16,1 0 0 15,-6-1 1-15,-7 2-1 16,-2-2 1-16,-5 1 1 16,0 0-2-16,0 0 0 15,-8-1 1-15,-3 1 3 16,-1-1-2-16,2-2-1 15,0 0 3-15,1-2-2 16,2-1-1-16,-1 0-2 16,2 1 2-16,2-1-2 15,2-2-19-15,2 0-48 16,0 0-150-16</inkml:trace>
  <inkml:trace contextRef="#ctx0" brushRef="#br0" timeOffset="-129921.382">16628 2203 616 0,'0'0'25'16,"0"0"-25"-16,0 0-13 15,0 0-3-15,0 0 12 0,0 0 4 16,30 35 0-1,-21-21 0-15,-1-1 1 0,-1-1 0 16,-3 0-1-16,-1 0 0 16,-3-3 2-16,0-1-1 15,0-1 0-15,0-3 1 16,0-1-2-16,0-2 1 16,0-1 1-16,0 0 1 15,0 0 3-15,2 0 8 16,3 0 2-16,2-8-8 15,0-6-8-15,7-3 0 16,-1 0-1-16,0 3-1 16,-4 1-2-16,-4 6 4 15,-3 5 0-15,-1 0 0 16,0 2-10-16,2 0-4 16,2 0 6-16,3 4 8 0,1 0 0 15,1 0 1-15,0-2 0 16,1-2-1-16,-2 0 1 15,0 0 3-15,-2 0-4 16,-1-7 3-16,-1 0 0 16,-3-1 1-16,-2-3 0 15,0 2-4-15,0 0 1 16,0 2 3-16,0 3-4 16,0 0 0-16,-4 4-2 15,1 0-14-15,-3 0-5 16,1 0 0-16,0 2 15 0,0 4 2 15,3-2-3 1,2-1-7-16,0 0-26 0,0-2 6 16,0-1-5-16,0 0 16 15,5 0 23-15,2 0 2 16,2-4 2-16,0-3-3 16,-2-1 1-16,-1 1 0 15,-1 1 1-15,-2 1-3 16,-1 4 22-16,-2 1 24 15,0 0-35-15,0 0-11 16,1 0-4-16,0 0-4 16,1 0 8-16,2 3 0 15,-1 2 1-15,2-2-1 0,0-1 0 16,1 0 3 0,2-2-2-16,0 0 1 0,1 0 1 15,0 0-2-15,0-3 1 16,2-6 0-16,-3-1 0 15,-1-3 0-15,0 1-1 16,1-4-1-16,-3 2 0 16,1-1 0-16,-1 0 1 15,0 1-1-15,-2 3 0 16,-1 1 1-16,0 4 4 16,-2 3 8-16,0 2 26 15,0 1-18-15,0 0-21 16,0 0 0-16,0 0-11 15,0 1 8-15,0 7 2 0,2 3 1 16,0 0-2-16,2 3 2 16,1 0 0-16,-1 1 2 15,1 0-1-15,-2-1-2 16,3-1 1-16,-1-1 0 16,0-2 1-16,-2-1 2 15,1-1-3-15,-2-3-7 16,0-1-10-16,0 0-8 15,-2-2-4-15,0-2 20 16,0 0 9-16,0 0 5 16,0 0 32-16,0-10-23 15,0-2-6-15,0-3 0 16,-2-2-7-16,-1-2 2 0,1 1-3 16,0-2 0-16,1 3 0 15,1-1 0-15,0 3-2 16,0 3 2-16,0 1 0 15,0 6-1-15,0 0 1 16,5 4-1-16,1 1-5 16,0 0 2-16,-1 0 0 15,1 0 2-15,-1 8-1 16,-1-2 2-16,-4 1-1 16,0 1-6-16,0-2-3 15,-7 2 11-15,-3 1 1 16,0-2 0-16,-1 2 1 0,2-1-1 15,0-3 0-15,6 2-1 16,1-2-41-16,2-5-93 16,0 0-87-16</inkml:trace>
  <inkml:trace contextRef="#ctx0" brushRef="#br0" timeOffset="-129516.887">17196 1975 429 0,'0'0'21'0,"0"0"-16"0,0 0-2 15,0 0 0-15,0 0-3 16,-36 56 1-16,36-50-2 15,0-2-1-15,0-2-2 16,0 0-2-16,1-2 6 16,7 0 14-16,3 0 5 15,1-6-10-15,2-2-5 16,-3-2-2-16,-4 1 1 16,-2-2-3-16,-3 1 5 15,-2 2 1-15,0 0 1 0,0 0 14 16,-7 3-12-1,2 2 2-15,-1 1-9 0,0 2-2 16,0 0-2-16,0 0-3 16,1 0-3-16,1 6-4 15,1 1-46-15,3-2-97 16,0-1-93-16</inkml:trace>
  <inkml:trace contextRef="#ctx0" brushRef="#br0" timeOffset="-128420.281">16400 2734 468 0,'0'0'50'0,"0"0"-43"0,0 0 3 16,0 0 6-16,0 0 0 15,0 0 4-15,-1 0 5 16,1 0 36-16,1-4-13 16,10-6-15-16,9-4-24 15,8-5-8-15,7-3-1 16,8-1 0-16,6-1 1 16,7-2-1-16,8-4 0 15,3-3-2-15,1 0-31 16,-4 1-27-16,-9 7 3 0,-8 6 38 15,-10 6 4-15,-9 5-12 16,-11 6-4-16,-10 2-53 16,-7 0-242-16</inkml:trace>
  <inkml:trace contextRef="#ctx0" brushRef="#br0" timeOffset="-128090.071">16505 2776 374 0,'0'0'140'0,"0"0"-132"16,0 0-2-16,0 0 31 15,0 0-24-15,0 0-11 16,50-23 4-16,-20 6-6 16,5-2 0-16,4-2 2 15,3-1-1-15,3 0 0 16,-2 1-1-16,0 2 2 16,-2 1-4-16,-2 2-1 15,-3 3-43-15,-3 1-4 16,-6 4-89-16,-9 2-206 15</inkml:trace>
  <inkml:trace contextRef="#ctx0" brushRef="#br0" timeOffset="-125647.561">16814 2788 480 0,'0'0'62'0,"0"0"-32"16,0 0-3-16,0 0 2 15,0 0-12-15,0 0-6 16,0-2-5-16,0 2-1 16,0 0 6-16,0 0 21 15,0 0-8-15,0 0-1 16,0 0-4-16,0 0-19 15,0 0 0-15,0 0-4 16,0 5-7-16,0 6 1 16,0 6 10-16,-4 5 2 15,-1 3 0-15,-1-1 0 16,1 2-2-16,2-3 3 0,-1-2-3 16,3-3 0-16,-1-3 3 15,0-5-3-15,1 0 0 16,1-2-1-16,0-3 1 15,-1-1 0-15,0-1 1 16,0-1-1-16,-2 0 0 16,0 1 0-16,-3 3 0 15,-5 1 0-15,-7 3 5 16,-9 3-1-16,-4 1 0 16,-6 1-2-16,-4 4-1 15,-3 1 2-15,-4 0-5 16,-6 1 2-16,-1 1 0 0,3-2 3 15,6-2-2 1,6-2-1-16,9-2 0 0,5-2-1 16,10-3 1-16,4-2 0 15,3-2 0-15,4 0 0 16,-3 1 0-16,1 0 0 16,-5 4-1-16,-3 0 2 15,-6 4-1-15,-7 1 0 16,-6 1 0-16,-6-3-22 15,0-1-26-15,2-3 5 16,4-2 43-16,5-3 2 16,9-3 14-16,8 1-4 0,7-2-3 15,3 0 2 1,2 0-1-16,0 0-8 16,0 0 0-16,0 0-2 0,0 0 2 15,0 0-4-15,0 0 4 16,0 0 3-16,0 0 3 15,0 0-2-15,0 0-2 16,0 0 1-16,0 0-2 16,0 0-2-16,0 0-1 15,0 0 0-15,0 0 1 16,0 0-1-16,0 0 2 16,0 0-2-16,0 0 0 15,0 0 1-15,0 0 2 16,0 0-2-16,0 0 3 15,0 0 1-15,0 0 13 0,0-2-10 16,0-3-7-16,0-2 2 16,-3 1-3-16,-3-4 0 15,0 0 2-15,-1-2-2 16,1-3 0-16,2-3 0 16,-3-4 0-16,3 2 0 15,1-1-17-15,1 3 8 16,1 5 3-16,0 2 4 15,1 2 2-15,0 3-1 16,0 0-6-16,0-1-19 16,0 1-13-16,7-1-41 15,4 3 17-15,-4-2-48 0,-2 3-121 16</inkml:trace>
  <inkml:trace contextRef="#ctx0" brushRef="#br0" timeOffset="-125114.631">15762 3185 296 0,'0'0'163'0,"0"0"-136"16,0 0-15-16,0 0-12 15,0 0-14-15,0 0 5 16,-17 22 9-16,8-7 27 16,-3 1-12-16,1 1-5 15,-2-2-5-15,4-1 2 16,1-4-5-16,2-1-1 15,1-5 1-15,3 0 0 16,2-4-2-16,0 0 5 16,0 0 3-16,0 0 1 15,0 0 2-15,2-5 29 16,10-8 39-16,4-5-74 0,1-2 0 16,3-3 3-16,-3 2-3 15,-3 3-2-15,-5 5-1 16,-3 6 2-16,-3 1-3 15,-3 5 12-15,0 1-8 16,0 0-5-16,0 0-3 16,0 0-10-16,3 7-6 15,1 5 19-15,3 6 0 16,3 0 4-16,4 3-4 16,6 0-54-16,6-5-54 15,2-4-349-15</inkml:trace>
  <inkml:trace contextRef="#ctx0" brushRef="#br0" timeOffset="-108655.074">13379 3534 381 0,'0'0'47'0,"0"0"-25"15,0 0 34-15,0 0-18 16,0 0-9-16,0 0-9 15,0 0 1-15,-7-5 8 0,7 5 12 16,0 0-17-16,0 0-6 16,0 0-1-16,0 0-3 15,0 0 3-15,0-1-6 16,0-1-4-16,0-2 9 16,8-4-1-16,8-3-14 15,9-5 0-15,5-4-1 16,6 2 2-16,4-1-1 15,1 0-1-15,-4 3 0 16,-4 0-19-16,-6 5-3 16,-8 6-22-16,-11 5-39 15,-8 0-42-15,-8 5-200 0</inkml:trace>
  <inkml:trace contextRef="#ctx0" brushRef="#br0" timeOffset="-108384.796">13412 3601 385 0,'0'0'183'16,"0"0"-177"-16,0 0-2 15,0 0-1-15,0 0 1 16,0 0-1-16,-1 0 3 0,11 0 13 15,8-11-2 1,9-6 6-16,11-1-17 0,4-3-1 16,4 0-3-16,1 1-2 15,-2 1 0-15,-4 1-38 16,-4 2-29-16,-9 6-186 16</inkml:trace>
  <inkml:trace contextRef="#ctx0" brushRef="#br0" timeOffset="-94696.893">14205 3853 241 0,'0'0'96'0,"0"0"-29"16,-9-56-35-16,7 39 3 16,1 1-1-16,1 5 9 15,-1 3-3-15,1 2 3 16,0 2 32-16,0 3-50 15,0 1-1-15,0 0-4 16,0 0-20-16,0 0-7 16,0 0-6-16,0 9 6 15,2 2 7-15,9 5 4 16,3-2-2-16,2 2 1 0,4-2 1 16,4-1-1-16,2-4-3 15,1-4-1-15,3-2-31 16,0-3-42-16,-5 0 6 15,-4 0-27-15,-11-5-122 16</inkml:trace>
  <inkml:trace contextRef="#ctx0" brushRef="#br0" timeOffset="-94456.535">14337 3664 345 0,'0'0'154'15,"0"0"-149"-15,0 0-5 16,0 0 0-16,-31 59 2 16,26-36 7-16,2 1-4 15,-1 0-1-15,2-1-2 16,-2-1 1-16,2 0 0 16,-1-3-1-16,3-3-1 15,0-1 1-15,0-3 0 16,0-4-4-16,0-2-74 15,0-6-168-15</inkml:trace>
  <inkml:trace contextRef="#ctx0" brushRef="#br0" timeOffset="-94031.299">14248 3663 509 0,'0'0'39'16,"0"0"-29"-16,0 0 5 16,0 0-13-16,0 0 3 15,0 0-5-15,-59 22-1 16,46 1 1-16,2 7 2 16,1 5-1-16,1 5 3 15,3 3 0-15,5 1 5 0,1-4-3 16,0-4-3-16,10-7-2 15,3-6-1-15,5-7 0 16,2-7-1-16,5-6 1 16,6-3 1-16,9-7 3 15,6-18 3-15,6-9-1 16,-1-6 2-16,-10-5-2 16,-14 1 2-16,-20-1-1 15,-8 0-3-15,-30 2 3 16,-13-1-3-16,-10 4 0 15,2 3-4-15,0 9 3 16,6 7-2-16,6 10-1 16,2 11-4-16,7 0-14 15,5 19-74-15,8 9-75 16</inkml:trace>
  <inkml:trace contextRef="#ctx0" brushRef="#br0" timeOffset="-92353.544">14653 4259 351 0,'0'0'38'0,"0"0"18"16,0 0 1-16,0 0-8 16,0 0 0-16,0 0-12 15,0 0 15-15,-18-23-34 16,18 23 6-16,0 0-15 0,0 0-5 16,0 0-4-16,0 0-8 15,0 0-4-15,0 1-9 16,0 12 18-16,0 2 2 15,7 3 1-15,2 1 0 16,0-2 1-16,1-1 2 16,2 0-2-16,-1-4 1 15,-2-2-2-15,1-5 1 16,-5-1-1-16,-1-2 0 16,-1-2 0-16,-3 0 1 15,0 0 2-15,0 0 20 16,4-4 25-16,3-15 2 15,3-8-31-15,0-6-16 16,0-5 2-16,0-2-3 16,0-2 0-16,-2 7-2 0,-2 6-1 15,-1 8 1-15,-1 9 2 16,-3 5-2-16,0 6 0 16,-1 1-18-16,0 0-66 15,0 8-70-15,-7 6-30 16</inkml:trace>
  <inkml:trace contextRef="#ctx0" brushRef="#br0" timeOffset="-91729.621">14751 3824 487 0,'0'0'40'15,"0"0"-21"-15,0 0 10 16,0 0-2-16,0 0-27 0,-64 18-2 16,46 8 2-16,0 4 1 15,-2 5-1-15,3 6 1 16,-1 4 0-16,2 7 2 16,-2 4 3-16,5 1-1 15,3 1 12-15,6-6-15 16,4-2 3-16,0-1-5 15,4-4 0-15,8-7 0 16,8-6 0-16,-1-8-4 16,8-11 4-16,5-6 3 15,8-7-2-15,9-8 4 16,9-16 5-16,4-11 3 16,-5-5-5-16,-7-5 1 0,-8-1-3 15,-13-2 2-15,-14-2-6 16,-10-2 0-16,-5 0-2 15,-13 3-12-15,-10 2 9 16,-8 6 0-16,0 2 1 16,-3 7 4-16,3 7-1 15,0 8 0-15,2 8 0 16,-1 8-1-16,-1 1-5 16,-3 17-28-16,0 8-31 15,-2 4-84-15,1 0-213 16</inkml:trace>
  <inkml:trace contextRef="#ctx0" brushRef="#br0" timeOffset="-39666.811">17483 2328 314 0,'0'0'170'0,"0"0"-149"0,0 0 23 16,0 0-10-16,0 0 4 15,0 0 0-15,0 0-15 16,-1-10-12-16,1 10-4 16,0 0 1-16,0 0 5 15,0 0-5-15,0 0-8 16,0 0 1-16,0 0-1 16,0 0 1-16,0 0-1 15,0 0 0-15,0 0 1 16,0 0-1-16,0 0 0 15,0 0 0-15,8 2 2 16,15 2 0-16,13 0 5 16,12 0-1-16,13-1-4 15,7-1 0-15,2-1 2 16,1 0-4-16,-7 0 0 0,-3 0 0 16,-6 0 0-16,-10-1-3 15,-6 0-2-15,-9 0 1 16,-6 0 3-16,-9 0 1 15,-5 0 0-15,-5 0 2 16,-5-3-2-16,0 1-6 16,-2-2-138-16,-13 1-322 15</inkml:trace>
  <inkml:trace contextRef="#ctx0" brushRef="#br0" timeOffset="-37249.971">18994 1783 507 0,'0'0'73'15,"0"0"-23"-15,0 0-29 16,0 0 28-16,0 0-20 16,0 0-17-16,0 0-5 15,-9-43-6-15,6 43-1 16,0 0-6-16,-4 9 4 16,-3 7 2-16,-2 5 3 0,-2 6 8 15,1 1-1-15,1-1-3 16,4 0-3-16,3-6 3 15,5-1-5-15,0-5-2 16,0-5 0-16,11-3 0 16,6-4 12-16,7-3-4 15,5 0 4-15,1-12-5 16,-3-6-3-16,-9-5-2 16,-6-5 2-16,-7-4-2 15,-5-2-2-15,0 2-3 16,-6 3-9-16,-8 6-5 15,-3 5 13-15,-1 8 4 0,0 6-5 16,0 4-5-16,-1 0-6 16,1 8-1-16,1 8-19 15,2 3-10-15,6 4-9 16,4 3-41-16,5-2-53 16,0-1-12-16</inkml:trace>
  <inkml:trace contextRef="#ctx0" brushRef="#br0" timeOffset="-36966.727">18958 1825 606 0,'0'0'101'0,"0"0"-53"0,0 0-23 16,0 0-17-16,0 0-8 15,0 0-8-15,-3 15 8 16,12 0 3-16,2 0 1 16,7-1 2-16,1-1-2 15,1-1 1-15,2-2 0 16,-1 0-2-16,-4-2-2 16,-2-1-1-16,-3-3-23 15,-4-1-65-15,0-1 5 16,-2-2-41-16,-3 0-256 0</inkml:trace>
  <inkml:trace contextRef="#ctx0" brushRef="#br0" timeOffset="-36705.662">19251 1677 507 0,'0'0'107'16,"0"0"-40"-16,0 0 9 15,0 0-16-15,0 0-23 16,0 0-33-16,0-22-4 16,0 27-13-16,2 5 9 15,6 5 4-15,-1 3-2 16,2 1 4-16,-2 4-4 16,-2-3 4-16,2 2-4 0,0-2-19 15,-2-1-3-15,3-1-25 16,-1-2-61-16,-2-6-17 15,0-4-214-15</inkml:trace>
  <inkml:trace contextRef="#ctx0" brushRef="#br0" timeOffset="-36088.429">19185 1794 581 0,'0'0'117'15,"0"0"-68"-15,0 0-22 0,0 0-22 16,0 0-5-16,0 0 0 16,35-3 0-16,3 3 3 15,7 0-3-15,-1-2-13 16,-2-4-15-16,-6 0-14 16,-3-3 7-16,-6 1 1 15,-7-1 16-15,-7 3 13 16,-8 2 5-16,-3 3 3 15,-2 1 33-15,0 0 17 16,-2 0-30-16,-9 2-22 16,-2 5-1-16,-1 4 0 15,2 1-3-15,5-2-3 16,1 1 1-16,4-3 2 16,2 0-1-16,0-3 2 15,0-1 2-15,6-2 1 0,5-2 1 16,8 0-2-16,2 0 0 15,3-13 0-15,-1 0 1 16,-2-4 1-16,-1 0-1 16,-6 2-1-16,-3 1 1 15,-6 5-1-15,-3 5 3 16,-2 4 1-16,0 0 9 16,0 0-13-16,-12 11 0 15,-6 7-2-15,-2 4 1 16,6 1-1-16,3 1 2 0,5-1-6 15,4-2 5-15,2-4 1 16,0-5 0-16,0-5-2 16,5-4 2-16,2-1 0 15,-2 0 4-15,0-2-2 16,-4 0-2-16,-1 0 2 16,0 0 0-16,-7 0-2 15,-12 0-16-15,-7 0-33 16,-4 0-41-16,2 0-110 15</inkml:trace>
  <inkml:trace contextRef="#ctx0" brushRef="#br0" timeOffset="-35705.452">19034 2153 626 0,'0'0'127'0,"0"0"-87"0,0 0 4 16,0 0-5-16,0 0-18 16,0 0-19-16,82-20-1 15,-34 6-1-15,6 1 0 16,3-2-11-16,-2 2-8 16,-3 2-12-16,-7 0 0 15,-7 4-9-15,-7 1-36 16,-11 4-1-16,-11 2-26 15,-9 0-255-15</inkml:trace>
  <inkml:trace contextRef="#ctx0" brushRef="#br0" timeOffset="-35496.011">19047 2253 532 0,'0'0'209'16,"0"0"-151"-16,0 0-1 15,0 0-2-15,0 0-36 16,0 0-19-16,94-23 0 16,-43 12-1-16,1 3-10 15,-3-1-21-15,-5 4 5 16,-3-1-7-16,-10 2-32 16,-5 2-52-16,-13-2-166 15</inkml:trace>
  <inkml:trace contextRef="#ctx0" brushRef="#br0" timeOffset="-28151.521">20727 1758 676 0,'0'0'93'0,"0"0"-27"15,0 0-2-15,0 0-23 16,0 0-11-16,0 0-5 15,0 0-9-15,-12-30-10 0,12 30-3 16,0 0 2 0,0 0-5-16,0 0 0 0,0 0-5 15,0 0-8-15,1 11 0 16,6 7 13-16,1 6 1 16,3 5 0-16,-1-1-1 15,2 1 0-15,0-3-4 16,-2-5-7-16,3-3-11 15,-2-4 12-15,-1-4 0 16,-3-4 8-16,1-4-1 16,0-2 3-16,1-1 6 15,3-12 7-15,1-6 10 16,-1-4-6-16,1-7-12 16,-2-2 4-16,-1-2-8 15,-2 3 2-15,1 5-2 0,0 6-1 16,-1 1 0-1,-2 7-4-15,-1 1 4 0,-1 5 0 16,-2 2-26-16,-1 1-16 16,-1 3-9-16,0 0-37 15,0 0-96-15,0 0-202 16</inkml:trace>
  <inkml:trace contextRef="#ctx0" brushRef="#br0" timeOffset="-26830.981">21065 1768 645 0,'0'0'112'16,"0"0"-75"-16,0 0-5 15,0 0-6-15,0 0-20 16,0 0-5-16,-7-23 8 16,7 23-9-16,0 0-1 15,-1 0-3-15,-4 0-5 16,-5 3 0-16,-6 10 9 16,-1 5 1-16,-2 0 0 0,3 2-1 15,1-1-1 1,5-2 1-16,1-2 0 0,6-4 0 15,2-2-4-15,1-5-6 16,0-1-2-16,4-3 9 16,13 0 1-16,5-2 2 15,8-13 3-15,-1-3-2 16,-1-1 1-16,-3 0 1 16,-3 2-2-16,-9 5 0 15,-7 4 0-15,-4 6 1 16,-2 2 7-16,0 0-2 15,0 0-7-15,-7 4-8 16,-3 10 8-16,-3 2 0 16,2 1 0-16,6-2-1 0,2-2-2 15,3-2-6-15,0-3-7 16,4-4 1-16,9-1 7 16,5-3 3-16,7 0 2 15,2-4-5-15,-2-10-4 16,-4-3-12-16,-5-3 7 15,-3-3 15-15,-3-1 2 16,-2-2 1-16,-3-1 0 16,-2 2 1-16,-3 3 0 15,0 2 1-15,0 6 2 16,-1 3 14-16,-6 5-11 16,0 2-6-16,0 2 5 15,0 2-6-15,-1 0-1 0,-1 6-1 16,2 6-2-16,0 5 1 15,5 0-3-15,2 3-3 16,0 1 6-16,0 0-3 16,6 1 4-16,4-2-3 15,2 0 4-15,3-3 0 16,-3-2 0-16,2-3 2 16,-3-7-2-16,-2-1-6 15,0-3-1-15,-1-1 7 16,-1 0 0-16,2-5 5 15,-1-9-4-15,5-2 3 16,-3-2-3-16,1-2 6 0,0 2-4 16,-4 3 6-16,-1 7-2 15,-5 3 1-15,-1 5 12 16,0 0-14-16,0 0-6 16,0 3-3-16,-8 8 3 15,0 3-2-15,3 1 2 16,3-1 0-16,2-2-1 15,0-1-1-15,2-4-7 16,9-2 0-16,3-4 6 16,2-1 0-16,3-3 2 15,1-7 0-15,-1-6 1 16,-2-1 0-16,-3-1 1 16,-2 0 0-16,-2 2-1 0,-4 2 0 15,-4 5 2 1,-2 5 10-16,0 3 12 0,0 1-20 15,-1 0-4-15,-7 4-5 16,-2 7 2-16,1-1 3 16,3 1-5-16,6-2 1 15,0-1 4-15,0-4-11 16,2 0-2-16,11-2 13 16,4-2 8-16,1 0-7 15,2 0-1-15,0-6-12 16,-3-3 1-16,-4-1 2 15,-4 0 7-15,-2-1 2 16,-4 1 1-16,-3 3 1 16,0 1 9-16,0 2 14 0,0 3-16 15,-7 1-4-15,-4 0-5 16,1 0-3-16,0 9 1 16,3 2-1-16,5-1-3 15,2 2 1-15,0 1 4 16,5 0-16-16,16 0-88 15,4-2-69-15</inkml:trace>
  <inkml:trace contextRef="#ctx0" brushRef="#br0" timeOffset="-26402.68">20809 2202 677 0,'0'0'67'0,"0"0"-16"15,0 0-28-15,0 0-13 16,77-63-5-16,-27 49-3 16,7 0-1-16,8 2-1 15,4-1 0-15,2 0 0 16,-4 2-10-16,-2-2-17 15,-4 0-3-15,-2-1-8 16,-3 1-6-16,-3 2 28 16,-6 1 12-16,-7 5-4 15,-9-2-41-15,-12 4-87 16</inkml:trace>
  <inkml:trace contextRef="#ctx0" brushRef="#br0" timeOffset="-25802.004">21354 2171 55 0,'0'0'0'0,"0"0"-43"16</inkml:trace>
  <inkml:trace contextRef="#ctx0" brushRef="#br0" timeOffset="-25248.707">20917 2275 429 0,'0'0'66'0,"0"0"0"16,0 0-24-16,0 0 14 16,0 0 8-16,0 0-34 0,-8 0-12 15,16-1-6-15,11-4-3 16,10-3-8-16,14-1 0 16,10 0 6-16,12-3-7 15,9-1 3-15,4 0 0 16,5-3-3-16,2-2-2 15,1-2 2-15,-2-4 2 16,-7 1-2-16,-8 0 1 16,-12 1-1-16,-14 5 0 15,-11 6 0-15,-13 2-5 16,-9 5-10-16,-8 1-37 16,-2 0-62-16,-5 2-323 0</inkml:trace>
  <inkml:trace contextRef="#ctx0" brushRef="#br0" timeOffset="-24640.519">22164 1793 469 0,'0'0'46'0,"0"0"18"15,0 0 7-15,0 0-3 16,0 0-33-16,0 0 4 15,12-29-16-15,-12 29-4 16,0 0-5-16,0 0 0 16,0 0 3-16,0 0-16 15,-5 0-1-15,-6 1 0 16,-5 10 1-16,-2 2-1 16,0 3 0-16,3 3 0 15,2 0 0-15,2-2-1 16,6 0 1-16,5-1-4 15,0-1-3-15,0-1 0 16,14-4 7-16,7-1 3 16,6-3-3-16,7-3-10 0,1-2-17 15,0-1-24-15,-4 0-99 16,-6 0-184-16</inkml:trace>
  <inkml:trace contextRef="#ctx0" brushRef="#br0" timeOffset="-24168.648">22346 1765 581 0,'0'0'97'16,"0"0"-52"-16,0 0-8 16,0 0-21-16,0 0-16 0,0 0-4 15,-34 13 3-15,29 2-6 16,3 2 7-16,0 2 0 15,2-2 0-15,0-3 0 16,0 1 0-16,0-5 0 16,0-2 0-16,0-4 0 15,0 0 3-15,0-2-3 16,0-2 1-16,0 0 2 16,0 0 6-16,0-4 37 15,0-7-11-15,0-7-33 16,0-5-1-16,0-3 3 15,5-3-4-15,2 0 1 16,-1 5-2-16,1 6 2 0,-1 4-2 16,0 5 0-1,-2 6 1-15,0 1 2 0,2 2-2 16,4 0-4-16,4 0-1 16,7 6 1-16,-1 5 4 15,5 1-2-15,-3 6 2 16,-3 1 0-16,-3 3-1 15,-5 2-2-15,-4 0-24 16,-5 1-10-16,-2-3-51 16,-7-2 11-16,-9-4-116 15</inkml:trace>
  <inkml:trace contextRef="#ctx0" brushRef="#br0" timeOffset="-23388.041">22337 1855 514 0,'0'0'62'16,"0"0"20"-16,0 0-4 15,0 0-31-15,0 0-19 16,0 0-12-16,13-37-11 16,10 32-5-16,3-1-3 15,3 2 2-15,0 1 1 16,1-2-2-16,-5 3 2 15,-2 0-2-15,-4 0-1 0,-6 2-5 16,-5 0 0 0,-3 0 5-16,-4 0-2 0,0 0 1 15,-1 0-3-15,0 0-3 16,0 4-7-16,0 4 11 16,0 5 6-16,0 0 1 15,0 4-1-15,-2-4 1 16,0-1 0-16,-1-3-1 15,3-2 1-15,0-3-1 16,0-1 2-16,0-2 2 16,0-1-3-16,0 0 6 15,0 0 2-15,0 0 5 16,1-8 7-16,6-5-15 16,2-6-6-16,2-1 2 15,0-3-2-15,1 2-4 0,-4 4-4 16,-1 6-4-16,-4 5 12 15,-3 6 0-15,0 0-6 16,0 0-34-16,0 9-14 16,0 5 47-16,-1 3 3 15,-1 0 4-15,2-4 0 16,0 0 0-16,0-4 0 16,0-1 0-16,0-3 0 15,0-1-2-15,0-4 2 16,0 0 3-16,0 0 12 15,0 0 17-15,7-7-12 16,0-4-19-16,3-3-1 16,1 0 0-16,0 2-3 0,-2 3-6 15,-3 5 0-15,-3 2 6 16,-3 0 3-16,0 2 0 16,2 0-13-16,1 0-4 15,2 0 9-15,3 7 7 16,2-1 1-16,3 1 0 15,-2-3 0-15,1-1 2 16,0 1-2-16,-3-4-8 16,0 0-43-16,-3 0 0 15,-4-6-1-15,1-5-79 16,-1-1-39-16,-2-2 34 16</inkml:trace>
  <inkml:trace contextRef="#ctx0" brushRef="#br0" timeOffset="-23132.112">22837 1577 472 0,'0'0'113'0,"0"0"-67"15,0 0-43-15,0 0-3 16,0 0 0-16,0 0 4 16,-21 61 4-16,17-33 16 15,4-1-3-15,0 2-11 16,0 2-3-16,2 1-5 15,3 1 6-15,0-2-4 16,0-5-3-16,-1-5-1 16,-4-4-2-16,2-2-26 0,-2-4-41 15,0-5-23 1,0-5-58-16,0-1-10 0,0-2 7 16</inkml:trace>
  <inkml:trace contextRef="#ctx0" brushRef="#br0" timeOffset="-22736.5">22814 1877 174 0,'0'0'152'0,"0"0"-78"15,-15-64-6-15,10 47 2 16,3 6-9-16,2 5-15 16,0 0 5-16,0 2 1 15,5 0-36-15,12 1-16 16,2-2-3-16,5 0 2 16,1 0 1-16,-1 1 0 0,0 0 2 15,-4 0-2-15,-3-1-1 16,-7 2 1-16,-5 1 0 15,-2-1 0-15,-3 3 6 16,0-1-5-16,-2 1-1 16,-5 0 0-16,-6 0-8 15,1 0 3-15,1 1 3 16,1 4 2-16,6 1-6 16,2 2-7-16,2 1 4 15,0 2 1-15,0 1-1 16,7 2 0-16,2 0 8 15,-2 1-1-15,-1-2 2 16,-4 1 0-16,-2-1 0 0,0-1 0 16,0-1 4-1,-7-1 0-15,-3-2 2 0,0 0-3 16,1-2-2-16,2-1-1 16,7 0-10-16,0-4-60 15,0-1-119-15</inkml:trace>
  <inkml:trace contextRef="#ctx0" brushRef="#br0" timeOffset="-22561.938">23079 1867 676 0,'0'0'24'0,"0"0"-24"0,0 0 0 15,0 0-19-15,0 0-77 16,0 0-44-16</inkml:trace>
  <inkml:trace contextRef="#ctx0" brushRef="#br0" timeOffset="-22248.547">23133 1528 701 0,'0'0'93'15,"0"0"-32"-15,0 0-20 16,0 0-15-16,0 0-26 16,0 0-12-16,2 7 12 15,17 18 1-15,3 6 0 16,1 1 1-16,2 3-1 15,-2 2-1-15,-5 3 0 16,-4-2-1-16,-7 4-3 16,-7-1 2-16,-5-2 1 15,-19-2-4-15,-9-3-18 16,-3-1-15-16,-5-2-18 16,-2-3-51-16,2-4-92 0</inkml:trace>
  <inkml:trace contextRef="#ctx0" brushRef="#br0" timeOffset="-21850.489">22460 2166 686 0,'0'0'57'0,"0"0"-18"16,0 0-34-16,77-35-4 15,-22 27 0-15,7 0 1 16,6 3-2-16,2-1 0 16,-5-1 0-16,-3 1 1 15,-3-1-1-15,-7 1-4 16,-5 0-2-16,-11 1-1 0,-9 0-13 16,-10 3-12-1,-11 2-24-15,-6 0-65 16,-6 0-353-16</inkml:trace>
  <inkml:trace contextRef="#ctx0" brushRef="#br0" timeOffset="-21581.054">22492 2226 763 0,'0'0'52'15,"0"0"9"-15,0 0-20 16,0 0-23-16,0 0-14 16,61-17-4-16,-22 13 1 0,3-3 0 15,4 0 0-15,2 2 1 16,-1 0-4-16,-1-2 4 16,-4 4-4-16,-3-2-11 15,-3 1-24-15,-3 1-7 16,-5 2-22-16,-10-1-86 15,-13 2-253-15</inkml:trace>
  <inkml:trace contextRef="#ctx0" brushRef="#br0" timeOffset="-15107.225">19284 2320 479 0,'0'0'39'0,"0"0"-26"16,0 0 10-1,0 0 4-15,0 0-16 0,0 0-8 16,0 0-2-16,0-7 9 16,0 7 26-16,0 0 2 15,-2-1-14-15,2 0-11 16,-2 0-2-16,2 1 4 16,0 0-5-16,-1 0-2 15,0 0 2-15,1 0-4 16,-1 0-6-16,-2 0-3 15,-2 4-2-15,-3 8 5 16,0 2 0-16,0 3 2 16,0 0-2-16,1-2 3 15,0 1-3-15,2-1 1 16,0-2 0-16,3-2-1 16,-2-2 1-16,3-3-1 0,1 1 0 15,-1-5 0-15,1 0 0 16,-2-1 0-16,2-1 2 15,0 0-2-15,0 0 3 16,0 0 2-16,0 0 5 16,-2 0 9-16,-1 0-1 15,-4 0-5-15,-5 0-12 16,-9 0 1-16,-5 0-2 16,-6 0 0-16,-4 0-2 15,-5 5-3-15,-7 1-2 16,-8 1 1-16,-10 0 3 15,-8-2 0-15,-5 2 2 16,3-2 1-16,6 1 1 0,13-2-1 16,16-1 1-16,12-1-1 15,12-1 1-15,9 0 0 16,4-1-1-16,4 0 0 16,0 0 0-16,0 0 0 15,0 0 0-15,0 0 0 16,0 0 8-16,0 0 1 15,0 0 3-15,0 0-6 16,0 0 3-16,0 0 0 16,0 0 0-16,0 0-5 15,0 0-1-15,0 0-1 16,0 0-2-16,0 0-3 16,0 1 1-16,0 2-2 0,-1 5 3 15,0 3-2 1,-4 6 6-16,-1 2-3 0,-2 5 2 15,-3 2-1-15,2-1 0 16,0-1 3-16,2-5-4 16,0-4 0-16,4-1 0 15,2-5 0-15,1 0 0 16,0-4-3-16,0 0 3 16,7 0-1-16,10-3-32 15,2-2-108-15,1-2-264 16</inkml:trace>
  <inkml:trace contextRef="#ctx0" brushRef="#br0" timeOffset="-11910.456">18118 2949 581 0,'0'0'81'0,"0"0"-34"16,0 0 11-16,0 0-28 15,0 0-11-15,0 0-12 16,0 0-7-16,-2 6-4 16,2-1-3-16,-1 3 7 15,-1 3 0-15,-2 4 3 16,-1 4-3-16,0-2 3 15,2 1-2-15,-1-2 0 16,2-2 0-16,0-5 1 16,-1-3-2-16,2-1 0 15,0-3 1-15,1-1-1 16,0-1 2-16,0 0 1 16,0 0 4-16,0 0 8 0,0-9 4 15,3-5-10-15,4-3-9 16,1 0 2-16,-3-3-2 15,2-2 0-15,0 4 1 16,0 5-2-16,-4 5 1 16,-2 4 0-16,0 3 0 15,2 1-5-15,-1 0-8 16,5 5 0-16,0 9 10 16,3 3 3-16,4 2-1 15,-1 0 0-15,1-1 1 16,-1 0 0-16,2-5 1 15,-3-2-1-15,0-3 0 0,-3-6 1 16,-2 0-1-16,-2-2 3 16,1 0-2-16,-3-2 6 15,2-9-3-15,-2-2 1 16,1-2-4-16,-3-1 1 16,0-1 1-16,0 0-2 15,-1-2-1-15,1-1 0 16,2 1 0-16,0 1 0 15,2 3-3-15,-1 4-9 16,-1 5-15-16,1 4-38 16,1 2-94-16,-2 0-86 15,-1 4 1-15</inkml:trace>
  <inkml:trace contextRef="#ctx0" brushRef="#br0" timeOffset="-11190.867">18437 2938 658 0,'0'0'55'0,"0"0"-28"16,0 0-2-16,0 0-25 15,0 0-2-15,0 0-4 16,0 0 6-16,-31 45 0 15,27-29 2-15,1-2-2 0,2-1-2 16,1-1 1-16,0-1 2 16,4-2 1-16,4-2-2 15,2-3 0-15,2-1 5 16,1-3-4-16,-2 0 1 16,-2 0-2-16,-2-2-2 15,-2-7 2-15,-4 1 0 16,-1-2 0-16,0-1 0 15,0 2-1-15,0 2-2 16,-5 2 1-16,0 1 2 16,2 3-2-16,2 1 2 15,1-2 0-15,0 2 6 0,0-1-6 16,0 0-1 0,0-3 1-16,7-2 13 0,6-3-13 15,1 0 0-15,-1 0 2 16,-2 1-2-16,-3 0 0 15,-2 0 1-15,-3 1 0 16,-1-1 0-16,-2 1 1 16,0 2-2-16,0 2-4 15,0 1 3-15,-4 1-4 16,-1 1-6-16,0 0-1 16,1 0 9-16,1 0-5 15,3 1-4-15,0 6 4 16,0-1 6-16,0 2-5 15,5 0 2-15,6 1-4 0,3-1-21 16,1 2 1-16,-1-1 27 16,0-2-3-16,-2 0 3 15,-5-2-4-15,-3-2 1 16,-4 0 3-16,0 0 0 16,0 1 2-16,-12 0 1 15,-3 0 0-15,-2 0 0 16,2 2-1-16,4-2 0 15,2 0-2-15,4 0-36 16,4-3-120-16</inkml:trace>
  <inkml:trace contextRef="#ctx0" brushRef="#br0" timeOffset="-10980.428">18834 2910 642 0,'0'0'96'15,"0"0"-77"-15,0 0-9 16,0 0-10-16,0 0-12 16,0 0-83-16,-4-5 4 15,11 8-58-15,-1 0-170 16</inkml:trace>
  <inkml:trace contextRef="#ctx0" brushRef="#br0" timeOffset="-10619.344">18127 3261 622 0,'0'0'49'0,"0"0"-43"15,0 0 25 1,0 0 12-16,0 0-37 0,0 0-3 15,98-12-4-15,-48 7 3 16,4-3-2-16,7 1 1 16,0-1-1-16,0 1 0 15,-5 0-2-15,-8 4-10 16,-12-1-21-16,-15 2-48 16,-15 2-49-16,-6 0-271 15</inkml:trace>
  <inkml:trace contextRef="#ctx0" brushRef="#br0" timeOffset="-10394.766">18234 3321 586 0,'0'0'116'15,"0"0"-98"-15,0 0 29 16,0 0-13-16,0 0-9 15,0 0-23-15,93-15-2 16,-44 6 2-16,2 1-2 16,-3 0 0-16,-3 1-7 15,-8 3-45-15,-9-1-117 16,-10 3-346-16</inkml:trace>
  <inkml:trace contextRef="#ctx0" brushRef="#br0" timeOffset="201.298">19247 2461 144 0,'0'0'174'15,"0"0"-144"-15,0 0-13 16,0 0 16-16,0 0 2 16,0 0-5-16,0 0 8 15,-1 0 1-15,1 0 0 0,0 0-16 16,0 0-10-16,0 0 10 16,-1 0 10-16,0 0-10 15,1 0-13-15,0 0-7 16,0 0 0-16,0 0-3 15,0 0-2-15,0 0 1 16,0 0 1-16,0 0 0 16,0 0 1-16,0 0 2 15,0 0 7-15,0 0 2 16,0 0-1-16,0 0-1 16,0 0 0-16,0 0-2 15,0 0-1-15,0 0-3 16,0 0 0-16,0 0 0 0,0 0-2 15,0 0-1 1,0 0 6-16,0 0-3 0,0 0 4 16,0 0 0-16,0 0 4 15,0 0-4-15,0 0-4 16,0 0 3-16,0 0-7 16,0 0 0-16,0 0 0 15,1 0 1-15,9 0 0 16,9 0-1-16,5 0 0 15,1 5 0-15,0 1 0 16,-1 0 0-16,-3 1 1 16,2 0-1-16,2 2 0 0,2 0-2 15,5 2 3 1,5-1-1-16,6 2 0 0,2 0 1 16,1 0 0-16,-2 1-1 15,1-3-1-15,-3 3-9 16,-2-2-2-16,0-2 3 15,-3 0 5-15,-3 1 0 16,-2-4 3-16,-4 1-5 16,-4-3 4-16,-3-2-1 15,-6 1-2-15,-5-2 0 16,-4-1-1-16,-5 2-2 16,1-2 6-16,-2 0 1 15,0 0 1-15,2 0 0 16,-2 0 1-16,1 0-2 15,1 0 0-15,2 0 1 0,-1 0 0 16,0 0-1-16,-1 0 1 16,-1 0 0-16,-1 0 0 15,0 0 0-15,0 1 0 16,0-1 1-16,0 0-1 16,0 0 0-16,0 0 0 15,0 0 1-15,0 0-1 16,0 0 2-16,0 0-2 15,0 0 0-15,0 0 1 16,0 0 2-16,0 0 2 16,0 0 2-16,0 0-3 15,0 0-1-15,0 1-3 0,0 0-1 16,0 2-3-16,0 3 0 16,0 4 4-16,0 3-1 15,-3 1 1-15,0 1 0 16,1 2 1-16,1-1 0 15,1 1 0-15,0 0-1 16,2-1 0-16,7-3-18 16,0-6-191-16</inkml:trace>
  <inkml:trace contextRef="#ctx0" brushRef="#br0" timeOffset="1279.975">19661 2913 43 0,'0'0'417'16,"0"0"-372"-16,0 0-25 15,0 0-3-15,0 0-7 16,0 0 0-16,-65-19-1 16,51 19-7-16,-3 5-1 15,-2 7 10-15,-2 5 12 16,-1 4-3-16,3 2-7 15,1-1 4-15,5-1-8 16,4-2-4-16,6-3-1 16,3-3 1-16,0 0 2 0,9-4 14 15,8-1 3 1,8 1-9-16,6-3-15 0,0-2-2 16,0-1-30-16,-2-1-39 15,-4-2-3-15,-4 0-59 16,-3 0-161-16</inkml:trace>
  <inkml:trace contextRef="#ctx0" brushRef="#br0" timeOffset="1828.507">19816 3033 509 0,'0'0'53'16,"0"0"-7"-16,0 0-8 15,0 0-11-15,0 0-9 16,0 0-5-16,-11-18-4 16,9 18-2-16,-2 0-6 15,-3 0 8-15,-4 0-9 16,-2 0-2-16,-2 0 0 15,-1 8 2-15,4-1-2 16,1 3 2-16,3-2-4 16,3-1 1-16,3-1 1 15,2-1-4-15,0-1-3 0,0-1 3 16,0 0 6-16,8-1 6 16,2 0 2-16,3-2-8 15,-2 0-1-15,1 0 1 16,-1 0 0-16,-4-4 2 15,0-2-1-15,-2 0-1 16,-1 0 0-16,-2 2 1 16,-2 0-1-16,0 3 6 15,0 1-1-15,0 0-2 16,0 0 6-16,0 0-9 16,0 0-1-16,0 0-9 15,0 0 1-15,0 4 8 0,0 1-2 16,3 4 0-1,1-2 3-15,2 1 0 0,0 1 0 16,0-2-52-16,-1-3-37 16,0-1-124-16</inkml:trace>
  <inkml:trace contextRef="#ctx0" brushRef="#br0" timeOffset="2203.775">19906 3015 556 0,'0'0'65'0,"0"0"-9"16,0 0 0-16,0 0-35 0,0 0-12 15,0 0-9 1,0-6-7-16,0 6 2 0,2 0 2 16,3 3 1-16,-1 5 2 15,0-2 1-15,-2 2 0 16,-1-1-1-16,-1 0 1 15,0-2-1-15,0-4 3 16,0 0-3-16,0-1 0 16,0 0 4-16,0 0 2 15,0 0 9-15,4 0 4 16,1-6 17-16,2-5-29 16,2-1-2-16,0 1-5 0,-2 0-7 15,-1 3-5 1,-3 4 6-16,1 1 0 0,-4 3-16 15,3 0-45-15,1 0-14 16,1 0 2-16,2 0 7 16,3 0-112-16</inkml:trace>
  <inkml:trace contextRef="#ctx0" brushRef="#br0" timeOffset="3353.737">20117 2911 560 0,'0'0'81'0,"0"0"-1"16,0 0-18-16,0 0-30 15,0 0-32-15,0 0-10 0,-1-2 1 16,0 14 8-16,0 2 1 16,0 2 0-16,1 4 1 15,0 1 7-15,0 2-4 16,0 0-3-16,0 0 5 15,0-2-4-15,0-1 1 16,-4-4-2-16,2-2-1 16,-3-3-16-16,2-1-20 15,-2-6-32-15,1 0-12 16,1-4 1-16,-2 0 28 16,1-1-14-16,1-10-107 15,-2-2 113-15,2-2 59 0,1 1 86 16,-1 0 1-1,3 3 34-15,0 3-59 0,0 2-5 16,0 1-7-16,0 0-16 16,11 1-22-16,3 0-10 15,5 1-2-15,4-3 0 16,6 1 0-16,2-1 0 16,1 0 0-16,-2 2 0 15,-9-2 0-15,-4 2 0 16,-7 0 0-16,-7 4 1 15,-3 0-1-15,0 0 6 16,0 0-5-16,-1 0-1 16,-8 0-3-16,-5 0 2 0,0 7 1 15,3 1-1 1,1 0 1-16,4 0 0 0,2 0 0 16,4 0 0-16,0-3 0 15,0 3 0-15,0-2 12 16,3 0-1-16,5 0-2 15,-1-3-2-15,0-1-1 16,-3-2 2-16,-1 0-1 16,2 0-2-16,0 0-2 15,-2-4-3-15,2-5-9 16,-1 1 1-16,-1-3-26 16,-1 1 18-16,0 0 5 0,-2 3 6 15,0 3 5 1,0 2 1-16,0 2 2 0,0 0-3 15,0 0 0-15,2 0-2 16,-2 0-2-16,3 0-3 16,1 0 6-16,3 0 1 15,2 0 15-15,-4 6 0 16,1 1-13-16,-1 2-1 16,-3 0 2-16,1 1-2 15,-3-2 1-15,0 0-2 16,2-2 0-16,-1-3 1 15,-1-2 4-15,1-1-2 16,0 0 2-16,3 0 11 16,3-5 18-16,1-7-20 15,0-4-12-15,1-1 0 0,-3 0 0 16,-1-1-2-16,-1 1 0 16,-1 6 0-16,0 2 0 15,-2 5-2-15,-1 4 2 16,0 0-1-16,0 0-9 15,0 0-1-15,-7 4 2 16,0 2 9-16,-1 3 0 16,3-1 0-16,4-2 0 15,1 2-3-15,0-3-4 16,0 0 0-16,8 2 5 16,4-2 2-16,3 0 6 15,-1 0-4-15,0 1-2 16,-5-1 0-16,-5 1-2 0,-4 0-2 15,0 1-4-15,-4 1 8 16,-10 3 2-16,-3 1-2 16,0-1-10-16,-3 2-60 15,3-4-15-15,-1 1-97 16</inkml:trace>
  <inkml:trace contextRef="#ctx0" brushRef="#br0" timeOffset="3716.766">19700 3255 575 0,'0'0'59'0,"0"0"-48"16,0 0 4-16,0 0-3 16,0 0-5-16,0 0 3 15,0 0-7-15,46-6 3 16,-11 4-3-16,7-1 2 16,8 0-3-16,5 0-1 0,2 1 1 15,2-1-2 1,3 1 2-16,-1 0-1 0,-2 0-1 15,-8 1 0-15,-12 1 0 16,-18 0-3-16,-16 0-16 16,-7 2-173-16,-27 4 66 15,-13 4 12-15</inkml:trace>
  <inkml:trace contextRef="#ctx0" brushRef="#br0" timeOffset="3957.265">19768 3363 714 0,'0'0'50'0,"0"0"-21"0,0 0 16 16,0 0-18-16,0 0-16 16,67-8-9-16,-26 3 0 15,4 2-1-15,1 0 1 16,0-1 0-16,-1 0-1 15,-1 1-1-15,-5 0 2 16,-5 1-4-16,-12 0-41 16,-11 1-100-16,-11-1-263 15</inkml:trace>
  <inkml:trace contextRef="#ctx0" brushRef="#br0" timeOffset="5959.06">19685 3534 556 0,'0'0'50'15,"0"0"-11"-15,0 0 15 16,0 0-20-16,0 0-12 15,0 0-1-15,0 0-17 0,0-13 8 16,2 11 6-16,-1 2 7 16,-1-2 3-16,0 2-5 15,0 0-1-15,0 0-9 16,0 0-9-16,0 0-4 16,0 0-4-16,0 4-2 15,0 9 1-15,0 8 4 16,-1 3 2-16,-3 3 4 15,2-1-5-15,-1-2 0 16,1-2 2-16,2-5-2 16,0-3 0-16,0-3-2 15,0-3 2-15,0-4 0 16,0-2 2-16,0-2-2 0,0 1 1 16,2-1-1-1,8 0 4-15,3 0-2 0,5 0 3 16,2-1-4-16,1-4 1 15,1 0-2-15,2 2-20 16,0 1-50-16,-3 1-34 16,-1 0-73-16,-1 1-229 15</inkml:trace>
  <inkml:trace contextRef="#ctx0" brushRef="#br0" timeOffset="7120.969">19751 4021 713 0,'0'0'78'0,"0"0"-42"16,0 0-3-16,0 0-28 0,0 0-5 16,0 0-11-16,-3 10 11 15,3 5 0-15,0 2 0 16,0 1 0-16,0 0 0 15,0-3 1-15,0-1 0 16,0-3 1-16,0-4-2 16,0-4 0-16,0-1 0 15,0-2 0-15,0 0 1 16,0 0 2-16,0 0 4 16,0-10 2-16,0-6-9 15,1-5 0-15,3-1-2 16,-2-3-3-16,-1 3 4 15,1 4-5-15,-2 7 6 16,0 5 3-16,0 3-3 0,0 3-2 16,0 0 2-16,0 0-4 15,0 0-5-15,0 0 0 16,0 0 8-16,3 5-2 16,2-1 1-16,2-1 2 15,3-1 0-15,6 0 0 16,0-2 0-16,4 0 2 15,3 0-2-15,0-3-4 16,1-5-7-16,-1 0 4 16,-2 0 0-16,-5-1 6 15,-3 1 0-15,-6 3 2 16,-5 4-1-16,-2 1 1 16,0 0-1-16,0 0 10 0,0 0-1 15,0 0-8-15,0 5 2 16,-6 6-2-16,0 2 4 15,2 1 0-15,4-1-4 16,0-2 0-16,0 1 0 16,0-2 2-16,5 0-2 15,4-1-1-15,2 0-4 16,-1-2-40-16,-6-2-99 16,-2-1-313-16</inkml:trace>
  <inkml:trace contextRef="#ctx0" brushRef="#br0" timeOffset="7866.99">19922 4424 681 0,'0'0'64'0,"0"0"-47"15,0 0 6-15,0 0-17 16,0 0-1-16,0 0-4 16,0-55-1-16,0 43-4 15,0 1 3-15,0 4 1 16,0 2 3-16,-2 3 7 16,-3 1 6-16,-3 1-1 15,-4 0-13-15,-2 3-2 0,-1 9-2 16,3-2 1-1,2 0 0-15,6-3-1 0,4 1-3 16,0-3 4-16,0 3-1 16,4 1 2-16,8-2-5 15,6 4 4-15,2-3-1 16,-1 1 2-16,-3 1-4 16,-1 1 3-16,-8-2-6 15,-2-1 6-15,-3 4-5 16,-2-3 2-16,-3 0-1 15,-8 1 5-15,-5-4 1 16,3-1 1-16,1-2-2 16,1-1 12-16,2-2-5 15,-1 0-5-15,-2 0-2 16,2 0-25-16,-1 0-117 0,1-6-406 16</inkml:trace>
  <inkml:trace contextRef="#ctx0" brushRef="#br0" timeOffset="8267.209">20154 4489 695 0,'0'0'76'15,"0"0"-53"-15,0 0 19 16,0 0-5-16,0 0-17 16,0 0-17-16,72-16-2 0,-38 12 0 15,-2 0 3 1,-2 1-4-16,-4 0-3 0,-6 0 2 16,-3-2-37-16,-7 0-37 15,-6-1-141-15</inkml:trace>
  <inkml:trace contextRef="#ctx0" brushRef="#br0" timeOffset="9727.489">20672 4277 582 0,'0'0'97'0,"0"0"-48"16,0 0 2-16,0 0-22 15,0 0-10-15,0 0 2 16,5-24-15-16,3 21-2 16,1 1-4-16,-2 1 0 15,-4 1-3-15,-1 0 3 16,1 0-8-16,-3 3 7 15,0 6-4-15,0 5 5 16,-1 4 2-16,-8 1 0 16,-1 0-2-16,2-2-1 15,2-2 1-15,1-2 3 0,3-5-3 16,1-1-1 0,1-6 1-16,0 3-1 0,0-2 1 15,2 2 1-15,7 0 0 16,4 0 3-16,2-2-2 15,2-2-2-15,0 0 0 16,0-2-1-16,0-10-7 16,-2-3-1-16,-2-3 2 15,-2 1 0-15,-1-3-3 16,-3 1 2-16,-2 2-6 16,-3 4 7-16,-2 3 7 15,0 3 1-15,0 4 3 16,0 2 10-16,-2 0-7 15,0 1-2-15,-2 0-3 16,0 0-2-16,-1 0-3 0,3 3-1 16,0 4 0-16,2 1 3 15,0 1 1-15,0 1 0 16,1 3-1-16,6 0 2 16,2-2-2-16,-2 1 3 15,-2 0-2-15,-1-2 0 16,-3 0 0-16,-1-1 1 15,0 1-3-15,0-2 2 16,-6 1 0-16,-3-2-3 16,-3-2-30-16,0 0-38 15,0-3-19-15,-1-2-27 0,3 0-167 16</inkml:trace>
  <inkml:trace contextRef="#ctx0" brushRef="#br0" timeOffset="9902.142">20870 4235 474 0,'0'0'100'16,"0"0"-76"-16,66-22 20 16,-38 16-4-16,-2 3-34 15,-3 0-6-15,-3 0-66 16,-8-3-507-16</inkml:trace>
  <inkml:trace contextRef="#ctx0" brushRef="#br0" timeOffset="11212.544">20265 3957 607 0,'0'0'64'0,"0"0"-19"15,0 0 6-15,0 0-21 16,0 0-2-16,0 0-12 16,0 0-16-16,52-9 3 15,-27 5-3-15,0-1 3 16,0 1 0-16,-4 0-3 15,-3 0 0-15,-4 3 0 16,-4 0 0-16,-3 0-18 0,-4 1-62 16,0 0-89-1,-3 0-248-15</inkml:trace>
  <inkml:trace contextRef="#ctx0" brushRef="#br0" timeOffset="11715.62">20838 3833 325 0,'0'0'60'0,"0"0"-30"16,0 0 44-16,0 0-24 15,0 0 11-15,0 0-13 16,-7-12-17-16,6 12-10 16,0 0-11-16,-1 0 2 15,1 0-10-15,-1 3 2 16,0 2 2-16,0 2 1 15,2-1-5-15,0 1 0 0,0 0 0 16,0-2 0 0,0 1 0-16,3 2-1 0,4 0 2 15,3-1 2-15,0 2-4 16,1-2 0-16,-2 0-1 16,-1-1 0-16,-1-1-3 15,-3-1 0-15,-3-1 1 16,-1 1-6-16,0-1-24 15,0 1 19-15,-1 0 7 16,-7 0-13-16,1 2-33 16,-4-3-14-16,0 1-70 15,1-4-116-15</inkml:trace>
  <inkml:trace contextRef="#ctx0" brushRef="#br0" timeOffset="11927.102">20852 3807 613 0,'0'0'45'0,"0"0"-26"16,0 0-8-16,0 0-7 15,77-20-3-15,-50 19-1 16,0-1 0-16,-4 0-6 15,-3 0-58-15,-8-2-303 16</inkml:trace>
  <inkml:trace contextRef="#ctx0" brushRef="#br0" timeOffset="12450.998">21054 3795 164 0,'0'0'345'0,"0"0"-299"15,0 0-26-15,0 0 13 16,0 0-12-16,0 0-13 16,-16 20-1-16,7-8 14 15,0 0 9-15,2 2 0 16,2 0-4-16,1-2-22 15,2-1 3-15,2-2-5 0,0-1 3 16,0-2 0 0,4-2 3-16,10-1-1 0,-1-3-1 15,5 0-1-15,1 0-3 16,-3-9-2-16,-2-4 0 16,-4-3 0-16,-5-1 0 15,-5-1 0-15,0 0-2 16,-4 3-10-16,-5 2 6 15,-2 6-17-15,-4 3-14 16,-3 4-28-16,-4 0-34 16,-1 0-230-16</inkml:trace>
  <inkml:trace contextRef="#ctx0" brushRef="#br0" timeOffset="13402.084">20020 3565 288 0,'0'0'326'0,"0"0"-297"0,0 0-13 16,0 0 6-16,0 0 4 15,0 0 27-15,63 0-25 16,-30 0-12-16,9 0-2 16,8 0 2-16,0 0-8 15,-2 0-8-15,-9 0 1 16,-7-3-1-16,-7 1 0 16,-10 0-5-16,-5 1-37 15,-7-1-40-15,-3 2-36 16,0 0-129-16</inkml:trace>
  <inkml:trace contextRef="#ctx0" brushRef="#br0" timeOffset="14017.465">20722 3446 603 0,'0'0'91'0,"0"0"-54"16,0 0 25-16,0 0-35 15,0 0-20-15,0 0-5 16,-19-11-2-16,8 20-2 15,-2 3 2-15,2 2-1 0,3 1-1 16,4 0 1 0,2 1 1-16,2-1 0 0,4 0-3 15,13-1 2-15,4-3-9 16,3-1 0-16,-1 0 7 16,-2-3-1-16,-6-2-1 15,-4 1 4-15,-6-2 0 16,-5 0-7-16,0 2 2 15,0 0 2-15,-10 3 1 16,-7 1 3-16,-2-1 1 16,0 0-1-16,4-1 0 15,2 0-1-15,3-1 1 16,3 0-7-16,3-2-27 16,0-1-22-16,3-2-31 0,1-1-32 15,0-1-139-15</inkml:trace>
  <inkml:trace contextRef="#ctx0" brushRef="#br0" timeOffset="14259.052">20747 3479 540 0,'0'0'83'0,"0"0"-55"16,0 0-2-16,0 0-17 15,0 0-9-15,0 0-4 16,77-31-16-16,-54 30-27 16,-3 0 3-16,-5-1-55 15</inkml:trace>
  <inkml:trace contextRef="#ctx0" brushRef="#br0" timeOffset="14948.539">20986 3507 676 0,'0'0'81'0,"0"0"-81"0,0 0-6 16,0 0 2-16,0 0 1 15,-46 58 3-15,39-41-1 16,3-4 1-16,0-2 0 16,4-3-3-16,0-1 1 15,0-2 1-15,0-1 1 16,2-1-4-16,9-2 4 15,3-1 0-15,2 0-3 0,-1 0-3 16,-3-2-2 0,-1-5-6-16,-1-3 7 0,-4-2 7 15,-5 1-1-15,-1-3 1 16,0 1 0-16,-3-1-9 16,-4 2 6-16,-2 0 3 15,3 2 0-15,1 3 0 16,3 2 0-16,2 2 0 15,0 0 3-15,0 0-2 16,4 1 1-16,3 2-2 16,6 0-6-16,-1 0 4 15,1 0 2-15,1 0 0 16,-3 0-4-16,0 6 2 16,-3 4-3-16,-4 1 3 15,-3-1 1-15,-1 0 0 0,0 0 0 16,0-1 2-1,0 0-1-15,0-1 0 0,0-2 0 16,0-1 0-16,2-2 0 16,7-2 0-16,8-1 5 15,-1 0-2-15,5 0-2 16,-3-10 2-16,-4-1 0 16,-2-5 2-16,-8 0 1 15,-4-4 2-15,0 0 4 16,-2 1-1-16,-9 2 0 15,-1 7-11-15,-4 7-1 16,-1 3-46-16,-3 0-57 0,-2 12-214 16</inkml:trace>
  <inkml:trace contextRef="#ctx0" brushRef="#br0" timeOffset="16319.492">19406 3620 410 0,'0'0'36'0,"0"0"5"16,0 0 9-1,0 0-25-15,0 0 9 0,0 0-1 16,26-58-18-16,-23 51 29 16,-3-1-16-16,0 1-8 15,0 1 0-15,0 3-14 16,0 0 1-16,-2 1 1 15,-6 1-8-15,-4 1-1 16,-2 0-4-16,-3 0 2 16,-1 3 3-16,1 6-3 15,4 1 3-15,2 2-3 16,4 2 1-16,0-1-2 16,7 0-1-16,0 0-5 15,2-2-1-15,13 2 10 16,1-1-2-16,6-1 3 0,0 1 3 15,-2-1-3-15,-3 0 0 16,-7 1-1-16,-4 3-1 16,-6-1-14-16,0 5 7 15,-5 1 9-15,-9-1 5 16,-3 1-4-16,1-3 0 16,1-1 0-16,4-5-1 15,4-4 0-15,4-2-1 16,0-3 2-16,3-1 0 15,0-1-1-15,0 0 1 16,0 0-1-16,0-2-49 16,3-6 23-16,3 3 12 0,-1-1 1 15,1 4 11-15,2 1 1 16,2 1-3-16,0 0-4 16,1 6 6-16,1 6 2 15,-1 7 0-15,-4 3 14 16,-5 6 2-16,-2 5 4 15,-2 6-6-15,-12 4 2 16,-1 2-6-16,-1-1 7 16,2-2-8-16,2-4 0 15,4-3 2-15,4-6 36 0,4-2-40 16,0-4-7 0,4-1 6-16,10-2-3 15,5-4-3-15,6-2 8 0,7-5-2 16,9-3-2-1,7-1-4-15,8-5 0 0,8 0-37 16,-1-6-118-16,-1-15-320 16</inkml:trace>
  <inkml:trace contextRef="#ctx0" brushRef="#br0" timeOffset="17602.321">21395 3323 561 0,'0'0'61'0,"0"0"-50"15,0 0-2-15,0 0 5 16,0 0 2-16,0 0-16 16,-11-12-1-16,15 12-12 15,3 0 8-15,0 0 2 16,3 0 1-16,-2 2-1 16,1 5-2-16,-1 0-2 15,0 4 3-15,-3 2-5 16,-4 7-3-16,-1 3 12 15,-7 8 13-15,-14 6-3 16,-5 1 0-16,1 2-1 0,3-5-3 16,4-4-3-16,8-2 3 15,2-5 5-15,6-2-9 16,2-3-1-16,0-4 0 16,6-2 1-16,8-6 8 15,5-1-4-15,0-6-6 16,1 0-14-16,-4 0-10 15,-3-7-10-15,-5 1 21 16,-3-1 10-16,-4 3 3 16,-1 2 5-16,0 2 13 15,-3 0-5-15,-9 3-13 16,-2 9-1-16,1 3 1 16,0 1-1-16,5 1 1 15,2 1 1-15,1 0 4 0,4 4-2 16,1 0-1-16,0 3-1 15,0 1 0-15,1 2-1 16,8 2 3-16,-2 1-1 16,-2 2 0-16,0 2 3 15,-2-1 3-15,-3 0 11 16,0-5-7-16,-2-2-6 16,-6-5 5-16,-2-4 7 15,-1-4 7-15,-3-2-5 16,-3 0 1-16,-4-3-3 15,-1 0-1-15,0-4-2 16,2-2-7-16,4-1-3 16,2-2 0-16,3 0-4 0,6 0-1 15,3 0-49-15,2-12-122 16</inkml:trace>
  <inkml:trace contextRef="#ctx0" brushRef="#br0" timeOffset="34602.979">17758 3018 391 0,'0'0'161'0,"0"0"-125"15,0 0 0-15,0 0 25 16,0 0-6-16,0 0-33 15,0 0 7-15,0 0-7 16,11-9-7-16,-11 9 3 16,0 0-3-16,0 0-7 15,0 0-4-15,0 0-1 16,0 0-3-16,0 0 1 16,0 0-1-16,0 0-3 15,0 0 1-15,0 3 0 0,0 6 1 16,0 5 1-1,0 1 3-15,-1 3-2 0,0-1-1 16,-1-1-1-16,2-2 1 16,0-4 1-16,0-3-1 15,3-1 0-15,6-5 3 16,6-1 0-16,9 0 13 16,8-14 7-16,4-3-4 15,2-3-17-15,-3-2 5 16,-2 0-6-16,-1-1 1 15,-4 1-1-15,-4 4-1 16,-8 6-4-16,-7 8-10 16,-7 4 1-16,-2 0-48 15,-11 14-156-15,-16 10 128 0,-13 7-74 16</inkml:trace>
  <inkml:trace contextRef="#ctx0" brushRef="#br0" timeOffset="35194.925">17679 3176 350 0,'0'0'80'0,"0"0"-25"16,0 0-15-16,0 0-10 15,0 0 22-15,0 0-36 16,16-48 14-16,-10 40-9 15,-1-1 3-15,-2 2 12 16,1 2 2-16,-2 1-18 16,0 1-4-16,-2 2 5 0,0 0-5 15,0 1-11 1,0 0-5-16,0 0-11 0,0 3-2 16,0 6 13-16,0 4 2 15,3 2-2-15,-1-2 4 16,2 0-4-16,-1-3 0 15,2 0 3-15,-1-3-3 16,2-1 1-16,-2-2 0 16,-1-2 0-16,2-2 2 15,2 0-1-15,5 0 6 16,8-5 8-16,8-8-3 16,5-3-5-16,5-3-6 15,2 0-1-15,-2 0-1 16,3 3 1-16,-3 4-1 15,-3 3 0-15,-4 6-4 0,-7 3-47 16,-13 0-131 0,-11 0-401-16</inkml:trace>
  <inkml:trace contextRef="#ctx0" brushRef="#br0" timeOffset="37195.03">19269 2899 212 0,'0'0'306'15,"0"0"-270"-15,0 0-7 16,0 0-12-16,0 0-2 16,0 0-1-16,0 0-5 15,8-13 1-15,-5 11 15 16,-1-2 4-16,-2 2-2 15,2 1-5-15,-2 1 3 16,0 0-10-16,0 0-7 16,0 0-8-16,0 0-4 15,0 0 0-15,0 0-4 16,0 3 2-16,0 4 5 16,0 1-1-16,0 3 2 0,1 0 0 15,1 1 1-15,2-1 0 16,1-4-1-16,-2 0 0 15,-1-2 1-15,0-2-1 16,1 0 1-16,-1-2 3 16,3-1 0-16,5 0 4 15,6-1 15-15,9-12 6 16,9-5-13-16,2-5-10 16,6-1-4-16,3-2-1 15,0 1 0-15,-2 4-1 16,-8 4 0-16,-8 5 0 15,-11 6-2-15,-9 6-17 0,-7 0-57 16,-6 6-116-16,-18 8 5 16</inkml:trace>
  <inkml:trace contextRef="#ctx0" brushRef="#br0" timeOffset="37834.835">19184 3055 506 0,'0'0'47'0,"0"0"-32"16,0 0-9-16,0 0 0 15,0 0 19-15,0 0-14 16,35-23 2-16,-34 21 0 0,0 2 17 15,-1 0 6 1,0 0-13-16,0 0-23 0,0 0-2 16,0 0-7-16,0 0-5 15,0 0 12-15,0 6 2 16,0-2 3-16,0 2-3 16,0-2 0-16,0 0 1 15,0-1 1-15,0-1 1 16,0 0 2-16,2-2-2 15,0 0 1-15,-1 0 4 16,1 0 5-16,5 0 6 16,4 0 2-16,8-2-6 0,5-7-6 15,8-1-4 1,5-1-3-16,3-4-2 16,4-1 0-16,3-2 1 0,3-1 0 15,0 3 0-15,-2-1-1 16,-4 3 0-16,-4 4 0 15,-3 3-5-15,-7 3-11 16,-2 4-21-16,-5 0-44 16,-7 0-40-16,-5 2-220 15</inkml:trace>
  <inkml:trace contextRef="#ctx0" brushRef="#br0" timeOffset="58001.29">17701 3641 241 0,'0'0'83'15,"0"0"-12"-15,0 0-12 16,0 0-24-16,0 0-6 0,0 0-8 16,0 0-4-16,-2-1 3 15,2 1 0-15,0 0-6 16,-2 0-5-16,2 0-5 16,0 0 1-16,0 0-2 15,0 0 3-15,0 0 2 16,0 0 5-16,0-3 30 15,11-1-21-15,5-2-13 16,8 0-7-16,3-1-2 16,2 0 0-16,0 3 3 15,-4 2-3-15,-4 0 0 16,-8 2-4-16,-4 0-35 16,-8 0-38-16,-1 0-124 0</inkml:trace>
  <inkml:trace contextRef="#ctx0" brushRef="#br0" timeOffset="58413.307">17828 3526 559 0,'0'0'41'0,"0"0"-32"16,0 0 5-16,0 0 16 15,0 0-10-15,0 0-8 0,0-9-9 16,0 9 2-16,0 0 2 16,1-1 4-16,4-1-4 15,3 1-5-15,1-1-2 16,1 2-4-16,1 0 2 15,-1 0-1-15,0 8 2 16,-3 0 1-16,0 1 0 16,-2 0-3-16,-1 1 3 15,-3 0 0-15,-1 3 0 16,0 1 0-16,0 1 0 0,-3 4 0 16,-8 1 0-1,-1 1-8-15,1 0-12 0,1 1-43 16,4-3-60-16,4-3-347 15</inkml:trace>
  <inkml:trace contextRef="#ctx0" brushRef="#br0" timeOffset="74537.554">21698 2154 232 0,'0'0'145'0,"0"0"-112"16,0 0-3-16,0 0-1 16,0 0 0-16,0 0-7 15,0 0-2-15,0 0 2 16,1-1 1-16,-1 1-2 15,0 0-7-15,0 0-3 16,0 0 1-16,0 0 1 16,0 0 0-16,0 0-3 15,0 0 11-15,0 0 2 16,0 0-2-16,0 0-9 16,0 0-6-16,0 0-5 15,0 0-1-15,0 1-6 16,0 8 0-16,0 7 6 0,0 3 0 15,-5 4 6-15,0 2-3 16,-2 2 0-16,2-1-1 16,-1 0 1-16,1 0-3 15,0-1 3-15,1-2-2 16,-1 0 1-16,0 1 1 16,2-1-3-16,-3 0 3 15,1-4 2-15,1-1-1 16,-2-3 1-16,4-3 0 15,-1-2-1-15,1-1 0 16,-1-1-3-16,2-3 0 16,1 2 1-16,0-3 0 0,0 0 0 15,0-2-1 1,0 0 1-16,0 0-1 0,0-2 1 16,0 0 3-16,0 0-5 15,0 0-27-15,4 0-26 16,0-6-45-16,1-7-288 15</inkml:trace>
  <inkml:trace contextRef="#ctx0" brushRef="#br0" timeOffset="75737.992">21692 2364 231 0,'0'0'221'0,"0"0"-171"15,0 0-8-15,0 0-7 16,0 0-13-16,0 0-10 16,-1-3-4-16,1 3-1 15,0 0 7-15,0 0-3 0,0 0-4 16,8 0-2-16,5 0 7 15,2 0-1-15,3 0-4 16,1 0-2-16,5 0-1 16,1 0 1-16,2 0-4 15,0 0 0-15,5 0 1 16,6 1-2-16,7 1 3 16,10 2 5-16,4-2-3 15,4 0-3-15,-2 2-2 16,1-2 1-16,0 0-1 15,2 0 1-15,2 1-1 16,2 0 0-16,2-2 0 16,0 3 3-16,-1-2-3 0,-1 0 0 15,-4 0 1 1,0 0 1-16,0 0-2 0,1-1 1 16,-3 0-1-16,-3 0 0 15,-4 2-1-15,1-1 0 16,0 0 1-16,-2 1 0 15,-1 1 0-15,-1-2 0 16,-3 0-1-16,-3 0 1 16,-5 2 0-16,-3-2-1 15,-4 0 1-15,-4-1 0 16,1 1 0-16,1-1 0 16,5 1 0-16,4 2 0 15,7-2 1-15,0 0-1 16,-3 1-3-16,-3-1 3 15,-11-1-1-15,-4 1 1 0,-9-1 0 16,-7-1 0-16,-6 0 0 16,-5 1 0-16,0-1 3 15,0 0 1-15,0 0 1 16,0 0 7-16,0 0 2 16,0 0-7-16,0 0-5 15,0 1 0-15,0-1-1 16,0 2-2-16,0-2 1 15,0 0 0-15,0 0-3 16,-2 3 1-16,-1 2 1 16,-1 0 1-16,-1 2 0 15,-4 2 0-15,2 2 0 0,-1 3 0 16,0 3 0 0,3-1 1-16,-1 2 0 0,2 1-1 15,0-1 0-15,1 2 0 16,1-2 0-16,2-2 1 15,0 1-1-15,0-1 0 16,0-1 0-16,0-1 0 16,0-3 0-16,0-2 4 15,0 1-4-15,4 1-8 16,-2-3-87-16,-2-4-127 16</inkml:trace>
  <inkml:trace contextRef="#ctx0" brushRef="#br0" timeOffset="77808.255">21402 2774 601 0,'0'0'81'0,"0"0"-43"0,0 0-7 16,0 0 5-16,0 0-10 15,0 0-6-15,0 0-19 16,-10-8-1-16,10 8-7 16,-2 3 4-16,-2 9 2 15,0 4 1-15,-1 2 0 16,-2 3 0-16,0 1 1 16,0 0-1-16,1 0 0 15,1-3 1-15,0-2-1 16,3-6 0-16,1-2-1 15,1-5 1-15,0-1 0 16,0-3 0-16,0 0 1 16,0 0 4-16,0-5 8 15,0-9-5-15,8-5-5 16,1-2-3-16,0-3 2 0,1-2 1 16,1 0-3-16,0 1 0 15,-2 1 1-15,-2 9-1 16,-2 3 0-16,-2 5 0 15,-2 5 1-15,1 2-1 16,1 0-3-16,2 2-8 16,3 10 6-16,1 5 4 15,2-1 1-15,-1 4 0 16,4-2 0-16,1-1 1 16,-3-2-1-16,2-3 1 15,0-2-1-15,-4-3 1 16,-2-3 0-16,-2-2 0 0,-4-2 4 15,1 0-1-15,2-4 10 16,2-9 9-16,1-4-19 16,-1-2 5-16,-1-3-6 15,0-2-2-15,-2-3 4 16,1 2-5-16,0 2 0 16,-1 6 0-16,-1 5-2 15,-2 8 2-15,1 4 0 16,0 0-14-16,1 2-89 15,1 11-10-15,2 2-20 16,-2 1-416-16</inkml:trace>
  <inkml:trace contextRef="#ctx0" brushRef="#br0" timeOffset="78556.875">21761 2783 671 0,'0'0'58'0,"0"0"-40"16,0 0-4-16,0 0 2 15,0 0-13-15,0 0-3 16,-22-4-11-16,15 13 11 16,1 3 0-16,-2 1 2 15,1 1-5-15,0 0 3 0,1 0 0 16,1-2 1-16,3 1-1 15,2-3 0 1,0-1-1-16,0 0 1 0,2-3-3 16,9-4-18-16,4-2 20 15,3 0 2-15,-1 0-1 16,0-9 0-16,-6-1 2 16,-2-2 1-16,-5-1 0 15,-3 1-1-15,-1-2 3 16,0 2-3-16,0-1 5 15,-8 4-3-15,0 2 2 16,0 1-4-16,0 2 5 16,3 1-3-16,3 2-1 0,2 1-1 15,0-1-2 1,0 1 0-16,0-2-5 0,0 2 3 16,4-2-16-16,10-3 3 15,2 0 15-15,2-3 0 16,-4 3 3-16,-1-1-3 15,-6-1 1-15,-4 3-1 16,-1 1 7-16,-2 0 9 16,0 2 6-16,0 1 5 15,0 0-1-15,0 0-14 16,0 0-12-16,0 0 0 16,0 0-3-16,0 0-6 15,0 4 2-15,0 7 6 16,5 1-1-16,3 0 2 15,2 1 0-15,1-2 3 0,0 0-3 16,-1-2-3-16,-1 0-2 16,-3-2-4-16,-3-1-5 15,-3 0-4-15,0-2 7 16,0 2 2-16,-7-1-5 16,-4 0 9-16,1-2 5 15,2 0 0-15,1-1 0 16,1 0-2-16,3 1-36 15,3-3-51-15,0 0-61 16,6 0-242-16</inkml:trace>
  <inkml:trace contextRef="#ctx0" brushRef="#br0" timeOffset="78745.472">22061 2813 506 0,'0'0'203'0,"0"0"-172"16,0 0-23-16,0 0-5 16,0 0-1-16,0 0-2 15,-1-1-8-15,1 1-35 16,2 0-30-16,4 0-30 16,-1 0-289-16</inkml:trace>
  <inkml:trace contextRef="#ctx0" brushRef="#br0" timeOffset="79120.107">21513 2984 641 0,'0'0'26'15,"0"0"-6"-15,0 0 45 16,0 0-43-16,0 0-9 0,0 0-6 16,6-5-5-16,15 5 3 15,11 0-3-15,8 0 0 16,7 0 0-16,6 0 0 15,-1-2 1-15,0-1-3 16,-6 1-1-16,-6-1-6 16,-10 2-14-16,-9 1-23 15,-8 0-18-15,-12 0-44 16,-1 4-71-16,-12 4-45 16,-13 3 87-16</inkml:trace>
  <inkml:trace contextRef="#ctx0" brushRef="#br0" timeOffset="79345.497">21679 3081 539 0,'0'0'102'15,"0"0"-58"-15,0 0 53 16,0 0-45-16,0 0-21 16,0 0-5-16,-8 0-9 15,10 0-17-15,10 0 0 16,8-3-2-16,8-3 2 15,5 1 0-15,3-1-1 16,0 1-18-16,-1-1 0 16,1 2-25-16,-5-2-32 15,-3 1-55-15,-4-2-109 0</inkml:trace>
  <inkml:trace contextRef="#ctx0" brushRef="#br0" timeOffset="82047.142">23725 2919 579 0,'0'0'52'0,"0"0"-26"16,0 0 9-16,0 0-9 15,0 0-1-15,0 0-12 16,0 0-8-16,-6-5-2 15,6 5 16-15,0 0 10 16,0 0-8-16,0-1-11 16,0-1 0-16,0-1-7 15,-1 0-1-15,-1 0-2 0,-1-2 0 16,1-1 0-16,-1 1 0 16,-3-1-2-16,2 1 0 15,-1 1 2-15,0 3 0 16,-4-2 0-16,-4 3-1 15,-6 0-5-15,-5 4 4 16,-6 10-1-16,4 4-1 16,-1 3 3-16,6 1 0 15,7-2-5-15,8 0 4 16,2-3 1-16,4 0 1 16,4-4 0-16,12 0-2 15,7-3 1-15,9 0 0 0,4-3-3 16,5-2-21-1,-2-2-92-15,-6-3-40 0</inkml:trace>
  <inkml:trace contextRef="#ctx0" brushRef="#br0" timeOffset="82535.144">23827 2958 448 0,'0'0'140'0,"0"0"-115"16,0 0 10-16,-63-12-6 16,44 12-12-16,-2 0-8 0,1 3-2 15,4 6-4-15,2 2-3 16,4-1 0-16,4 0 1 16,5 2-2-16,1-3 3 15,0 1 0-15,7-4 17 16,10 0-6-16,2-2-1 15,6-2 1-15,-3-2-11 16,-5 0 4-16,-4 0-6 16,-5-5 2-16,-2-4 1 15,1-1 1-15,-3-3-1 16,-1 1-1-16,-2-2-1 16,0 4 2-16,-1 2-1 15,0 3 1-15,0 2 4 16,0 3-1-16,0 0-5 0,0 0-1 15,0 0-6 1,0 0-3-16,0 6 7 0,2 4 1 16,0-1 1-16,0 3 0 15,2-1 0-15,-1-1 0 16,1 0 0-16,-1-1-10 16,1-5-83-16,-2 1 5 15,-1-4 4-15,1-1-99 16,-2 0 59-16,0-1-42 15</inkml:trace>
  <inkml:trace contextRef="#ctx0" brushRef="#br0" timeOffset="82669.823">23827 2958 100 0</inkml:trace>
  <inkml:trace contextRef="#ctx0" brushRef="#br0" timeOffset="82848.516">23827 2958 100 0,'18'44'157'0,"-18"-44"-113"0,0 0 76 15,14-57-36-15,-12 47-14 0,0 3-3 16,-2 4 16-16,1 0-17 16,-1 3-19-16,0 0-18 15,0 0-15-15,0 0-14 16,1 0-5-16,0 2-15 15,3 10 16-15,-1 1 0 16,2 4 4-16,0 0 0 16,0-1 2-16,-1-2-2 15,-1-4 1-15,0-4-1 16,-2-5 1-16,-1 1-1 16,0-2 0-16,0 0 7 15,0 0-3-15,0 0 9 0,0-6 1 16,0-6-14-1,3-4-13-15,6 0-1 0,0-1-8 16,4-1-26-16,0 2-37 16,2 2 39-16,-1 2-41 15,1 4-48-15,-3 1-52 16</inkml:trace>
  <inkml:trace contextRef="#ctx0" brushRef="#br0" timeOffset="83060.949">24080 2858 448 0,'0'0'105'16,"0"0"-48"-16,0 0-23 16,0 0-18-16,0 0-5 0,0 0-11 15,-13 17 17 1,7-2-1-16,-1 1-11 0,0 2 0 16,3 3 2-16,0 0-4 15,1 2 2-15,1-1-5 16,-1-3-13-16,-2 1-38 15,-1-5-33-15,-2-4-28 16,0-2-146-16</inkml:trace>
  <inkml:trace contextRef="#ctx0" brushRef="#br0" timeOffset="84051.863">23971 3017 409 0,'0'0'111'0,"0"0"-52"16,0 0 43-16,0 0-44 15,0 0-25-15,0 0-10 16,26-55-17-16,-9 54-6 16,5 1 0-16,3 0-1 15,0 0 1-15,2 0-1 16,-2 0 1-16,-2 0 0 16,-3-1 1-16,-6 0-1 15,-3 1-3-15,-6-2 3 16,-4-1 0-16,-1 0 6 15,0 1-4-15,0-1 2 16,0 2-2-16,-3 1 5 16,-4 0-7-16,-3 0-2 15,-2 0-2-15,0 4 1 0,2 5 1 16,2 2-1-16,1-1 2 16,3 0-1-16,3 2-5 15,1-3 5-15,0-2-3 16,0 0 3-16,0-3 2 15,5 0 4-15,2-3 1 16,4-1 2-16,1 0-4 16,1 0-2-16,-2 0-1 15,-2-7 0-15,-3-4-2 16,0-2 1-16,-3 0-2 16,1-4-5-16,-3 2 0 15,-1 0-3-15,0 3-4 0,0 4 9 16,0 5 4-16,0 1 2 15,0 2 0-15,0 0-2 16,0 0-20-16,0 4 7 16,-2 6 7-16,1 4 4 15,1-2 1-15,0 0-1 16,0 0 1-16,1-4 2 16,2-1 2-16,2-4 2 15,-3-1-1-15,0-2-1 16,0 0 6-16,1 0 0 15,2 0 8-15,3-7-10 16,2-4-2-16,-1-1 2 16,0-1-5-16,1 0 0 15,-3 2-2-15,-2-1-2 16,-3 6 4-16,1 3 2 0,-3 0-1 16,0 3-1-16,0 0-2 15,0 0-12-15,2 0-4 16,0 0 4-16,4 4 14 15,1-1 0-15,3-1 2 16,2 1 2-16,-1-3-4 16,-2 0 0-16,0-1 0 15,-5-6 2-15,0-1 5 16,-3-1 1-16,-1 2 10 16,0 1 12-16,0 2-9 15,0 1-9-15,0 3-1 16,-4 0-11-16,0 0-7 0,-2 1 3 15,0 7 0-15,1 1-1 16,3 2-1-16,0 0-5 16,2 0 5-16,0 1 2 15,0-1 3-15,0 1 0 16,0-3-1-16,2 0 2 16,-2-1 3-16,0-1-1 15,0-1-2-15,-2-1-10 16,-8 1-24-16,-4-2-21 15,-1 0-48-15,2-2-107 16</inkml:trace>
  <inkml:trace contextRef="#ctx0" brushRef="#br0" timeOffset="84260.306">24612 2890 747 0,'0'0'40'15,"0"0"-40"-15,0 0-4 16,0 0-12-16,0 0-13 16,0 0-68-16,-5 16-72 15,5-12-273-15</inkml:trace>
  <inkml:trace contextRef="#ctx0" brushRef="#br0" timeOffset="84408.909">24612 2890 645 0,'-27'61'24'15,"27"-61"-24"-15,0 0-33 16,0 0-45-16,0 0-27 15</inkml:trace>
  <inkml:trace contextRef="#ctx0" brushRef="#br0" timeOffset="84807.562">23757 3209 492 0,'0'0'286'15,"0"0"-272"-15,0 0-14 16,0 0 0-16,0 0 0 0,0 0-1 15,11 2-4-15,12 2 5 16,11-1 3-16,13 0 3 16,13-3-4-16,10 0 0 15,3 0-2-15,2 0-7 16,-7 0-10-16,-8 0-20 16,-9-4 15-16,-8 0 9 15,-10 0 9-15,-10 4 4 16,-8 0-1-16,-11 0-2 15,-4 0-66-15,-15 0-283 16,-15 5 278-16</inkml:trace>
  <inkml:trace contextRef="#ctx0" brushRef="#br0" timeOffset="85099.851">23704 3380 734 0,'0'0'49'0,"0"0"-44"15,0 0 18-15,0 0 8 16,0 0-25-16,0 0-3 16,91-11-3-16,-41 9 1 15,7 1-1-15,2 0 0 0,2-1-5 16,-6 2-8-1,-7-2-11-15,-7 1-7 0,-5 0-7 16,-5-1-2-16,-5 0 18 16,-6 1-4-16,-8-2-13 15,-8 3-16-15,-4 0-116 16</inkml:trace>
  <inkml:trace contextRef="#ctx0" brushRef="#br0" timeOffset="94500.63">20347 2843 82 0,'0'0'398'16,"0"0"-371"-16,0 0-9 15,0 0 8-15,0 0 2 0,0 0-13 16,0 0-13-16,0 0 0 16,-2 0-2-16,2 0-2 15,0 0 2-15,0 0 0 16,0 0 2-16,0 0-1 16,0 0 2-16,0 0 10 15,0 0 3-15,0 0 4 16,0 0 3-16,0 0 4 15,0 0 1-15,0 0-5 16,0 0-4-16,0-5-10 16,0-5-5-16,0-6-4 15,0-4 8-15,0-1-3 0,3-6 1 16,0 0 7 0,0-1-4-16,-1-1-2 0,0 1-5 15,0-1 0-15,0-1-2 16,-1 0 2-16,-1 1-2 15,0 2 1-15,0 3 1 16,0 0-2-16,-1 0 0 16,-7 2 0-16,-1-1 4 15,1 3 12-15,4 1-3 16,1 2-5-16,2-2 1 16,1 1-7-16,0 1 0 15,0 0-1-15,0 3 3 16,0 0-4-16,0 2 1 15,2 1 1-15,0 2 0 0,0 2-2 16,-2-2 1-16,1 3-1 16,-1 1 1-16,0 0-1 15,0 0 0-15,0 2 2 16,0-1-2-16,0 2 0 16,1-2-1-16,0-1 0 15,1 1 1-15,0-1 0 16,1-2 1-16,0 2 1 15,0-1-2-15,0 0 0 16,-1 0 1-16,2-1 2 16,0 0-3-16,0 0 1 15,-1 1-1-15,1 0 1 16,-2 2-1-16,0 1 3 16,-2 2-2-16,0-2 0 15,2 1 0-15,-2 0 2 0,0 1-2 16,0 0-1-16,0 1 0 15,0 0 0-15,0 0-1 16,0 0 0-16,0 0-2 16,0 0 0-16,0 0-1 15,0 0-7-15,0 0-18 16,0 0-35-16,0 2 13 16,0 4-10-16,0-2 4 15,0 0 16-15,0-1 0 16,0-1 0-16,0 0-2 0,0-2 13 15,0 0 13 1,0 0 12-16,0 0 5 0,0 0 0 16,0 0 3-16,0 0 1 15,0 0 12-15,0 0 19 16,0 0-8-16,0-2-1 16,0 0 7-16,0 0-4 15,0 2-2-15,0-1 5 16,-2 1-6-16,1 0 0 15,0 0-16-15,-2 0-9 16,-6 3-1-16,-2 8 4 16,-6 4-4-16,0 0 0 15,0 0 0-15,1-1 1 16,1-2-1-16,3 2-1 16,1-4 1-16,2-2 0 0,2-1 0 15,4-4 0-15,2-3-1 16,1 0 1-16,0 0 1 15,0 0 9-15,0 0 27 16,4-4-4-16,5-7-8 16,5-5-19-16,0-1-5 15,3-3 1-15,0 0-1 16,0 1-1-16,-2 2 0 16,-2 0 1-16,-2 4-1 15,-3 5 0-15,-1 2 0 16,-3 3 0-16,-1 1 0 15,0 2-3-15,-1 0-8 0,1 9 0 16,4 4 7 0,2 5 3-16,6 1 1 0,4 2 0 15,6 0 1-15,9 0-1 16,9-1 0-16,7-3-18 16,-2-4-152-16</inkml:trace>
  <inkml:trace contextRef="#ctx0" brushRef="#br0" timeOffset="100241.439">18283 4644 526 0,'0'0'26'16,"0"0"-4"-16,0 0-10 15,0 0 16-15,0 0-1 16,0 0-2-16,0 0 0 15,0 0-23-15,-17-19 1 0,17 19-3 16,0 0 3-16,0 0-3 16,0 2-8-16,0 9 6 15,0 2 1-15,0 5 2 16,0 3 3-16,0 2-1 16,0 0 0-16,0 2 4 15,0-1-2-15,0 1-1 16,0-3-2-16,0 0 2 15,2 0-2-15,2-4 0 16,0 3-1-16,1-3 3 16,0 1-3-16,2-1 1 15,0-2 2-15,2-1-3 0,-1-2-1 16,0-2 0 0,-1-3 5-16,0 0-2 15,1-3-1-15,-1 0 4 0,3-2-4 16,-1 0 2-16,2-2 1 15,1 1-2-15,1-2 1 16,5 0-1-16,3 0-1 16,3 0-2-16,8-3 1 15,5-3 0-15,5-1 0 16,6-1 1-16,3 1-2 16,1-1 0-16,-1 2 0 15,-2 1 0-15,-5 1 1 16,-2 1-1-16,-2 0 0 15,-2 0 0-15,1 1 0 16,-1-1 0-16,1-2 1 0,6 1 0 16,5 0-1-16,5-1 0 15,4 0 0-15,0-1-1 16,3 0 0-16,1 0 1 16,-2 0 0-16,-2 2 0 15,-3 2-1-15,-4 1-1 16,-4 0 2-16,-1 1 0 15,-3 0 2-15,1 0-2 16,-2 0 2-16,4 0-2 16,2-2 0-16,7 2 0 15,4-1 0-15,1-2 2 16,0 3-2-16,-3-2-2 16,-3 0 1-16,-1 2 1 0,-2-1 0 15,-3 1 0-15,-4 0 0 16,-4 0-1-16,-3 0-1 15,-4 0 4-15,-5 0-2 16,-1 0 1-16,-3 0-1 16,-2 1 0-16,1 3 0 15,0-1 0-15,-2 0 0 16,1 1 0-16,-5 1-1 16,-2 1-1-16,-4-1 2 15,-2 0-1-15,-4-1 1 16,-3 0-4-16,0-2 3 15,-2 0-2-15,0-1-1 0,-1 0 4 16,0-1-3 0,0 0 3-16,0 0 1 0,0 0 1 15,0 0-2-15,0 0 4 16,0 0-1-16,0 0 0 16,1 0-2-16,-1 0 4 15,0 0-1-15,0 0 3 16,0-5 0-16,1-5-5 15,2-3-1-15,2-2-1 16,1-3 0-16,1-1 1 16,2-3-1-16,0 2 2 15,-1 2-2-15,0 4 0 0,-1 1 0 16,3 2 0 0,1 1-2-16,0 1 1 0,1 2-1 15,3 1 1-15,2-1-1 16,2 0 0-16,0 3 1 15,1-2 0-15,-1 3-1 16,0 0 2-16,1 2 0 16,0 1-4-16,-2 0 2 15,0 0 2-15,0 0-1 16,2 0 0-16,1 0 0 16,3 2 0-16,3 0 0 15,1 0 1-15,3 0 0 16,2 1 1-16,2-3-1 0,3 2 0 15,1-2 0 1,-1 2 1-16,3-2-1 0,1 0 1 16,1 0 0-16,0 0-1 15,-4-4 0-15,1-1 0 16,-1 1 1-16,-2-2-1 16,1 2 1-16,0 0-1 15,3-2 0-15,3 2-1 16,2-2 1-16,-1 3-1 15,0 1 1-15,3 0 0 16,0 2 0-16,3 0 0 16,1 0 0-16,-2 0-2 15,1 0 2-15,-2 0 0 16,-2 0 1-16,-4-2-1 0,-2-2 0 16,-2-3 1-16,-4-1-1 15,-3 0 1-15,-1-4-1 16,-4 2 2-16,2-1-2 15,0-2 0-15,0-1 0 16,-4-1 2-16,-3-1-2 16,-4 0 0-16,-1-3 2 15,-4 2 4-15,-2 2 6 16,-4 0 1-16,0 1-2 16,-3 1-5-16,-1 2 1 15,1-2 0-15,-1 0-6 16,1 2-1-16,1-2 2 15,2 0-2-15,0 0 0 0,1-2 1 16,2-2 0-16,1 3-1 16,-4 2-1-16,3 4-2 15,-1 5-8-15,-1 2-46 16,1-1-96-16,-4 2-138 16</inkml:trace>
  <inkml:trace contextRef="#ctx0" brushRef="#br0" timeOffset="102167.658">20995 5033 582 0,'0'0'47'0,"0"0"-10"16,0 0 8-16,0 0-11 0,0 0-7 16,0 0-14-16,-2-5-6 15,2 5 6-15,0 0 6 16,0 0 7-16,0 0-15 15,0 0-7-15,0 0-4 16,0 0-4-16,-1 5-3 16,0 7 6-16,0 3 1 15,0 0 0-15,0 1 1 16,-2 2 0-16,3-2-1 16,-2-1 0-16,1 0 0 15,0-3-1-15,-2 0 2 16,3-2-1-16,-1-1 0 15,0 1 0-15,0-2 0 0,-2-2 0 16,1 0 0 0,0-2 3-16,-1 2-3 0,-1-3 0 15,-1 1 2-15,-6 1 1 16,-3 1 3-16,-4-2-3 16,-6 1 2-16,-4 1-3 15,-4 0-1-15,-6 4-1 16,-8 0 0-16,-7 0 0 15,-6 1 1-15,-5-2-1 16,-4 1 1-16,0 0 0 16,-2-1-1-16,1 2 2 15,-1-2-1-15,4 2-1 0,4 0-3 16,6-1 1-16,1 1 0 16,4 0 2-16,-1 0-1 15,0-2-1-15,-2 1-6 16,-5-1-14-16,-3 0-11 15,-2-3 4-15,1-1-1 16,6 0 22-16,5-2 5 16,8-1 3-16,6-1 0 15,12 0 0-15,7-1 0 16,9 0 1-16,6 1-1 16,4-1-1-16,0 0-4 15,0 0-5-15,0 2 0 16,0 0 1-16,1 3 9 0,2 0 2 15,-1 4 4 1,-1 1 1-16,-1 3-2 0,0 1-3 16,-5 2 3-16,-6 2-2 15,0 1 2-15,0 1 0 16,1-1-3-16,1-1 2 16,4-1-3-16,1-3 0 15,4 0 1-15,0 0-2 16,1 1 0-16,12-6-60 15,8-4-151-15</inkml:trace>
  <inkml:trace contextRef="#ctx0" brushRef="#br0" timeOffset="103744.121">21023 5238 475 0,'0'0'30'0,"0"0"-26"16,0 0 1-16,0 0 3 15,0 0 4-15,0 0-9 16,8-3-3-16,-8 3 1 0,0-2 3 16,1 2 5-16,-1-1 1 15,0 0-3-15,0-1 1 16,0 0 9-16,0 0 0 15,0-2 2-15,0 2 0 16,0-1-9-16,0 2 8 16,0 1-1-16,0-2-1 15,0 2-3-15,0 0-1 16,0 0-6-16,0 0-3 16,0 0-3-16,0 0-3 15,0 0 0-15,0 0-6 16,0 0-2-16,1 0 4 15,3 3 7-15,-2 2 0 0,3 1 5 16,1-1-3-16,0 1 3 16,2-3 2-16,1 1 0 15,2-1 0-15,5-1 1 16,6-1-2-16,5 0-2 16,6 0-2-16,5-1 0 15,5 3-2-15,1 0 2 16,3 1-4-16,1 1 2 15,1 0 0-15,2-1 0 16,1 2 2-16,5-1-2 16,3 3 0-16,1-2 0 15,2 2 0-15,1-1 0 0,0 0 2 16,-1-2-2 0,1 0 2-16,0-1-2 0,-2-1 1 15,-1-1-2-15,-4 1 1 16,0-1 0-16,4 0 0 15,3 0-2-15,4 3 2 16,0 1 2-16,3 2-2 16,-1 1 0-16,-4 2 0 15,-2 0 1-15,-5 1-1 16,-2 1 0-16,-3-3 2 16,-3 3-2-16,-1-3-2 15,-8-2 1-15,-5 1 1 16,-5-3 0-16,-8-1 0 15,-7 1 0-15,-6-3 0 16,-5-1 0-16,-5 0-3 0,-1 0 3 16,0-1 1-16,0 1 2 15,0-2 7-15,0 3-9 16,0 4-1-16,2 3 0 16,0 4 3-16,-1 4 2 15,-1 0 3-15,0 3 3 16,0 1 5-16,0 0-6 15,0-1-3-15,0-1 5 16,0-1-6-16,0-3-5 16,0 0 2-16,-3-3 0 0,0-3-2 15,0 0 1 1,2-1-2-16,-3 0-42 0,-1-6-94 16</inkml:trace>
  <inkml:trace contextRef="#ctx0" brushRef="#br0" timeOffset="105310.545">18843 5984 643 0,'0'0'55'0,"0"0"-7"0,0 0-8 15,0 0-13-15,0 0-15 16,0 0-11-16,0 0-1 15,-2-13-8-15,-1 23-8 16,-3 8 15-16,-3 11 1 16,-3 3 8-16,-2 2-5 15,-3-3 1-15,3-6-1 16,1-5-1-16,4-5-2 16,3-7 2-16,2-4-2 15,4-1 1-15,0-3-1 16,0 0 3-16,0 0 15 15,0-4 17-15,7-6-5 16,5-5-28-16,6-2 1 0,0 2-3 16,2 2 0-1,-6 4-1-15,0 4-1 0,-6 4 1 16,-1 1-4-16,0 0-1 16,0 4-3-16,0 6 1 15,2 0 6-15,-2 3 2 16,3-3 0-16,0-1 1 15,-1-2-1-15,-1-2 1 16,0-1-2-16,-1-3 1 16,-2-1-8-16,0 0 3 15,-2 0 5-15,1-8 0 16,-3-6-5-16,-1-3 0 16,0-6-3-16,0-2-4 15,-9-6 2-15,-3-1-8 0,-3 2 3 16,-2 5-5-16,-3 3 0 15,-3 6 5-15,-3 5 7 16,0 5 5-16,2 5 2 16,7 1 0-16,1 0-1 15,6 6-2-15,3 5-2 16,4 1-3-16,3 3-3 16,0-1 4-16,9 1 8 15,6 0 1-15,4-2 2 16,3-3-1-16,2-1-2 15,1-2-4-15,0-6-83 16,-2 1-208-16</inkml:trace>
  <inkml:trace contextRef="#ctx0" brushRef="#br0" timeOffset="105750.452">19096 6022 716 0,'0'0'94'15,"0"0"-72"-15,0 0-22 16,0 0-3-16,0 0-8 15,0 0 6-15,-2 14 5 16,2 0 0-16,0-2 2 0,0 2-4 16,0-1 2-1,0-2-3-15,0-3-21 0,0-1-38 16,0-4 3-16,0-2-28 16,0-1-104-16</inkml:trace>
  <inkml:trace contextRef="#ctx0" brushRef="#br0" timeOffset="105907.035">19089 5916 423 0,'0'0'101'16,"0"0"-42"-16,0 0-43 0,0 0-16 16,0 0-17-16,0 0 13 15,-2 9-2-15,2 3-47 16,5-2-171-16</inkml:trace>
  <inkml:trace contextRef="#ctx0" brushRef="#br0" timeOffset="106387.231">19191 5938 655 0,'0'0'98'16,"0"0"-75"-16,0 0-3 16,0 0-16-16,0 0-4 0,0 0-4 15,-4-4-14-15,4 4-22 16,0 0 26-16,0 0 11 16,0 0 3-16,0 0-11 15,0 0 2-15,0 1 1 16,0 5 4-16,0 2 4 15,0 2 0-15,0 0 0 16,0 0 2-16,0 0-1 16,0 0-1-16,0-2 0 15,0 1 0-15,5-1 0 16,1-1 2-16,1-2-2 16,-1 1 2-16,1-2-2 0,-2 1 3 15,-1-2-3 1,1 3-1-16,-4-1 1 0,-1 1-3 15,0-1-1-15,0 2 4 16,-5-2 3-16,-4 1 4 16,-1-2-4-16,-1-1-1 15,2-2 0-15,-2 1-1 16,2 0-2-16,1 0-23 16,2 0-46-16,4-2-3 15,2 0-123-15</inkml:trace>
  <inkml:trace contextRef="#ctx0" brushRef="#br0" timeOffset="106640.947">19333 5897 537 0,'0'0'90'16,"0"0"-7"-16,0 0-22 15,0 0-37-15,0 0-24 16,0 0-16-16,0-1 4 15,0 15 10-15,0 0 2 16,0 2 0-16,0 2 0 16,0 1 0-16,0 3 2 15,0-2-1-15,0 2 0 16,0-3-1-16,0-1-7 0,-6-2-78 16,0-4-2-16,1-3-3 15,-3-4-96-15</inkml:trace>
  <inkml:trace contextRef="#ctx0" brushRef="#br0" timeOffset="107121.918">19303 6050 138 0,'0'0'290'15,"0"0"-219"-15,0 0-31 16,0-58 22-16,0 51-32 16,0 3 9-16,0 0-18 15,3 2-11-15,9-2-10 16,2 0 0-16,0 1 0 15,2 1-2-15,0 2 2 16,-3 0-1-16,-1 0-2 16,-1 2 1-16,-2 3-7 0,-2 1 3 15,-3 0 2-15,-1 2-3 16,0 2-2-16,-3-2 6 16,0 1 3-16,0-1 2 15,0 1 12-15,-6-1-4 16,2-3 0-16,1 0-6 15,1-3-1-15,2-1-2 16,0-1 2-16,0 0 11 16,0 0 9-16,0-7-23 15,3-4 0-15,6-4-7 16,4-2 4-16,-1 0-16 16,1 3 0-16,-1 2 1 0,-3 6 15 15,-4 2 2 1,-1 2-1-16,-2 2-7 0,3 0-6 15,-1 0 6-15,3 6 4 16,-2 1 5-16,1 2 2 16,1-1 0-16,-1-2 0 15,-2 0 1-15,-1-2-1 16,-3 0-2-16,0-2-45 16,0-2-111-16</inkml:trace>
  <inkml:trace contextRef="#ctx0" brushRef="#br0" timeOffset="107317.424">19539 5793 614 0,'0'0'60'16,"0"0"-50"-16,0 0-10 15,0 0-7-15,0 0-7 16,0 0 7-16,-2 1-13 15,2 6-23-15,2-1-6 16,1-1-49-16,3-1-134 16</inkml:trace>
  <inkml:trace contextRef="#ctx0" brushRef="#br0" timeOffset="108359.198">19634 5775 631 0,'0'0'13'16,"0"0"-13"-16,0 0 0 16,0 0 21-16,0 0-2 15,-15 61-3-15,10-42-5 16,1-1-4-16,1-1 8 16,-1-3-2-16,2 0-3 15,0-3-6-15,-1-3-2 16,3-1 0-16,-2-4-1 15,2 1 2-15,0-3 0 16,0-1 1-16,0 0 6 16,0 0 2-16,2-5-12 0,5-7-33 15,5-3-29-15,1 1 44 16,-2 1 5-16,-1 4-14 16,-4 4 26-16,-2 3 0 15,-3 2 1-15,0 0 0 16,0 0-14-16,2 2 2 15,0 7 10-15,2 0 2 16,0 2 2-16,-1-1 1 16,2-1-1-16,0-1 3 15,1 0-4-15,-1-4 2 16,0-2 2-16,1 0 2 16,0-2 1-16,0 0 0 0,1 0-4 15,-2-4 1 1,-1-3-5-16,-2-1 0 0,-3-3-8 15,0 3-8-15,0 0 8 16,0 4 6-16,0 0 0 16,-5 4 2-16,-4 0-1 15,2 0-1-15,-1 3 1 16,2 4 0-16,1 3-1 16,3 0-3-16,2-1-2 15,0-1 0-15,0-1 3 16,6-4 4-16,6 0 7 15,3-3 4-15,3 0-3 16,0 0-2-16,1-8-4 16,-4-1 1-16,-2-2-1 15,-3 3-1-15,-6 0 0 0,0 1 0 16,-3 3 2-16,-1 2 6 16,0 2 13-16,0 0-4 15,0 0-10-15,0 0-8 16,0 0-3-16,-2 0-4 15,2 2 1-15,0 2-2 16,0 0-2-16,0-1 10 16,0-1 1-16,4 0 2 15,3-2 2-15,3 0-2 16,0 0-3-16,1 0-22 0,0-7-30 16,-1-3 5-1,1-4 25-15,-2-3 12 0,1-4 10 16,-2-2 1-16,-1-3 7 15,0 1-3-15,-2 3 4 16,-4 2 9-16,-1 7 22 16,0 5 22-16,0 5-20 15,0 3 0-15,0 0-42 16,-3 0 0-16,-1 4-2 16,-3 8-3-16,2 4 2 15,0 2 3-15,3 2 1 16,2 1 5-16,0 1-5 15,0-2 2-15,0-2 2 16,0-3-5-16,2-1 1 16,-2-2-1-16,0-4-45 0,0-1-10 15,0-2-24-15,0-5-5 16,0 0-119-16</inkml:trace>
  <inkml:trace contextRef="#ctx0" brushRef="#br0" timeOffset="109049.172">19937 5862 301 0,'0'0'121'15,"0"0"-50"-15,0 0-23 16,0 0 30-16,11-56-31 16,-3 49-31-16,3 2-3 15,0 0-7-15,3 0-5 16,0 1-1-16,0 0 1 16,-1 1 0-16,0 0-1 0,-1-1 0 15,-2 2 2-15,-4 1-2 16,-2-1 0-16,-2 2-2 15,-2 0 0-15,0 0-19 16,0 11 19-16,-4 1 2 16,-5 3 14-16,-3 2 0 15,1-3-5-15,4-2-5 16,-1-2-3-16,5-2 0 16,0-3-1-16,3-2 2 15,0-2-1-15,0-1-1 16,0 0 0-16,0 0 9 15,8 0 5-15,7-7-14 16,1-4-10-16,0 0-17 0,0-3-14 16,-2 1 14-1,0 1 0-15,-5 3 11 0,-3 3 15 16,-3 3 1-16,-3 1 13 16,0 2 12-16,0 0-21 15,0 0-4-15,-5 0 0 16,-1 5-4-16,3 1 1 15,3-2-3-15,0 1-2 16,0-2 3-16,0-2 5 16,7 0 2-16,4-1 8 15,-1 0-6-15,3 0 1 16,-2-5-4-16,0-2 4 16,-4 0-4-16,-2 0 1 0,-4 0 6 15,-1 2-1-15,0 0 0 16,0 2 4-16,-7 1 0 15,-3 2-8-15,3 0-3 16,-2 0-1-16,2 5-1 16,3 4 1-16,-1 2-2 15,3 2-1-15,0 0 3 16,1 2 1-16,1-3-1 16,0 2 2-16,0-1-1 15,0-2 0-15,-4 2 2 16,-4 0-2-16,-5-3-10 15,-6 3-22-15,-4-2-95 16</inkml:trace>
  <inkml:trace contextRef="#ctx0" brushRef="#br0" timeOffset="109597.629">18950 6458 511 0,'0'0'99'15,"0"0"-81"-15,0 0-2 16,0 0-7-16,0 0 17 0,78-20-5 16,-45 9-4-16,6-2-5 15,6-2-7-15,8-3 1 16,6 0-2-16,2-4-3 16,3 1-1-16,-6 1 0 15,-2 1 0-15,-1 1 1 16,-7 2-2-16,-5 3 1 15,-7 3 0-15,-9 0 1 16,-7 6-1-16,-8-1 0 16,-7 4-17-16,-5 1-71 15,-7 0-204-15,-19 2-37 16</inkml:trace>
  <inkml:trace contextRef="#ctx0" brushRef="#br0" timeOffset="109868.066">19186 6396 660 0,'0'0'44'15,"0"0"-23"-15,0 0 22 16,0 0-28-16,0 0 4 16,0 0-4-16,42 2-5 15,-2-2 5-15,8-4-6 16,3-5-8-16,3-3 2 15,-1-1 0-15,-1 0-3 16,-4 0 0-16,-2 0 0 16,-7 1-2-16,-4 1-4 15,-7 0-10-15,-4 3-8 16,-8 1-27-16,-7 3-72 0,-9 3-94 16</inkml:trace>
  <inkml:trace contextRef="#ctx0" brushRef="#br0" timeOffset="111856.126">22592 5901 670 0,'0'0'91'0,"0"0"-56"16,0 0-19-16,0 0-16 15,0 0-4-15,0 0-4 16,0 0 3-16,2 11 5 15,-2 2 1-15,0 6-1 0,0 3 0 16,-2 3 1-16,-5 3-1 16,0-1 2-16,0 2-1 15,-2-4-1-15,2-4 1 16,2-5-1-16,1-4 0 16,2-6 0-16,0-1 0 15,2-3 0-15,0-2 1 16,0 0 0-16,0 0 5 15,0 0 4-15,0-7 1 16,0-8-6-16,0-6-2 16,0-5-3-16,12-7 3 15,1 0-3-15,2-2 0 16,3 4-3-16,-2 4 3 0,1 6-1 16,-4 8-3-1,-3 4 1-15,-3 6 0 0,-1 3 0 16,-1 0-6-16,-1 5 1 15,0 6 4-15,-3 2 1 16,-1 3 2-16,0 0 1 16,-5 3 1-16,-8-3-1 15,3-1 1-15,-2-3-1 16,3-2 0-16,1-3-1 16,1-2 2-16,3-2-1 15,1-3 0-15,3 1 0 16,0 1 0-16,0-2-1 0,-2 5-3 15,2-1 3 1,-2 4 0-16,1 1 0 0,0 2 0 16,1-1-2-16,0-1 3 15,0-2-1-15,2-1 1 16,9 0 1-16,3-2-1 16,4-3 0-16,6-1-3 15,0 0-3-15,-1 0-12 16,-2-5-18-16,-2-3 8 15,-3-4-15-15,-5-2-10 16,-3-2 16-16,-2 0 25 16,-3 4 5-16,-2 0 6 15,-1 4 1-15,0 4 7 16,0 2 27-16,-4 1-14 16,-2 1-18-16,-1 0-1 0,2 0 0 15,-2 4 1-15,4 6 0 16,1-1-2-16,2 1 1 15,0 1 1-15,0-2 1 16,1 0 0-16,10 0 0 16,1-4 1-16,3-1-4 15,-3-2-45-15,0-2-34 16,-2 0-373-16</inkml:trace>
  <inkml:trace contextRef="#ctx0" brushRef="#br0" timeOffset="112785.858">22935 5844 573 0,'0'0'118'0,"0"0"-58"16,0 0-60-16,0 0-13 16,0 0-9-16,0 0 22 15,0 41 5-15,0-19 3 16,0 1 2-16,0 3 2 15,0 0-4-15,0 1 4 16,0 0-7-16,0-3-4 16,0-1 6-16,0-5-7 15,-2-8-1-15,-2-2-28 16,3-6-31-16,-1-2-3 0,2 0 21 16,0-3 34-1,0-12-107-15,0-4 56 0,0-3 56 16,0-1 3-16,0 2 3 15,0 1 5-15,0 4 40 16,0 4 14-16,0 4-15 16,0 4 3-16,0 1-27 15,0 0-12-15,5 2-11 16,10-1-1-16,2 2 1 16,3-2-6-16,6 2 3 15,0-3-8-15,-1-1-8 16,-3 1-2-16,-5-1 6 15,-4 0 9-15,-6 2 0 0,-7-2 6 16,0 2 0-16,0 1 1 16,-10 1 6-16,-5 0-7 15,-3 3-1-15,-3 7 1 16,2 1 3-16,2 2 4 16,4 2 1-16,4-2-3 15,6 1 3-15,1-1-8 16,2-1-3-16,0-4 3 15,4-1 2-15,8-2 5 16,3-3 4-16,4-2-3 16,1 0 2-16,-1-5-7 15,-4-5-1-15,-2-2 3 16,-3-2-3-16,1 1 1 16,-3-2-2-16,-3 4 0 0,-3 1-1 15,0 5 6-15,-2 3 37 16,0 2-1-16,0 0-26 15,0 0-16-15,0 0-10 16,0 0-6-16,0 0 5 16,0 3 9-16,0 3-2 15,0 0-1-15,2-2 2 16,2 0 3-16,-1-1 3 16,-1-3-2-16,1 1 3 15,1-1 3-15,1 0 2 16,2 0-2-16,0-7-7 15,-1 0 1-15,-1 2 0 0,-3 2 0 16,0 1 2 0,-2 2 1-16,0 0-4 0,0 0-3 15,0 0-19-15,0 0 6 16,0 3 12-16,0 2 4 16,0 1 1-16,2-1-1 15,0-1-8-15,0-2-47 16,-2 0-51-16,1-2-260 15</inkml:trace>
  <inkml:trace contextRef="#ctx0" brushRef="#br0" timeOffset="112952.449">23228 5836 595 0,'0'0'137'16,"0"0"-109"-16,0 0-16 15,0 0-12-15,0 0-4 16,0 0-38-16,-4-3-47 16,4 9-41-16</inkml:trace>
  <inkml:trace contextRef="#ctx0" brushRef="#br0" timeOffset="114099.684">23308 5824 479 0,'0'0'56'15,"0"0"-23"-15,0 0-18 16,0 0-15-16,0 0 0 16,0 0 4-16,-23 18 12 15,19-6 0-15,-1 5 8 16,1-3-2-16,2 4 1 16,0 0-7-16,1 0 6 0,-1 1-12 15,2-2-5-15,-1 0 0 16,1-1-3-16,0-3 2 15,0-2-4-15,0-4 2 16,0 0-1-16,0-2-1 16,0 0 1-16,0-5 3 15,0 0 1-15,0 0-3 16,3 0-2-16,11-5-2 16,4-9 2-16,2-1 0 15,1-3 0-15,-3 1-1 16,-2-1 0-16,-5 1 1 15,-2 2-1-15,-4 1 1 0,-5 5 0 16,0 3 3-16,0 3 9 16,0 3 4-16,-5 0-8 15,-5 0-8-15,0 0 0 16,-2 9-2-16,1 0 0 16,3 2-1-16,2 1 2 15,2-1 0-15,4 0-3 16,0-3 1-16,0-2 1 15,0 0 2-15,0-2 0 16,5-1 1-16,6-3 3 16,3 0 0-16,4 0-1 15,5-8-3-15,2-4-12 16,0-1-50-16,-3 0-18 16,-3-1 39-16,-5 0 19 15,-4 3 22-15,-5 3 0 0,-4 3 23 16,-1 5 27-16,0 0 9 15,0 0-36-15,0 0-23 16,-3 4-1-16,-4 5 0 16,1-1 0-16,2 1-3 15,3-2 1-15,1-2 0 16,0 0-4-16,0-2 4 16,1-1 3-16,7 1 6 15,5-3 2-15,4 0 2 16,4 0-5-16,3 0-5 15,1-3-1-15,-1-6-16 16,-2 1 6-16,-2-4 4 0,-1-1 7 16,0-1 0-16,-6-2 0 15,-3 0 0-15,-3 0 0 16,-7 0 0-16,0 3-1 16,0 2 0-16,-15 3 1 15,0 5 10-15,-3 2-10 16,0 1 2-16,-2 0-2 15,3 5-2-15,3 6 1 16,6 1-5-16,3 0 0 16,4 0-1-16,1 2 2 15,0-1 5-15,8-1 3 16,4 0 2-16,-1-2-4 16,1-1-1-16,-1-1-1 0,-3-2 0 15,-2 1 1 1,-5 1 0-16,-1-1-6 0,0 2-2 15,0 2 8-15,-11 3 8 16,-6 2 1-16,-3 2-5 16,-1 2-4-16,0-3 0 15,2 1-52-15,4-3-111 16</inkml:trace>
  <inkml:trace contextRef="#ctx0" brushRef="#br0" timeOffset="114465.706">22953 6278 699 0,'0'0'61'16,"0"0"-44"-16,0 0 2 16,0 0 12-16,0 0-12 15,77-19-19-15,-30 7 0 16,2-1 0-16,-3 2-2 0,4-1-4 16,0 1-3-1,0 0-12-15,-2 0-2 0,-6 2-5 16,-4-2-14-16,-7 3 14 15,-7 1 12-15,-7 3 8 16,-10 3 5-16,-7 1-2 16,0 0-71-16,-16 5-180 15,-9 7 190-15</inkml:trace>
  <inkml:trace contextRef="#ctx0" brushRef="#br0" timeOffset="114759.082">23008 6321 453 0,'0'0'154'0,"0"0"-110"16,0 0 7-16,0 0-7 15,0 0-8-15,0 0-3 16,41-2-23-16,-5-5-6 16,7-1-1-16,1-1-3 15,1-1 0-15,1 1-3 16,-3-1 2-16,-2 1-2 15,-4-1 3-15,-4 2-1 16,-3-1 0-16,-6 3 1 16,-3-1 0-16,-4 4-2 15,-6 0-2-15,-4 2-4 16,-4 1-9-16,-3 0-12 16,0 0-86-16,-13 0-33 0,-5 0-149 15</inkml:trace>
  <inkml:trace contextRef="#ctx0" brushRef="#br0" timeOffset="117384.843">19351 6561 542 0,'0'0'63'16,"0"0"-38"-16,0 0 8 0,0 0-3 15,0 0-6-15,0 0 3 16,0 0-2-16,-1-8-7 15,1 8-2-15,0 0-1 16,0 0-6-16,0 0-7 16,0 0-2-16,0 0-1 15,0 1-8-15,0 9-18 16,0 3 13-16,0 5-55 16,0 3-14-16,0-1-29 15,0-1-152-15</inkml:trace>
  <inkml:trace contextRef="#ctx0" brushRef="#br0" timeOffset="117573.967">19369 6736 554 0,'0'0'47'16,"0"0"-46"-16,0 0-1 16,0 0-3-16,0 0 3 15,0 0 0-15,0 28 1 16,0-20-1-16,0 1 1 15,0-1-1-15,0 0-1 16,2 2-19-16,1-3-63 16,1 1-129-16</inkml:trace>
  <inkml:trace contextRef="#ctx0" brushRef="#br0" timeOffset="117761.933">19357 6900 162 0,'0'0'169'15,"0"0"-102"-15,0 0-26 16,0 0-28-16,0 0-5 16,0 0 11-16,-20 26-11 15,20-23-3-15,0 2 2 16,0-1-4-16,8 1-3 16,1 2-17-16,1-3-125 15,-1 0-57-15</inkml:trace>
  <inkml:trace contextRef="#ctx0" brushRef="#br0" timeOffset="117912.651">19333 7072 280 0,'0'0'211'0,"0"0"-194"0,0 0-13 16,0 0-4-16,0 0 0 15,0 0-4-15,-17 45-9 16,17-40-133-16,3 1-48 15</inkml:trace>
  <inkml:trace contextRef="#ctx0" brushRef="#br0" timeOffset="118070.533">19323 7239 432 0,'0'0'29'16,"0"0"-28"-16,0 0-1 15,0 0-2-15,0 0-44 16,0 0-82-16,0 33-9 16</inkml:trace>
  <inkml:trace contextRef="#ctx0" brushRef="#br0" timeOffset="118227.116">19358 7324 384 0,'0'0'204'16,"0"0"-179"-16,0 0-25 0,0 0 0 16,0 0-1-16,0 0-24 15,-3 5-67-15,3-5-135 16</inkml:trace>
  <inkml:trace contextRef="#ctx0" brushRef="#br0" timeOffset="119403.1">23115 6469 476 0,'0'0'224'15,"0"0"-187"-15,0 0-37 16,0 0-3-16,0 0 1 16,0 0-12-16,0 0 5 15,8-3 8-15,2 3 1 16,-1 2 0-16,-1 2 0 16,0 0-73-16,-2 0 2 15,-2 2-31-15,-4 3-47 16,0-2-63-16</inkml:trace>
  <inkml:trace contextRef="#ctx0" brushRef="#br0" timeOffset="119573.717">23119 6624 191 0,'0'0'302'0,"0"0"-301"16,0 0-1-16,0 0 6 15,0 0-4-15,0 0 1 16,-15 55-3-16,15-45-105 16,0-2-151-16</inkml:trace>
  <inkml:trace contextRef="#ctx0" brushRef="#br0" timeOffset="119732.328">23045 6810 479 0,'0'0'15'0,"0"0"-14"16,0 0-2-16,0 0 1 15,0 0-53-15,0 0-73 16,0 28-74-16</inkml:trace>
  <inkml:trace contextRef="#ctx0" brushRef="#br0" timeOffset="119911.27">23044 6934 581 0,'0'0'22'0,"0"0"-22"15,0 0-8-15,0 0-12 16,0 0 1-16,0 0-115 15</inkml:trace>
  <inkml:trace contextRef="#ctx0" brushRef="#br0" timeOffset="120083.823">23044 6934 556 0,'33'59'47'0,"-33"-59"-47"15,0 0-3-15,0 0 3 16,0 0-1-16,0 0-3 16,-7 20-87-16,2-19-174 15</inkml:trace>
  <inkml:trace contextRef="#ctx0" brushRef="#br0" timeOffset="127431.58">19961 6898 561 0,'0'0'60'0,"0"0"-53"16,0 0 7-16,0 0-7 15,0 0-3-15,0 0-4 16,4-12 2-16,-2 11-4 16,-1-2 2-16,0 1 0 0,1 0 2 15,-2 1-1 1,0 1 6-16,0-1 7 0,0 1-2 16,0 0 0-16,0 0-5 15,0 0 1-15,0 0-2 16,0 0 3-16,-8 0-8 15,-6 5-1-15,-4 8 0 16,-3 3 0-16,1 3-2 16,3-1 2-16,4-3-2 15,4-2 2-15,4 0 0 16,3-3-2-16,2 0 4 16,0-2-1-16,7-2 4 15,7-1 6-15,4-1-1 16,5 0-10-16,2-1-3 15,-1 0-32-15,-3-2-49 0,-5-1-90 16</inkml:trace>
  <inkml:trace contextRef="#ctx0" brushRef="#br0" timeOffset="128362.003">20058 6913 608 0,'0'0'64'16,"0"0"-18"-16,0 0-23 15,0 0-17-15,0 0-6 0,0 0-3 16,-28 1 3-16,22 6-1 16,2 2-1-16,-2-1 2 15,1 1-1-15,2-1-1 16,-1 0 1-16,1-1-3 15,3-2 1-15,0 0-4 16,0 0 0-16,0-3 4 16,0 1 1-16,2-3 1 15,3 3 1-15,1-3-8 16,-1 0 4-16,1 0 1 16,0 0 3-16,-2 0 1 15,2-8 1-15,-1-3-1 16,-3-1-1-16,0-3 0 0,1 0 0 15,-1 1 0 1,-1 2 0-16,0 4 1 0,-1 4 0 16,0 1 0-16,0 3 0 15,0 0-1-15,0 0 0 16,0 0-4-16,1 0-8 16,3 0 4-16,-1 3 6 15,2 2 2-15,0-1 0 16,0 3 0-16,-1-2 0 15,-1-2 0-15,-1-1 0 16,-1-1 0-16,-1 0 0 16,0-1 2-16,0 0 0 15,0 0 5-15,1 0 5 16,2-4-3-16,-1-3-8 0,3-2-1 16,-3 2 0-16,-1 3 0 15,1 1 0-15,-2 3 1 16,2 0-2-16,-2 0-1 15,0 0-5-15,1 0 1 16,-1 0 2-16,3 0 0 16,4 0 3-16,5 0 1 15,3 0 6-15,-1 0-4 16,-2-2 2-16,0 2-3 16,-2-3 1-16,0-2 0 15,-3-1 3-15,-3-2-3 16,0-3 4-16,0-3-2 15,-2 0-3-15,-2-1 1 16,0-3-1-16,0 2 0 0,0 4-1 16,0 6 0-16,0 3 4 15,0 1-1-15,0 2-3 16,0 0-6-16,0 0-10 16,0 2-2-16,0 8 12 15,0 4 6-15,0 1 0 16,0 1 0-16,1 2 0 15,3 0 1-15,-3 2-1 16,1-3 2-16,0-1 1 16,-2-1-3-16,0-5-7 15,0-1-37-15,0-5-38 0,0-3-67 16,0-1-193-16</inkml:trace>
  <inkml:trace contextRef="#ctx0" brushRef="#br0" timeOffset="128578.424">20231 6863 375 0,'0'0'110'0,"0"0"-70"15,0 0 28-15,0 0-13 16,0 0-15-16,0 0-8 16,5-47-14-16,3 41-15 15,2-2 0-15,1 0-2 16,5 1-1-16,0 2 0 15,1-1-1-15,2 3-15 16,-1 2-34-16,0 0-43 0,0 1-64 16,-2 0-38-16</inkml:trace>
  <inkml:trace contextRef="#ctx0" brushRef="#br0" timeOffset="129193.316">20526 6769 505 0,'0'0'43'16,"0"0"-32"-16,0 0 2 0,0 0-9 15,0 0-4 1,0 0 0-16,-52-5 0 0,39 16-2 16,-3 1 2-16,2 3 0 15,4-1 1-15,2 0 2 16,4-1-3-16,4-2 0 15,0 1 0-15,0-6 0 16,4-1 3-16,11-5 8 16,4 0 4-16,3-3-6 15,1-7-5-15,0-3-3 16,-5-2-1-16,-1-1-1 16,-5 0 1-16,-5 2-3 15,-2 2-4-15,-4 3 7 16,-1 4 2-16,0 3 5 15,0 0 9-15,0 2-6 0,0 0-9 16,-3 0-1 0,0 0-6-16,2 4-1 0,0-1 2 15,1 1 3-15,0 0 0 16,0 0 2-16,0-2 2 16,7-2 6-16,2 0-1 15,2 0 1-15,-1 0-4 16,-1-2-4-16,-2-3 0 15,-3 0-5-15,-1 0 2 16,-3 0 1-16,0 4 2 16,0-2 2-16,0 3 6 15,0 0 3-15,0 0-11 16,0 0-8-16,0 3-3 0,0 3 7 16,0 1 1-16,0 1 2 15,0-1 0-15,0-1 1 16,6-1 0-16,-2-1 1 15,-1-2-1-15,0-1-8 16,-3-1-63-16,0 0-94 16</inkml:trace>
  <inkml:trace contextRef="#ctx0" brushRef="#br0" timeOffset="129358.688">20610 6634 22 0,'0'0'503'0,"0"0"-421"15,0 0-32 1,0 0-29-16,0 0-21 0,0 0-12 16,3-15-9-16,8 15 14 15,1 1-51-15,1 4-51 16,-1 1-75-16</inkml:trace>
  <inkml:trace contextRef="#ctx0" brushRef="#br0" timeOffset="129907.981">20715 6670 609 0,'0'0'51'15,"0"0"-51"-15,0 0-14 16,0 0 8-16,0 0 6 0,0 0 3 16,0 41 2-1,0-35-4-15,0-3 1 0,0-1 5 16,1-2 2-16,-1 0-3 15,0 0 5-15,0 0 18 16,1 0 3-16,0 0-10 16,1 0-3-16,2 0 3 15,1-8 6-15,2-3-28 16,1-2-1-16,-2 3 0 16,0 3-1-16,-3 1 2 15,-1 4-2-15,-2 2 2 16,0 0 0-16,0 0-5 15,2 0-7-15,-1 0 7 0,3 0-3 16,-1 0 8-16,3 2 1 16,3 1-1-16,2-2 1 15,2-1 4-15,1 0-1 16,0 0 1-16,0-6-2 16,-1-4 1-16,0-4-2 15,-2 1-1-15,-2-1 1 16,-1 3 0-16,-3 1 2 15,-3 5 0-15,-2 2 16 16,0 3 10-16,0 0-26 16,0 0-4-16,2 0-9 15,-1 0 0-15,3 2-2 0,1 6 11 16,4 1 0 0,4 1-2-16,1 1 0 0,-1 0-37 15,-2-1-43-15,-4-3-87 16,-6-1-400-16</inkml:trace>
  <inkml:trace contextRef="#ctx0" brushRef="#br0" timeOffset="131024.151">19394 6717 524 0,'0'0'59'16,"0"0"-40"-16,0 0-12 15,0 0-7-15,0 0 1 0,61-19 4 16,-42 14 2-16,-4-1 1 16,-1 2 3-16,-2 0 14 15,-2 0 4-15,-1-1-8 16,3-1 1-16,3-1-8 15,4 1-3-15,7-4-7 16,5 0-2-16,6 0 1 16,8-1-3-16,3 2 0 15,1 0-1-15,2 4 1 16,-5-1 4-16,-6 2-4 16,-5 2 1-16,-7-1-2 15,-9 1 2-15,-7 1-1 16,-6-1 7-16,-4 2 12 15,-1-1 15-15,-1 1 6 16,0 0-7-16,0 0-12 0,0 0-6 16,0 0-9-16,0 0 0 15,0 0-6-15,0 0 2 16,0 0-1-16,0 0 0 16,0 0-2-16,0 0-3 15,0 0 1-15,4 0-3 16,1 3 5-16,1 6 1 15,4 4 1-15,-2 1-1 16,2 1 0-16,-2-1 1 16,-2 0 0-16,1-2 0 0,-1-1-1 15,-1-2 0 1,0-2-1-16,-1 0 4 0,0-3-6 16,-2 1-8-16,-2 0-35 15,0-4-60-15,-2-1-187 16</inkml:trace>
  <inkml:trace contextRef="#ctx0" brushRef="#br0" timeOffset="132199.11">19489 7519 315 0,'0'0'275'0,"0"0"-227"15,0 0-2-15,0 0-7 16,0 0-17-16,0 0-10 16,0 0-5-16,-4 0-6 15,4 0 1-15,0 0 0 16,0 0 9-16,0 0 2 15,0 0-7-15,0 0-1 16,2-1 6-16,17-5-10 16,9-1 0-16,12 1-1 15,3-1 1-15,7 1-1 0,0 1 0 16,4-1 0-16,2-1-1 16,-3 2 0-16,-4-1-2 15,-9-1 3-15,-10 4-2 16,-14 0 1-16,-9 2-12 15,-7 1-8-15,0 0 7 16,-2 0-72-16,-9 0-49 16,1 0-98-16</inkml:trace>
  <inkml:trace contextRef="#ctx0" brushRef="#br0" timeOffset="132674.035">20149 7293 610 0,'0'0'106'0,"0"0"-60"15,0 0-37-15,0 0-3 16,0 0-5-16,0 0-1 15,-5-1-3-15,5 4 0 16,4 5 3-16,1 0 2 16,2 3-1-16,0 4-1 15,1 1 0-15,0 0 2 16,-2-1-2-16,0 2 0 16,-4-2 0-16,-2-1 0 0,0 0-21 15,0-2-48 1,-9-2 3-16,-3-1-62 15,-1-5-59-15,1-3-80 0</inkml:trace>
  <inkml:trace contextRef="#ctx0" brushRef="#br0" timeOffset="132897.499">20073 7379 272 0,'0'0'26'16,"0"0"7"-16,-15-70 51 15,15 50 22-15,0 5-42 16,0 1-28-16,0 1 12 15,3 3-16-15,6-2-12 16,3 2-2-16,5 0-10 16,5 1 0-16,8 1-4 15,2 1-1-15,5 0-2 0,1 4-1 16,-4 2 0-16,0 1-1 16,-6 0-14-16,-7 0-69 15,-8 1-47-15,-9 4-235 16</inkml:trace>
  <inkml:trace contextRef="#ctx0" brushRef="#br0" timeOffset="133789.776">20382 7274 651 0,'0'0'43'0,"0"0"-34"16,0 0-1-16,0 0-5 16,0 0-3-16,0 0 0 15,-6-1-8-15,0 1-13 16,-2 2 15-16,-3 7 5 16,2 3 0-16,-2 1-5 15,3 2 4-15,2 0 0 16,2-1 0-16,4-3 1 15,0-1 0-15,0-2 1 16,0-6-1-16,1 1 1 16,6-3 2-16,0 0 1 0,3 0 6 15,0 0-6 1,2-8 0-16,-2 0 0 0,-2-2-1 16,1-3-2-16,-2 0 0 15,-2-2-1-15,-3 4 1 16,-1 1 0-16,-1 5 0 15,0 3 6-15,0 0 4 16,0 2-5-16,0 0-5 16,0 0-6-16,1 0-2 15,0 0 2-15,3 4 4 16,1 0 2-16,2 1-1 16,3-4 1-16,2 2 2 15,1-3-1-15,0 0 3 16,0 0-1-16,0 0-2 0,-1-4 3 15,-3-4-4-15,-1 0 1 16,-1 1-1-16,-1 1 0 16,-2-1-1-16,-2 3-2 15,-2 1 3-15,0 0 0 16,0 3 0-16,1-1 0 16,-1 1 0-16,0 0 0 15,1-1 0-15,2-1 0 16,2 1-1-16,4-3 1 15,0 0 1-15,2 0 1 16,-2-3 1-16,0 2 0 16,-2-3 1-16,-2-2 1 15,-3 0-1-15,-2-2 0 0,0-2-2 16,0 1-2 0,-7 3 0-16,-2 3-6 0,0 2 6 15,-2 4 0-15,2 1-4 16,-1 0 2-16,4 3-1 15,1 5-5-15,3 0-1 16,2 2 4-16,0 1 5 16,0 1 0-16,9 2 0 15,0-2 0-15,-1 3 1 16,0-1-1-16,-1 1 0 16,-1-2 0-16,-3 0 0 15,-3 4 1-15,0-2-1 0,-12 2-1 16,-8-2-72-1,-3-3-133-15</inkml:trace>
  <inkml:trace contextRef="#ctx0" brushRef="#br0" timeOffset="135314.083">20799 7019 455 0,'0'0'93'0,"0"0"-35"16,0 0-26-16,0 0-3 16,0 0-11-16,0 0-5 15,0-11-12-15,2 10 6 0,-2 1 21 16,0 0 3-16,0 0-4 16,0 0-11-16,0 0-11 15,0 2-5-15,0 11-2 16,0 10 2-16,0 6 19 15,-6 6-8-15,1 2-5 16,-2 1 0-16,1 1-5 16,0-2 1-16,0-4 0 15,2-4-2-15,1-3 1 16,1-4 0-16,0-4 0 16,0-3-1-16,1-5 0 15,0-1-1-15,1-4-12 0,0-2-14 16,0-2-10-16,0 1-23 15,0-2-5-15,0 0-37 16,4-7-110-16</inkml:trace>
  <inkml:trace contextRef="#ctx0" brushRef="#br0" timeOffset="135607.345">20942 7098 588 0,'0'0'83'15,"0"0"-32"-15,0 0-51 16,0 0 0-16,0 0-4 0,0 0 2 16,-24 48 0-16,19-29-2 15,2-2 3-15,1 1 1 16,0 0-3-16,-1-2 3 15,2 1 0-15,1-3 1 16,0-1-1-16,0-2-1 16,0-3-1-16,0-1-44 15,0-4-33-15,4-1-21 16,5-2-109-16</inkml:trace>
  <inkml:trace contextRef="#ctx0" brushRef="#br0" timeOffset="136781.571">20985 7182 599 0,'0'0'77'15,"0"0"-53"-15,0 0-24 16,0 0-4-16,0 0 2 16,0 0-4-16,-35 39 4 15,32-30 0-15,3-1-3 16,0-2 2-16,0-1-2 15,0-1 3-15,0-1 2 16,0-2 0-16,2 2-6 16,7-3-20-16,1 0 22 15,3 0 1-15,-1-8-7 0,1-2-5 16,-2 0-5-16,-3 3 2 16,-4 2 16-16,-2-1 2 15,-2 4 8-15,0 0 17 16,0 1 8-16,0 1 9 15,0 0-23-15,0 0-11 16,0 0-7-16,0 0 0 16,0 0-1-16,0 0-4 15,0 0-2-15,1 0 2 16,5 1 4-16,3 0 0 16,1-1 7-16,5 0-1 15,2-2-3-15,-2-7-3 0,-1-3-1 16,-2 0-2-16,-3-3 2 15,-1 1-9-15,-5-1-3 16,-3 3 4-16,0 3 9 16,0 4 2-16,0 1 0 15,-3 3 4-15,-4 1-1 16,1 0-5-16,1 0 0 16,-2 6-3-16,3 4-2 15,2 1 3-15,1 1-3 16,1 3 1-16,0 2 1 15,0 0 1-15,3-1 0 16,3 2 2-16,-1-2-1 16,-2 2 1-16,-1 0 0 15,-2-1 0-15,0 0 1 16,0 2-1-16,-3-2 0 0,-10 2 3 16,-5 1 1-16,-3 2-3 15,-1-2 2-15,2 0 2 16,3-5-4-16,6-5 2 15,4-5 0-15,7-3 2 16,-2-2 5-16,2 0 6 16,0 0 2-16,0 0 11 15,0-10-6-15,0-2-19 16,0-4-3-16,0 1 1 16,0 1-2-16,0 0-2 15,6 3-8-15,-2 1 2 16,2 2-30-16,0 1 11 0,1-1 14 15,1 0 6-15,0 0-2 16,1 2 3-16,-2-1 5 16,2 1 1-16,0 1-1 15,2-1 0-15,1 0 1 16,2-2 0-16,-1-4 0 16,3-2 1-16,3-5 3 15,-2-3 3-15,0-4 1 16,0-5 4-16,-2 1-2 15,-2 1-9-15,-2 2 0 16,-4 5 0-16,0 3 1 16,-5 6 3-16,-1 4 1 15,-1 2-4-15,0 5 11 0,0 1 6 16,1 1-11-16,-1 0-3 16,0 0-2-16,0 0-3 15,0 0 0-15,0 1-9 16,0 9 1-16,0 3 7 15,-2 2 1-15,0 1 0 16,2 0-1-16,0-1 1 16,0 0-1-16,2-2 0 15,3 0-1-15,2 0 1 16,-3-2-3-16,0-1-9 16,-3 0-1-16,-1 0-7 15,0 0-15-15,-5 3-17 0,-10 1-41 16,-7-1-205-1</inkml:trace>
  <inkml:trace contextRef="#ctx0" brushRef="#br0" timeOffset="137608.065">19623 8077 371 0,'0'0'209'0,"0"0"-152"16,0 0-21-16,0 0 2 15,0 0 4-15,0 0-13 16,-3 0-8-16,3 0-7 16,0 0-2-16,0 0 6 15,0 0 2-15,0-1-6 0,14-1-4 16,11-4-5-16,12-1-2 15,11 0-2-15,7-3-1 16,2 3 0-16,-1 0-4 16,-7 1-14-16,-7 4-15 15,-10 0-64-15,-11 2-35 16,-9 0-57-16</inkml:trace>
  <inkml:trace contextRef="#ctx0" brushRef="#br0" timeOffset="138049.594">20249 7919 350 0,'0'0'316'15,"0"0"-250"-15,0 0-24 16,0 0-25-16,0 0-17 16,0 0 0-16,-9-3-4 15,7 14 0-15,0 3 4 16,-1 4 0-16,3 2 0 16,-3 1 1-16,2 2-1 15,-1 0 0-15,1-1-10 16,-2-2-49-16,0-3-16 15,-3-4-25-15,-2-2-155 16</inkml:trace>
  <inkml:trace contextRef="#ctx0" brushRef="#br0" timeOffset="138319.873">20047 7933 638 0,'0'0'84'16,"0"0"-45"-16,0 0 3 16,0 0-11-16,0 0-7 15,0 0-19-15,11-59-5 16,21 44-4-16,11-1 4 16,9-1 0-16,3 0-1 15,4 1-1-15,0 1-3 0,-7 4-1 16,-6 1-1-1,-8 3-31-15,-10 4-66 0,-12 1-11 16,-11 2-66-16,-5 0-121 16</inkml:trace>
  <inkml:trace contextRef="#ctx0" brushRef="#br0" timeOffset="139407.076">20485 7917 493 0,'0'0'68'16,"0"0"-50"-16,0 0-7 15,0 0 15-15,0 0-23 16,0 0-1-16,0-4 11 15,0 4 23-15,0 0 24 16,0 0-18-16,0 0-22 16,-1 0-17-16,-7 6-3 15,-4 7-1-15,1 3 1 16,-2 1-1-16,6-3 1 16,4-1 0-16,3-4-1 0,0-3-3 15,0-2 1 1,1-2-19-16,6 0-8 0,2-2 29 15,4 0 1-15,-1-2 0 16,0-5 0-16,-1 0-1 16,-5-3-7-16,-3-1-2 15,-1-3 5-15,-2-1-7 16,0 2 7-16,0 1 5 16,0 1 2-16,-4 2-2 15,1 4 3-15,3 2 2 16,0 2 14-16,0 1-8 15,0 0-11-15,0 0-7 16,0 0 1-16,0 0-1 16,7 0 7-16,4 0-1 0,1 2 1 15,-3 0 0-15,0 2 0 16,-4 0 0-16,-1-2 0 16,-4 4-3-16,0 1 0 15,0 0 0-15,0 0-6 16,-2-4 8-16,-2-1 2 15,1-1-1-15,3-1 2 16,0 0 3-16,0 0 6 16,0 0 0-16,0 0-7 15,0-4-3-15,0-5-1 16,0-2-13-16,7-3 8 16,3 0 4-16,0 1-3 15,-1 5 3-15,0 0 1 0,-2 4 0 16,-2 2-2-1,0 2 2-15,-3 0 0 0,0 0-5 16,0 0 2-16,-1 0-5 16,0 0 5-16,2 0 3 15,1 1 0-15,2 2-1 16,1-1 1-16,0-2 0 16,1 0 2-16,1 0-2 15,-2 0-1-15,0-2-1 16,-3-4-3-16,0-3 2 15,-2-1 2-15,-2 1 0 16,0-1 1-16,0 0 0 0,0 5 0 16,-4 1 3-1,-1 3 6-15,-1 1-5 16,-1 0-2-16,1 1-2 0,1 8-1 16,3-1-3-16,2 1-1 15,0 1 5-15,7-3 0 16,7-1 0-16,3 1 3 15,-1-2-3-15,-2 2 0 16,-2 2 0-16,-4-1 0 16,-6 1 0-16,-2 4-1 15,-2-1 0-15,-16 2-1 16,-3-1-8-16,-1 0 1 16,1-4-13-16,2-4 3 0,8-2-10 15,2-2-30 1,8-1-80-16,1 0-120 0</inkml:trace>
  <inkml:trace contextRef="#ctx0" brushRef="#br0" timeOffset="139737.221">20951 7660 670 0,'0'0'118'0,"0"0"-73"0,0 0-36 16,0 0-9-1,0 0-5-15,0 0-2 0,0 31 7 16,0-7 0-16,0 5 2 16,0 3-1-16,0 0 0 15,0 1 1-15,0-2 3 16,0-3-4-16,0-2 1 15,0-4-1-15,0-3-1 16,0-2 2-16,-4-4 1 16,2-1-3-16,-1-2-17 15,1-3-25-15,-1-2-53 16,-1-3-36-16,0-2-280 16</inkml:trace>
  <inkml:trace contextRef="#ctx0" brushRef="#br0" timeOffset="140922.075">21044 7909 620 0,'0'0'73'0,"0"0"-63"16,0 0-5-16,0 0-2 16,0 0-1-16,0 0-1 15,21-5 0-15,-18-1-1 16,2 0 2-16,-2-1 2 16,0-1-3-16,-3-4 1 15,0 0-1-15,0-4-1 0,0-3 0 16,0-2 1-16,0-3-1 15,0 0 0-15,0 1 0 16,0 1 0-16,0 6 0 16,0 2 4-16,0 6 13 15,-1 3 5-15,0 2-4 16,1 3-5-16,-1 0-1 16,1 0-6-16,-1 0-6 15,1 0-2-15,0 5-9 16,0 10 11-16,0 5 2 15,0 6 4-15,7 0-4 16,3 2 3-16,3-4-2 16,0-5-2-16,0-6-1 15,-3-4 1-15,-1-5 2 0,-2-2 2 16,-3-2-3-16,0 0 5 16,1 0-1-16,0-4 2 15,3-7-1-15,-2-4-6 16,-2-4 2-16,1-1-3 15,-1 1-9-15,1 4-1 16,-1 4 1-16,0 4 4 16,-1 4 5-16,-1 1-2 15,-2 2-2-15,2 0 0 16,0 0-9-16,3 3 9 16,2 6-1-16,0 2 4 0,0 0 0 15,-1 1 1 1,-3 0-3-16,-1-2-96 0,-2-3-33 15,0-2-101-15</inkml:trace>
  <inkml:trace contextRef="#ctx0" brushRef="#br0" timeOffset="141131.797">21226 7589 671 0,'0'0'96'0,"0"0"-59"16,0 0-34-16,0 0-3 0,0 0-19 15,0 0-41-15,4-6 40 16,4 12-17-16,1-1-35 16,1 0-35-16,-1-2-253 15</inkml:trace>
  <inkml:trace contextRef="#ctx0" brushRef="#br0" timeOffset="141395.168">21385 7520 739 0,'0'0'96'0,"0"0"-76"16,0 0-20-16,0 0-23 15,0 0 21-15,0 0 2 16,15 60 4-16,-6-38-4 16,-2 0 0-16,-3 3-7 15,-1-1-8-15,-3 1-11 16,0-2-39-16,0-1-1 16,-7-4-2-16,-4-6 0 15,1-3-50-15,0-3-57 16</inkml:trace>
  <inkml:trace contextRef="#ctx0" brushRef="#br0" timeOffset="141555.738">21343 7696 282 0,'0'0'173'0,"0"0"-66"16,0 0-2-16,0 0-25 16,9-60-58-16,7 49-16 15,7 0-6-15,6 1 0 16,3 0-1-16,2 0-5 15,1 0-52-15,-1 1-90 16</inkml:trace>
  <inkml:trace contextRef="#ctx0" brushRef="#br0" timeOffset="147957.372">21183 6328 139 0,'0'0'362'0,"0"0"-296"16,0 0-17-16,0 0-28 15,0 0-7-15,0 0 4 16,0 0-13-16,0-16-3 15,0 16-1-15,0 0 0 16,0 0 3-16,0 0-4 16,0 8 2-16,-1 6 0 0,-9 9 41 15,-4 8-16-15,-7 6-4 16,-3 6-13-16,-3 2 0 16,2 0-8-16,3 0 0 15,3-3-1-15,5-3 0 16,3-4 1-16,5-3-2 15,3-4 0-15,2-4-3 16,1-5-26-16,0-5-44 16,7-8-44-16,3-6-134 15</inkml:trace>
  <inkml:trace contextRef="#ctx0" brushRef="#br0" timeOffset="148445.067">21346 6256 248 0,'0'0'128'16,"0"0"-78"-16,0 0-2 15,0 0-17-15,0 0-31 16,0 0-4-16,-26 19 4 15,6 6 16-15,-2 8-1 16,-5 4 14-16,-4 3-14 16,-4 2 2-16,-3 2-5 15,1 0-8-15,-1 1 1 16,5 1-2-16,3-4-3 16,3-4 4-16,8-5-2 15,5-8 1-15,5-3-3 16,5-5 1-16,2-3-2 0,2-2 1 15,0-1-13-15,4-2-52 16,8-4-94-16,-1-4-189 16</inkml:trace>
  <inkml:trace contextRef="#ctx0" brushRef="#br0" timeOffset="150530.409">19148 6950 461 0,'0'0'66'16,"0"0"-18"-16,0 0-9 15,0 0-5-15,0 0-5 16,0 0-2-16,0 0-3 16,6-20-4-16,-5 18-1 15,-1 0 2-15,0 2-9 16,0 0 5-16,0 0 0 15,0 0-12-15,-5 0 2 16,-11 0 2-16,-4 0-9 0,-5 3 1 16,-3 4-1-1,1 2 0-15,-1 0-1 0,2 0-3 16,4 0-13-16,2-1 1 16,3 2-24-16,6-2-32 15,3 1-13-15,3-3-25 16,1-2-188-16</inkml:trace>
  <inkml:trace contextRef="#ctx0" brushRef="#br0" timeOffset="151377.767">17950 6893 681 0,'0'0'86'0,"0"0"-54"16,0 0-2-16,0 0-15 15,0 0-4-15,0 0-11 16,0-10 0-16,-1 10-3 16,-7 8-2-16,-3 6 5 15,-1 3-1-15,2-1 3 16,3-1-4-16,3-3 2 15,2-4 0-15,2-1-2 16,0-3-3-16,0 0 4 16,0-2-1-16,11 1 0 15,3-3 1-15,1 1 0 0,0 0 1 16,-2 1 0-16,-4 0 0 16,0 3-2-16,-4 0 1 15,0 2-3-15,-1-1 0 16,0 1 3-16,-4 2-1 15,0-1 1-15,0 1 2 16,0-1 0-16,0 1-1 16,0 1 1-16,-3 0-1 15,-5-1-17-15,-3 1-39 16,-1-1 5-16,-2 0-28 16,-1-3-27-16,1-3-112 15</inkml:trace>
  <inkml:trace contextRef="#ctx0" brushRef="#br0" timeOffset="151580.228">17989 6859 630 0,'0'0'84'16,"0"0"-41"-16,0 0-11 15,0 0-24-15,0 0-8 16,0 0 0-16,69-34-2 15,-57 34-8-15,1 0-22 16,0 2-23-16,0 2-41 16,-2 1-2-16,1-4-177 0</inkml:trace>
  <inkml:trace contextRef="#ctx0" brushRef="#br0" timeOffset="151947.523">18185 6846 10 0,'0'0'568'0,"0"0"-538"16,0 0-19-16,0 0-2 15,0 0 13-15,0 0 4 16,-55 74-2-16,43-47-2 16,2 0-8-16,1-4-6 15,3-1-3-15,4-6 0 0,2-4-5 16,0-4 1-1,0-3-1-15,6-3 8 0,7-2 13 16,4 0-3-16,3-1-9 16,-2-10-3-16,-1-2-2 15,-4 0-2-15,-5-3 0 16,-3-2-2-16,-4 0 1 16,-1 0-1-16,0 1-1 15,-7 4 1-15,-4 4-5 16,-1 5-13-16,-2 4 7 15,-1 0-15-15,2 0-9 16,3 7-11-16,3 1-51 0,5-2-148 16</inkml:trace>
  <inkml:trace contextRef="#ctx0" brushRef="#br0" timeOffset="153161.549">18444 6790 603 0,'0'0'32'0,"0"0"24"16,0 0 4-16,0 0-27 16,0 0-7-16,0 0-12 15,0-3-14-15,0 3 0 16,0 2-8-16,0 10-5 16,0 7 13-16,0 6 1 15,3 6-1-15,4 2 4 16,4-1-1-16,-1-3-2 15,3 0 2-15,-5-6-3 16,0-5-4-16,-5-4-20 16,0-6-32-16,-3-4 16 0,0-1-7 15,0-3 18-15,0 0 29 16,-5 0 5-16,-3-7-3 16,2-6 2-16,0-4-4 15,2-2-11-15,1-1-2 16,0 0-15-16,1 3 20 15,1 4 8-15,1 5 0 16,0 1 3-16,0 1 8 16,0-1-9-16,9 3-2 15,1-1 1-15,2 0-2 16,1-1 1-16,1 0 0 16,-1 2 0-16,0-1-1 15,-4 2 0-15,-2 0-17 0,-4 3-9 16,-1 0 9-1,-2-2 13-15,0 2 5 0,0 0 0 16,0 0 0-16,0 0 1 16,0 0 0-16,0 0-1 15,0 0-6-15,0 2-3 16,0 7 8-16,-4 2 0 16,1 0 2-16,-1-1-1 15,3-1 0-15,1-1 1 16,0-4 1-16,0-2-2 15,0-2 0-15,0 0 0 16,5 0 8-16,3-1 3 0,2-7-5 16,-1-6-6-1,-1 0 2-15,-1-1-2 0,-1 0-2 16,0 0-12-16,-3 4-3 16,1 3 11-16,-1 4 6 15,-3 2 0-15,0 2 2 16,2 0-2-16,0 0-3 15,1 0 0-15,2 0 3 16,0 2 0-16,2 2 2 16,-1 1-2-16,1-2 2 15,0-1 0-15,-1-1 0 16,-1-1 3-16,-1 0-1 16,0 0 2-16,1 0 0 15,-1 0-1-15,2-4-2 16,-2-2-1-16,2-2-2 0,-3 2 2 15,-1-2-2-15,-2 2 1 16,0-2 0-16,0 1-1 16,0 3 4-16,0 0 6 15,0 3 0-15,0 1 5 16,-2 0-9-16,0 0-6 16,2 0-1-16,0 0 0 15,0 0-4-15,0 0-6 16,0 0-3-16,2 0 8 15,5 1 6-15,2 5 0 16,-3 3 0-16,0-1-1 16,-2 4 1-16,-2 0 1 0,-2 2-1 15,0 0 2-15,0 1-1 16,0-3-1-16,-6 2 2 16,0-2-2-16,0-1 4 15,-3-2-4-15,0-1 0 16,-3-1-38-16,-1-1-258 15</inkml:trace>
  <inkml:trace contextRef="#ctx0" brushRef="#br0" timeOffset="153708.972">17967 7296 189 0,'0'0'330'16,"0"0"-270"-16,0 0-36 15,0 0 40-15,77-45 5 16,-38 25-22-16,5 0-9 16,6 0-3-16,5 2-8 15,4 1-9-15,4 2-5 16,3 0-6-16,0 0-4 16,0-1-2-16,-2-2 0 0,-3 0 2 15,-9 1-3 1,-13 2-4-16,-12 4-23 0,-11 3-12 15,-7 3 8-15,-6 3-3 16,-1 2-21-16,-2 0-35 16,0 0-60-16,-6 6-176 15</inkml:trace>
  <inkml:trace contextRef="#ctx0" brushRef="#br0" timeOffset="154160.149">18154 7416 402 0,'0'0'106'16,"0"0"-28"-16,0 0 0 15,0 0-4-15,0 0-34 0,0 0-13 16,-4-5-3-1,4 5-16-15,0 0-8 0,0 0-3 16,0 9-5-16,0 7 8 16,0 3 4-16,0 3-1 15,0 0 1-15,0 1 0 16,0-2-4-16,0-2-6 16,2-2-40-16,2-5-21 15,1-3-4-15,2-2-5 16,0-5-46-16,1-2-51 15</inkml:trace>
  <inkml:trace contextRef="#ctx0" brushRef="#br0" timeOffset="154841.521">18254 7460 126 0,'0'0'428'15,"0"0"-361"-15,0 0-17 16,0 0-19-16,0 0-26 15,0 0-5-15,-14-5-9 16,14 14 9-16,0 1 1 16,0 1 0-16,0-4 0 15,3 2 0-15,3-1-1 16,-1-3 0-16,0-1 1 16,-3-2 2-16,2 0 0 15,-1-2-3-15,1 0 0 16,0 0 0-16,3-3 0 0,1-6 0 15,-2-4-3-15,0 1-16 16,-4-4 14-16,-2 2-4 16,0-1 3-16,-6 6 1 15,-4 2 5-15,-2 3 2 16,0 1-1-16,1 3 0 16,0 0-1-16,2 0 0 15,5 0-1-15,3 0 1 16,1 0-2-16,0 0-2 15,5-3-7-15,12 0 11 16,4-1 0-16,4 0 3 16,0 0-3-16,-3 1 0 0,-5 1-1 15,-6 2 1 1,-4 0-4-16,-7 0-7 0,0 7 5 16,0 2 6-16,0 0 1 15,0 0-1-15,0-1 0 16,0-1 3-16,0-2-3 15,0 0 1-15,0-2 3 16,0-1-2-16,4-1 0 16,5-1 4-16,1 0 4 15,-1 0-1-15,0-1-6 16,-2-7 0-16,-3-2 1 16,-1 0-4-16,-3-4-4 15,0-1 1-15,0 0 3 0,-4 0 0 16,-6 3-1-1,0 5-4-15,0 2 5 0,1 5-2 16,1 0-5-16,-3 0-11 16,2 5-9-16,0 4-59 15,7-3-159-15</inkml:trace>
  <inkml:trace contextRef="#ctx0" brushRef="#br0" timeOffset="155167.289">18722 7192 544 0,'0'0'155'0,"0"0"-121"15,0 0-34-15,0 0-18 16,0 0 13-16,0 0 3 16,-4 39 1-16,4-19 2 15,0-1-1-15,2 0 0 16,2 1 0-16,-1 0 0 16,1-2 0-16,-1-1 0 15,-1-3-5-15,-1-3-43 16,-1-1-33-16,0-3-48 0,0-2-172 15</inkml:trace>
  <inkml:trace contextRef="#ctx0" brushRef="#br0" timeOffset="155943.874">18682 7351 497 0,'0'0'109'15,"0"0"-53"-15,0 0-2 16,0 0-23-16,0 0-31 15,0 0 0-15,48-62 0 16,-26 50 0-16,1 0 0 16,-2 3 0-16,-5 2-1 0,-5 2-7 15,-4 3-4-15,-5 1-3 16,0 1 7-16,-2 0 0 16,0 0 1-16,0 0 4 15,0 0-5-15,0 0 3 16,0 0-2-16,0 0 2 15,-7 5 5-15,3 2 3 16,-1 1 0-16,3-2 0 16,2 1 0-16,0-1 5 15,0-3-7-15,0 0 2 16,5 0-3-16,3-3 4 16,0 1 6-16,1-1-5 15,-2 0 2-15,1 0-7 0,-1-3-6 16,-4-4-2-16,-1-1-8 15,-2-1 3-15,0-1-4 16,0 2 8-16,0 2-1 16,-2 0 9-16,-3 4 0 15,0 1-1-15,3 1-3 16,1 0 2-16,0 0-1 16,1 0-2-16,0 0-5 15,0 0 5-15,0 0-4 16,1 0 10-16,9 0 4 15,1 0 9-15,2 0 2 16,1 0-9-16,-1-4-5 0,-2 1 2 16,-3-1-3-1,-3-2 0-15,-3 2 0 0,0-2 0 16,-2-1 2-16,0 1 0 16,0 0-2-16,0 0 2 15,-2 2-1-15,-2 2 6 16,0 1-3-16,1 0-1 15,1 1 1-15,2 0-3 16,0 0-1-16,0 0-4 16,0 0-21-16,2 2 25 15,5 4 2-15,0 2 15 16,-1-1-14-16,-2 3 0 16,-2 0 1-16,-2 3 3 15,0 2-2-15,-1 0 0 16,-11 2 1-16,-3-3-5 0,-1 2-1 15,2-3-9-15,-1 0-33 16,3-3-23-16,0-4-93 16</inkml:trace>
  <inkml:trace contextRef="#ctx0" brushRef="#br0" timeOffset="169611.42">21354 6589 314 0,'0'0'43'0,"0"0"22"16,0 0-1-16,0 0-25 16,0 0-3-16,0 0-10 15,0 0-3-15,0 0 0 16,-7-16-6-16,6 15-3 16,0 0-4-16,0 0 4 15,0 1-3-15,1 0-3 16,-2 0-2-16,2 0-2 15,0 0-4-15,0 0-4 0,0 0-3 16,0 0 0 0,0 0 7-16,0 0-1 0,0 0 2 15,0 0 1-15,0 0 8 16,0 0 9-16,13-2 7 16,8-7 2-16,6-3-4 15,5-3-14-15,-2 1-3 16,-4 1-6-16,-7 4 0 15,-5 2 0-15,-4 3-1 16,-5 2-1-16,-3 2-2 16,1 0-27-16,-2 0-25 15,-1 11-7-15,0 1-14 16,0 2-27-16,-4-1-172 0</inkml:trace>
  <inkml:trace contextRef="#ctx0" brushRef="#br0" timeOffset="172351.496">21843 6138 302 0,'0'0'148'0,"0"0"-83"15,0 0-9-15,0 0-17 16,0 0-7-16,0 0-1 16,0 0 0-16,0 3-6 15,0-2-14-15,0 0-11 16,3 4 0-16,5 2 0 16,6 4 17-16,6-1 5 15,5 3-9-15,3-1-4 16,2-2-2-16,-3-1-4 15,0 1 1-15,-4-3-4 16,-3-3-12-16,-4-1-19 0,-5-3-37 16,-4 0 9-16,-1 0-7 15,-1 0-4-15,-2 0-50 16</inkml:trace>
  <inkml:trace contextRef="#ctx0" brushRef="#br0" timeOffset="172643.018">22055 6162 394 0,'0'0'72'0,"0"0"-25"16,0 0 20-16,0 0-25 0,0 0-14 16,0 0 7-16,-46-17-19 15,43 17-14-15,-2 0-2 16,-3 4-2-16,-1 5 0 15,-2 5 1-15,-2 1-1 16,-1 2 2-16,1 1 0 16,3-1-2-16,-1-2 2 15,1-1-1-15,3 0-1 16,1-2-19-16,3-4-23 16,1-1-21-16,2-2-5 15,0-3-72-15,0-2-40 16</inkml:trace>
  <inkml:trace contextRef="#ctx0" brushRef="#br0" timeOffset="173071.872">21859 6071 531 0,'0'0'14'0,"0"0"-12"15,0 0 2-15,-50 55 3 16,43-28 24-16,3 2-11 16,0-1-7-16,4-3-7 15,0-1-4-15,0-3-1 0,8-1 8 16,6-1 11-16,4-3 13 16,3-2-8-16,4-5-9 15,2-4-4-15,-1-5-2 16,1 0-4-16,-1-8-3 15,0-8 1-15,-5-5-2 16,-4-4-2-16,-8-6 0 16,-7-4-2-16,-2-2 1 15,-6-1-3-15,-10 3 4 16,-4 4 0-16,-1 8 4 16,-2 7 5-16,2 5-8 15,0 6 1-15,2 3-2 16,0 2 0-16,-1 2-1 15,-3 9-2-15,-3 3-28 16,0 3-41-16,1-1-29 0,3 1-141 16</inkml:trace>
  <inkml:trace contextRef="#ctx0" brushRef="#br0" timeOffset="175996.141">17681 7185 175 0,'0'0'203'15,"0"0"-161"-15,0 0-23 16,0 0 20-16,0 0-23 16,0 0 10-16,-30-7 6 15,23 5-13-15,3 0 31 16,-1 0-6-16,0-1-2 0,-1 1-4 16,3-1-15-16,-1 2-4 15,1-1-3-15,0 0-2 16,1 1-12-16,-1 0 0 15,3 1 1-15,-2-1-3 16,1 1 0-16,0-1 1 16,1 1-1-16,0 0 0 15,0 0 0-15,0 0 0 16,0-1-1-16,0 1 1 16,0 0 0-16,0 0 0 15,0 0 1-15,0 0-1 16,0 0-1-16,0 0 1 15,0 0-1-15,0-1 1 0,0 1 0 16,0 0 0-16,0 0 1 16,0 0 0-16,0 0-1 15,0 0 0-15,0 0 1 16,0 0-1-16,0 0 0 16,0 0-1-16,0 0-3 15,0 0 2-15,0 0 1 16,0 0-1-16,0 0 2 15,0 0 0-15,0 0 0 16,0 0 0-16,0 0 1 16,0 0 0-16,0 0-1 15,0 0 0-15,0 0 1 0,0 0-1 16,0 0 0-16,0 0 2 16,0-1-3-16,0 1 2 15,0 0 1-15,0 0-2 16,0 0 0-16,0 0 1 15,0 0-1-15,0 0 0 16,0 0 0-16,0 0-1 16,0 0 1-16,0 0-21 15,0 0-81-15,4 0 45 16,3 5-22-16,1 2-35 16,-1 1-82-16</inkml:trace>
  <inkml:trace contextRef="#ctx0" brushRef="#br0" timeOffset="176463.183">17795 7488 357 0,'0'0'93'0,"0"0"-29"15,0 0-34-15,0 0-12 16,0 0 0-16,0 0 0 16,-3-5-7-16,3 5-8 15,0 0 5-15,0 0 10 16,0 0 9-16,0 0-8 15,0 0-7-15,0 0-9 0,0 0-3 16,0 0 0-16,0 0-3 16,0 0-60-16,0 0-140 15</inkml:trace>
  <inkml:trace contextRef="#ctx0" brushRef="#br0" timeOffset="177384.277">21730 6556 583 0,'0'0'63'15,"0"0"-53"-15,0 0-7 16,0 0 1-16,0 0-1 16,0 0-2-16,0 0 1 15,0 0-1-15,-5 0 0 0,5 0 2 16,0 0-1-16,0 0-2 16,-7 1-94-16,-11 0-244 15</inkml:trace>
  <inkml:trace contextRef="#ctx0" brushRef="#br0" timeOffset="178268.271">17767 6974 439 0,'0'0'17'15,"0"0"-12"-15,0 0-3 16,0 0 14-16,0 0 10 16,0 0-19-16,-29-4-4 15,29 4 1-15,0 0 18 16,0 0 17-16,0-3-29 16,0 3-10-16,0 0-28 15,0 0-110-15,-2 0-150 16</inkml:trace>
  <inkml:trace contextRef="#ctx0" brushRef="#br0" timeOffset="178950.072">19239 6544 436 0,'0'0'78'0,"0"0"-5"16,0 0-3-16,0 0-24 16,0 0-11-16,0 0-21 15,6-20-11-15,0 17 3 16,-4 2 8-16,-2 1-7 15,0 0-6-15,1 0-1 16,2 0-19-16,0 0-163 16,3 0-222-16</inkml:trace>
  <inkml:trace contextRef="#ctx0" brushRef="#br0" timeOffset="179738.928">21577 6063 351 0,'0'0'88'15,"0"0"-60"-15,0 0 5 0,0 0-18 16,0 0-5 0,0 0 2-16,0 0-9 0,-9-15-1 15,7 12 10-15,1 1 15 16,0-2 6-16,0 2-2 15,-1 2-2-15,2-1-2 16,0 1-22-16,0 0-5 16,0 0-8-16,0 0-17 15,0 0-24-15,0 7 13 16,-4 1-41-16,-5 0-203 16</inkml:trace>
  <inkml:trace contextRef="#ctx0" brushRef="#br0" timeOffset="-213747.308">14473 3340 422 0,'0'0'54'0,"0"0"-22"15,0 0-26-15,0 0 24 16,0 0-20-16,0 0 7 16,0 0-16-16,-12-1 0 15,12 0-1-15,0 1 0 0,0 0 1 16,0 0 1-1,0 0 2-15,0-2 5 0,-1 2-2 16,1 0 4-16,0 0 1 16,0 0 2-16,0 0-6 15,0-1 7-15,0-1 2 16,0-3-3-16,1 0-7 16,7-2-6-16,6 0 0 15,3-3 2-15,5-3 2 16,7-2-5-16,5-1 3 15,1-2-3-15,-6 3 1 16,-4 5-1-16,-9 2 2 0,-7 4-2 16,-6 3 0-1,-2 1 0-15,-1 0-45 0,0 0-54 16,-2 10 64-16,-6-2-169 16,1-1 65-16</inkml:trace>
  <inkml:trace contextRef="#ctx0" brushRef="#br0" timeOffset="-213221.023">14589 3181 235 0,'0'0'116'0,"0"0"-86"15,0 0 23-15,0 0-3 16,0 0-3-16,0 0-16 15,-16-14 1-15,16 14-18 16,0 0-10-16,0 0-2 16,0 0-2-16,0 0-5 0,0 0-1 15,0 0 1-15,3 0 5 16,8 0-2-16,3 0 4 16,4 0-2-16,3-1 2 15,4-3-1-15,0 1 0 16,2-1-1-16,-4 2 0 15,-2 1 0-15,-6 1-1 16,-5 0-1-16,-7 1-8 16,-3 6 9-16,0 4 1 15,-4 1 6-15,-7 2 0 16,-1 1-4-16,3 0-1 16,3 0-1-16,3 4 0 15,0 2 0-15,3-1-47 0,0-2-159 16</inkml:trace>
  <inkml:trace contextRef="#ctx0" brushRef="#br0" timeOffset="-196770.63">18761 4214 435 0,'0'0'38'0,"0"0"-29"0,0 0-4 15,0 0 2-15,0 0 0 16,0 0-4-16,0 0 0 15,-22-13-3-15,22 13 7 16,0-1 33-16,0 0 4 16,0 1-12-16,0-1-4 15,0 1-2-15,0 0-6 16,0 0-8-16,0 0 0 16,2-2-3-16,15-1 0 15,9-1-2-15,9-3-4 16,10 0-2-16,4-2 1 0,6 0-1 15,-4-2 1 1,-2 1-2-16,-8 1 0 0,-7 3-5 16,-13 2-28-16,-10 1-9 15,-11 3-27-15,-4 0-52 16</inkml:trace>
  <inkml:trace contextRef="#ctx0" brushRef="#br0" timeOffset="-196315.237">18927 4039 370 0,'0'0'84'16,"0"0"-64"-16,0 0-7 16,0 0 27-16,0 0 22 15,0 0-14-15,-9-6-32 16,14 5-10-16,8 1-3 16,4-1 1-16,3 1 0 15,3 0 3-15,-1 0 0 0,1 0 0 16,-2 8 0-16,-1 0-5 15,-6 2-2-15,1 3 0 16,-3 1-1-16,-5 0 1 16,1 2 0-16,-5 1 0 15,-3 0 0-15,0 0 8 16,-2 1-4-16,-10 0 1 16,-1 2 2-16,-1-4 0 15,-1 1-3-15,2 2-4 16,0-3 0-16,1 4-26 15,2 0-46-15,3-6-36 16,2-1-304-16</inkml:trace>
  <inkml:trace contextRef="#ctx0" brushRef="#br0" timeOffset="-189339.02">20627 4608 338 0,'0'0'39'0,"0"0"-25"15,0 0 22-15,0 0 16 0,0 0-11 16,0 0-6-16,0 0 2 16,-5 0 1-16,5 0 4 15,0 0 8-15,0 0-19 16,0 0-12-16,0 0-9 15,0 0-5-15,2 0-5 16,12 0-3-16,6 0-4 16,7-1 7-16,4-4-1 15,0 2-6-15,0-1-14 16,-3 1-16-16,-1 0-2 16,-6 3-5-16,0-1-11 15,-6 1-9-15,-5 0-9 0,-4 0-23 16,-6 0-31-16</inkml:trace>
  <inkml:trace contextRef="#ctx0" brushRef="#br0" timeOffset="-189068.191">20689 4659 244 0,'0'0'44'16,"0"0"-13"-16,0 0 7 15,0 0 8-15,0 0 5 16,0 0-16-16,-31 14-16 16,31-14-1-16,0 0 7 0,0 0 33 15,0 0-19-15,4 0-18 16,9 0-10-16,6-2-9 16,7-5 0-16,1 2-2 15,1 0-2-15,0 1-22 16,-1 1-12-16,0 0-39 15,0 2-32-15,-5 0-148 16</inkml:trace>
  <inkml:trace contextRef="#ctx0" brushRef="#br0" timeOffset="-187345.764">18110 3582 485 0,'0'0'23'0,"0"0"-7"15,0 0 9-15,0 0 4 16,0 0-20-16,0 0-3 16,6-31-6-16,2 29-1 15,-2-1 1-15,1 3 0 0,-2 0 1 16,0 0-2-16,-2 0 1 15,1 0-9-15,-2 8 8 16,-1 3 1-16,-1 2 13 16,0 5 7-16,-1 1-9 15,-7 2-2-15,-3 1-2 16,1-1-5-16,1-1 2 16,1-4-3-16,1-2 1 15,3-3-2-15,2-2 0 16,2-5-1-16,0-1 1 15,0-2-2-15,0-1 2 0,7 0 5 16,9 0 6 0,6-8-1-16,1-6-7 0,3-1 0 15,-1-3-3-15,-3-2 2 16,-1-2-2-16,-3 2 2 16,-5 0-4-16,-3 1 4 15,-4 6-2-15,-2 2 0 16,-4 3-2-16,0 7 2 15,0 1-1-15,0 0 0 16,-7 1-8-16,-7 12 5 16,-3 3 3-16,2 2-1 15,1 0 2-15,5-3 0 16,4-1 0-16,0-4-4 16,4-4 1-16,1 0 1 0,0-4-3 15,0-2-5 1,0 0 10-16,2 0 1 0,9 0 9 15,2-5-4-15,1-4-1 16,-2-4-4-16,-3 1 0 16,-1-2 0-16,-5-2-1 15,-2 1-3-15,-1 2-9 16,0 0-10-16,-6 4-10 16,-5 2 10-16,-3 4-18 15,1 2-32-15,-1 1-32 16,3 0-36-16</inkml:trace>
  <inkml:trace contextRef="#ctx0" brushRef="#br0" timeOffset="-186816.805">18291 3357 232 0,'0'0'210'0,"0"0"-199"16,-69 0-10-16,44 8 3 15,2 3 5-15,-2 4 2 16,0 2-1-16,0 3 9 0,2 6-9 16,1 6-3-1,-1 6 36-15,2 7-16 0,0 0-13 16,2 0 2-16,5 1-4 15,5-6-2-15,6-1-1 16,3-2-5-16,1-6 11 16,15-4-5-16,6-5-1 15,8-6-2-15,8-6 3 16,7-6 0-16,3-4-5 16,7 0 2-16,3-15-6 15,0-5 2-15,-5-7 0 16,-8-6-3-16,-17-3 1 15,-8-3 2-15,-15-3 0 16,-5 0 0-16,-14-1 5 16,-18-1-6-16,-9 3-1 0,-11 1-1 15,-1 7-1 1,-1 8-7-16,6 6 0 0,3 6 4 16,0 9-2-16,0 4 2 15,4 0-17-15,4 15-10 16,11 8-15-16,8 9-25 15,11 6-53-15,7 4-251 16</inkml:trace>
  <inkml:trace contextRef="#ctx0" brushRef="#br0" timeOffset="-178854.806">21623 3400 372 0,'0'0'116'0,"0"0"-102"16,0 0 25-16,0 0-2 16,0 0-12-16,0 0-1 15,0 0-15-15,0 0-4 16,6-8 2-16,-6 8 12 16,0-1 2-16,1 1-5 15,0-1-6-15,2-1 1 16,3-2-5-16,5 1-6 15,3-1 2-15,7-1-2 16,9-2 0-16,7-2 0 16,8-2 1-16,2 0-1 15,-1 0 0-15,-2 1-1 16,-4 1-8-16,-7 1-17 16,-4 2-6-16,-9 2-4 0,-8 2-38 15,-12 2-85-15</inkml:trace>
  <inkml:trace contextRef="#ctx0" brushRef="#br0" timeOffset="-178532.81">21700 3534 501 0,'0'0'67'16,"0"0"-67"-16,0 0 0 15,0 0 0-15,0 0 5 16,0 0 7-16,2 0 13 16,5 0 1-16,5-3 10 15,7-4-12-15,9-3-7 16,2 0-10-16,4-1-5 15,2-2-1-15,2 3-1 16,0-1-1-16,0 2-15 16,-2 1-41-16,-2-1-28 15,-4-1-76-15</inkml:trace>
  <inkml:trace contextRef="#ctx0" brushRef="#br0" timeOffset="-178113.487">22054 3159 568 0,'0'0'34'16,"0"0"-10"-16,0 0-5 15,0 0-18-15,0 0-1 0,0 0-6 16,0 8 6 0,-1 2-4-16,1-1 2 0,0 1 2 15,1-1-5-15,11 1 5 16,2 1 1-16,4-3 5 16,0-1-1-16,3 0-4 15,-6-2 1-15,-1 1-2 16,-4 3 0-16,-2 1-1 15,-5 0-2-15,-3 3 1 16,0 0 2-16,-3 4 2 16,-10 0 0-16,-1 0 0 15,-2 0-1-15,0-1 0 16,-1-1-1-16,2 1 0 0,-2 4 0 16,2 1-25-16,1 0-137 15</inkml:trace>
  <inkml:trace contextRef="#ctx0" brushRef="#br0" timeOffset="-177414.56">22382 3167 607 0,'0'0'41'16,"0"0"-5"-16,0 0 24 15,0 0-39-15,0 0 2 0,0 0-9 16,17-58-9-16,-7 53-2 16,0 0-3-16,3 2 0 15,-4 2 1-15,-2 1-1 16,0 0-2-16,-2 0-2 16,-1 1 0-16,0 7 0 15,-1 1 1-15,-3 2 2 16,2 1 0-16,-2 1 1 15,0 4 0-15,0 1-1 16,0 2-54-16,0 0-48 16,0-3-28-16,0-1-245 15</inkml:trace>
  <inkml:trace contextRef="#ctx0" brushRef="#br0" timeOffset="-177232.016">22402 3373 580 0,'0'0'37'16,"0"0"-32"-16,0 0 10 15,0 0 1-15,0 0-5 16,0 0-11-16,31 0-40 16,-20 0-105-16</inkml:trace>
  <inkml:trace contextRef="#ctx0" brushRef="#br0" timeOffset="-176763.3">22385 3026 613 0,'0'0'15'15,"0"0"0"-15,0 0 0 16,0 0-13-16,0 0-2 16,-62 20-1-16,33 10 0 0,-3 7 0 15,0 6 2 1,0 1 0-16,3 1 6 0,8-6-2 16,7-1 5-16,10-6-4 15,4-5-4-15,5-3 1 16,17-6 0-16,10-5 5 15,9-5 18-15,9-8-9 16,9 0-7-16,3-8-4 16,1-9-5-16,-5-1 1 15,-7-2 0-15,-9-3-1 16,-8-2 2-16,-8-4 0 16,-9-1-1-16,-10-3 2 15,-7 1 0-15,0 0 12 16,-18 2 7-16,-6 3-8 15,-7 2-7-15,-1 3-6 16,-4 5 0-16,1 5-2 0,-1 4 0 16,-2 8 0-16,1 0-11 15,0 8-37-15,4 7-59 16,6 2-89-16</inkml:trace>
  <inkml:trace contextRef="#ctx0" brushRef="#br0" timeOffset="-165569.953">17087 4244 56 0,'0'0'245'16,"0"0"-245"-16,0 0-21 15,64-6 14-15,-54 6-6 16,-2 0-28-16,-3 0 22 15,-5 0-31-15,0 0-100 16</inkml:trace>
  <inkml:trace contextRef="#ctx0" brushRef="#br0" timeOffset="-164915.648">17012 4257 391 0,'0'0'75'0,"0"0"-61"16,0 0 1-16,0 0 2 15,0 0 0-15,0 0 21 16,44-17-24-16,-39 13-1 15,-2 1 29-15,-2 0 4 16,0 0-11-16,0 1 4 16,0-2-32-16,2-2 2 15,-2 0-6-15,1-3-2 0,0 0 1 16,1-2-2 0,-2 1 0-16,-1 1 0 0,0 3 0 15,0 2 0-15,-11 2 0 16,-10 2 0-16,-7 0-1 15,-5 10 1-15,-1 5-1 16,0 3-1-16</inkml:trace>
  <inkml:trace contextRef="#ctx0" brushRef="#br0" timeOffset="-164488.786">17112 5140 0 0,'-12'-24'0'0,"12"149"0"16,142-125 0-16,-95-8 0 15</inkml:trace>
  <inkml:trace contextRef="#ctx0" brushRef="#br0" timeOffset="-161613.111">16958 3482 0 0,'0'-2'0'0,"0"2"0"15,0 2 0-15,-3 2 0 16,-4 6 0-16,6 3 0 16,-2 20 0-16,1 16 0 15,2-49 0-15,0 42 0 16,0-17 0-16,5-24 0 15,19-1 0-15,5 1 0 16,-23-1 0-16,-2 5 0 16,-1-4 0-16,4-1 0 15,-5 0 0-15,-2 0 0 16,-3 0 0-16,-22 0 0 0,-11 1 0 16,-10-1 0-16,13 2 0 15,0 2 0-15,2 5 0 16,0 7 0-16,-1 5 0 15,1-6 0-15,1 2 0 16,1-3 0-16,4-8 0 16,15 13 0-16,-14-16 0 15,20-1 0-15,4 3 0 16,-5-1 0-16,2 0 0 16,1-2 0-16,0 2 0 15,-3-1 0-15,1 1 0 16,-2 2 0-16,1-1 0 15,2 8 0-15,-2-2 0 0,1 2 0 16,-1 3 0-16,-1 2 0 16,-1 4 0-16,0 3 0 15,2-1 0-15,3 0 0 16,2-3 0-16,1-1 0 16,19-6 0-16,8-1 0 15,5 1 0-15,1 0 0 16,-4 3 0-16,-3 3 0 15,-7 1 0-15,1-2 0 16,1 0 0-16,4-6 0 16,2 0 0-16,-2-2 0 15,-6 2 0-15,-5-2 0 16,-2 0 0-16,-1-2 0 16,2 1 0-16,1 0 0 0,1 1 0 15,-2 1 0-15,-1 3 0 16,-1-2 0-16,5-1 0 15,3 0 0-15,4-2 0 16,3-2 0-16,2-2 0 16,-3-3 0-16,-1-1 0 15,-3-2 0-15,-5 0 0 16,-2 0 0-16,-13 0 0 16,4 0 0-16,-6 0 0 15,0 0 0-15,0 0 0 16,0 0 0-16,-7 0 0 15,4-1 0-15,3 1 0 16,0 0 0-16,0 0 0 0,0 0 0 16,0 0 0-16,-3 0 0 15,0 2 0-15,2 0 0 16,1 0 0-16,0-2 0 16,0 0 0-16,0 0 0 15,0-2 0-15,0-4 0 16,0 0 0-16,-4 0 207 15,4 6-179-15,0 0 6 16,0 0 16-16,0 0 9 16,0 0-20-16,0 0-6 15,0 0 5-15,-13-24-7 16,10 22-9-16,2 2 5 0,0-1-5 16,-1 0-7-16,-1 1-12 15,2 0-2-15,-1-1-1 16,1-1 0-16,-1 2 0 15,2 0 1-15,-1-3-1 16,1 1 2-16,-1-1 1 16,-2-1 2-16,3-2 4 15,-4 3-4-15,3-4-4 16,-1 1 1-16,-1 3-2 16,2 1 0-16,-2 1 0 15,3 1 3-15,-2 0-5 16,1 0 2-16,1 0 0 15,0 0 2-15,0 0-2 0,0 0 1 16,0 0-1 0,0 0 0-16,0-2 0 0,0 0 3 15,0 2 8-15,0-3-7 16,0 3-3-16,0 0 4 16,0-1 2-16,0 1-5 15,-1 0 1-15,1 0-3 16,0 0 0-16,0 0 3 15,0 0-3-15,-1 0-1 16,1 0 1-16,0 0 0 16,0 0 0-16,0 0 1 15,0 0-1-15,0 0 2 0,0 0-2 16,0 0 0-16,0 0 3 16,0 0-2-16,0 0 2 15,0 0 14-15,0 0-13 16,0 0 2-16,0 0-2 15,0-1 6-15,0 0 1 16,0 1 1-16,0-1-3 16,0 1-3-16,0 0 3 15,0 0-6-15,0 0 1 16,0-2-2-16,0 0 1 16,-2 0-1-16,-2-1-2 15,1 1 0-15,-3-1 0 16,-4 0 0-16,-3-1-2 15,-6 2 2-15,-3 1-3 16,-5 1 0-16,-3 0 3 0,6 0 0 16,0 1-1-16,6 6-1 15,2 0 0-15,3 4 0 16,4 0-2-16,4 3-3 16,2 0 1-16,3 4 3 15,0 0 1-15,3 2 1 16,11-1 1-16,4 0-1 15,4-2-2-15,5 0 2 16,3-1 0-16,-1-1 2 16,-2-1 0-16,-5 0-1 15,-2 2 0-15,-6 0-13 16,-3-1-2-16,-5 1 4 0,-6-1 10 16,0 0-5-16,-2 0 6 15,-13 2 1-15,-2 0-1 16,-4-2 0-16,-4 0 2 15,-1-3-2-15,-1-2 1 16,-2 1-1-16,-2-3 0 16,0-3 1-16,1-1-1 15,3-1 0-15,6-3 2 16,6 0-2-16,5 0 4 16,8 0-2-16,2 0 2 15,0 0-4-15,0 0-10 16,8 3-13-16,7 8 18 15,3 4 5-15,0 5-1 16,-2 4 0-16,-2 4 1 16,-5 2 1-16,0 2-1 0,-4 0 1 15,1 1-1-15,-3-2 2 16,-1 0-2-16,0-3 0 16,-2 2 1-16,0 2-2 15,0 0 2-15,0 1-1 16,0 0 0-16,0-4 0 15,7-5 0-15,0-6 8 16,8-3 16-16,6-10 16 16,14-2-8-16,14-3 0 15,9-4-12-15,6-9-14 0,-3 0-6 16,-7-4-10 0,-7-6-103-16,-12-6-33 0,-14-6-278 15</inkml:trace>
  <inkml:trace contextRef="#ctx0" brushRef="#br0" timeOffset="-160450.421">15700 4911 524 0,'0'0'34'16,"0"0"-26"-16,0 0 14 15,0 0-14-15,0 0 9 16,0 0 5-16,-4-42 1 15,4 39-12-15,0 1 8 16,0 0 11-16,0 0 0 16,0 2-7-16,-1 0-14 15,1 0-9-15,0 0-6 0,0 0-8 16,0 6 5 0,0 5 7-16,0 3 0 0,3 2 2 15,2 2 0-15,-2 0 0 16,2 1 0-16,0 0 1 15,-1-2 0-15,-2-2-1 16,-1-5 0-16,0-3 2 16,-1-4-2-16,1-1 0 15,1-2 1-15,-2 0 0 16,0 0 5-16,0 0 6 16,0-11 1-16,0-7-12 15,0-5-1-15,0-6-6 16,-7-2 6-16,-2-1-5 15,0 1-2-15,0 1-1 16,0 6 5-16,4 6 3 0,2 5 1 16,0 9 1-16,3 2 0 15,0 1-2-15,0 1-18 16,0 0-17-16,11 1 18 16,5 9 17-16,6 2 2 15,0 1-2-15,0 4 2 16,0-3-2-16,-6 2 0 15,-3 1 1-15,-3-1-1 16,-3-1 0-16,-4-2-1 16,-3 0 1-16,0 0-1 15,0-2 2-15,-3 1 2 16,-4-3-3-16,0-1 2 0,-1 0-2 16,1 0 1-16,0-1 0 15,0 0 0-15,-1-1-1 16,0-2-48-16,4-1-32 15,2-3-75-15</inkml:trace>
  <inkml:trace contextRef="#ctx0" brushRef="#br0" timeOffset="-160163.491">15904 4827 525 0,'0'0'42'16,"0"0"-36"-16,0 0-6 15,0 0-2-15,0 0-4 16,0 0 3-16,-20 9 2 16,20 1 1-16,4-2 1 15,1 0-1-15,0-1 0 16,1 0 2-16,-1 0-2 15,-1-2 0-15,0 1 0 16,-1-3-6-16,-3 0-39 16,0-3-53-16,0 0-120 15</inkml:trace>
  <inkml:trace contextRef="#ctx0" brushRef="#br0" timeOffset="-159978.984">15829 4727 61 0,'0'0'485'16,"0"0"-425"-16,0 0-46 16,0 0-14-16,0 0-4 15,0 0-9-15,-4-7 3 16,11 14 7-16,2 2-42 16,1-2-53-16,0 0-101 15</inkml:trace>
  <inkml:trace contextRef="#ctx0" brushRef="#br0" timeOffset="-159483.987">15948 4814 478 0,'0'0'76'0,"0"0"-61"15,0 0 26-15,0 0-3 16,0 0-17-16,0 0-4 15,23-21-17-15,-14 13 0 16,1-2 1-16,-3 1-1 16,-2-1 6-16,-3 2-6 0,-1-1 0 15,-1 1-5 1,0 3 2-16,-9 2-18 0,-5 0-3 16,-2 2 18-16,1 1 5 15,2 0-2-15,2 0 1 16,4 1-2-16,0 6-1 15,4 0-2-15,3 0 1 16,0 0 0-16,0 1 4 16,4-2 0-16,9 1 2 15,4-1 6-15,1-2 6 16,2 0 5-16,-2 2-12 16,-2 0-1-16,-5 1-2 15,-4 0-2-15,-2 1 2 16,-3 1 2-16,-2-2-3 15,0 2 0-15,0-1-1 0,0-2 0 16,0 1 1 0,-3-2-1-16,1-2 0 0,0 0 0 15,2-1 0-15,0-1 0 16,0-1 0-16,0 0-21 16,0 0-6-16,0 0-12 15,0-10-149-15</inkml:trace>
  <inkml:trace contextRef="#ctx0" brushRef="#br0" timeOffset="-158462.986">16093 4688 538 0,'0'0'48'15,"0"0"-15"-15,0 0-24 16,0 0-9-16,0 0-5 15,0 0 2-15,-18 23 0 16,15-9-1-16,2 1 4 16,1-3-1-16,0 1 1 15,0-3-2-15,0-2 1 16,0-1-1-16,2-2 0 16,5-2-3-16,2-3-1 15,2 0 6-15,5 0 2 16,0 0 7-16,2-6-7 15,-5-5-2-15,-5 0-5 16,-4-2-17-16,-4-1 3 0,0 2-7 16,-11 1 10-16,-2 6 10 15,1 3 6-15,2 2 4 16,-1 0-2-16,2 2-2 16,2 7-4-16,2 4 3 15,5 0-4-15,0 0 4 16,0-1 0-16,6-2 1 15,5-4 10-15,2-2 20 16,1-1-5-16,-2-3-8 16,3 0-7-16,-4 0-1 15,-1 0-3-15,1-4-3 16,-6-5 1-16,0-1-4 0,-5-4-35 16,0 1 8-16,0-2-17 15,-10 1 16-15,-1 3-1 16,0 6 24-16,1 2 5 15,3 3 0-15,1 0-4 16,3 0 2-16,3 3 0 16,0 1-4-16,0-1-3 15,0 0 9-15,3-1 10 16,4-1 16-16,2-1-13 16,2 0 10-16,0 0 6 15,1 0-12-15,0-5-10 16,-2-2-3-16,0-1-2 15,-3-1-2-15,-5 2-5 0,0 3 0 16,-2 1 3-16,0 3 2 16,0 0 0-16,0 0-2 15,0 0-11-15,0 7 8 16,0-1 4-16,0 1 0 16,0-2-4-16,0-3 2 15,4 0 3-15,4-2 2 16,3 0 9-16,2 0 11 15,1-2-5-15,1-4-5 16,-1-4-7-16,0-1 0 16,-3 0-3-16,-1-2 2 15,-5-1-3-15,-1 0 1 16,-4-1-2-16,0 0-2 16,-3 1 2-16,-5 2-2 0,1 4 2 15,0 4 1-15,5 1-1 16,-1 3 11-16,3 0-11 15,0 0-2-15,0 0-10 16,0 7 5-16,0 3 4 16,0 3-1-16,5 2 4 15,2 0 0-15,0-1 0 16,-1 0 0-16,-2-1 1 16,-1 0-1-16,-1-1 0 15,1-2-1-15,-2-2-55 16,-1-2-68-16,0-1-124 15</inkml:trace>
  <inkml:trace contextRef="#ctx0" brushRef="#br0" timeOffset="-158005.688">16357 4622 391 0,'0'0'106'16,"0"0"-50"-16,0 0-10 15,0 0-10-15,0 0-8 16,0 0 13-16,-13-55-15 15,15 48-12-15,7 0-4 16,3-2-9-16,3-1-1 16,8-2 0-16,3-2 1 0,3-1-1 15,0 0 0 1,-2-1 0-16,-6 2-2 0,-6 2-6 16,-7 4-1-16,-4 3 0 15,-4 3 1-15,0 2 3 16,0 0 0-16,0 0 5 15,-11 0 0-15,-1 6-6 16,-1 1 2-16,3 0 3 16,4 1-4-16,1 1 0 15,5-2 4-15,0 3-5 16,0 0 5-16,12 3 1 16,3-2 1-16,3 1 1 15,1-2 0-15,-5-1-1 16,-3 0 0-16,-1-2-1 15,-4 2-1-15,-4 2 0 0,-2 0 1 16,-3 3 1-16,-15 2 0 16,-7 1-1-16,-2 0-7 15,0-1-12-15,0-1-36 16,2-3-20-16,1-1-99 16</inkml:trace>
  <inkml:trace contextRef="#ctx0" brushRef="#br0" timeOffset="-157653.051">15793 5003 384 0,'0'0'68'0,"0"0"-21"16,0 0 28-16,0 0 17 15,0 0-25-15,0 0-43 16,7-20 3-16,30 7-18 16,14-2-3-16,9-2-3 15,8-1 0-15,9-1-3 16,5 0 3-16,8 0 1 15,7 1 0-15,3 3-4 16,-5 2 0-16,-15 8-1 0,-23 5-2 16,-30 0-92-1,-27 4-82-15,-28 7-245 0</inkml:trace>
  <inkml:trace contextRef="#ctx0" brushRef="#br0" timeOffset="-157383.699">15968 5069 256 0,'0'0'39'0,"0"0"-20"0,0 0 67 16,0 0 26-16,0 0-46 15,0 0-8-15,-12 1-18 16,21-5 20-16,10-6-20 15,6-4-36-15,7 0 3 16,5 0-2-16,4 1-5 16,3 3 1-16,-1 2-1 15,-3 0-2-15,-2 3-41 16,-5 1-90-16,-4 0-37 16</inkml:trace>
  <inkml:trace contextRef="#ctx0" brushRef="#br0" timeOffset="-156618.896">16061 5126 181 0,'0'0'26'15,"0"0"-19"-15,0 0 9 16,0 0 10-16,0 0 16 16,0 0-7-16,3-32 35 15,-2 32-21-15,-1 0 7 16,0 0-6-16,0 0-23 0,0 0 1 15,0 0-21 1,0 0-7-16,0 0-8 0,0 4-3 16,0 7 9-16,0 2 2 15,0 5 0-15,3-2-1 16,0 5 1-16,1 0 0 16,1 2 0-16,1 1 0 15,-1-1 1-15,0 0-1 16,-1 0 1-16,-1-4-1 15,-2-1 0-15,0-2 0 16,0-4 0-16,-1-1 1 16,0-3-1-16,0-4 0 15,0 0 0-15,-1 1 1 16,-11-1 3-16,-8 3-1 0,-5 0 0 16,-6 0-3-16,-7 1 1 15,-7-1-1-15,-7 2 1 16,-3-3-1-16,-2 1 1 15,4-3 1-15,6-2-2 16,9 3 2-16,9-3 0 16,8 0 5-16,9 1-5 15,6-3-1-15,6 3-1 16,0 4-4-16,0 1-2 16,6 2-39-16,6-1-148 15</inkml:trace>
  <inkml:trace contextRef="#ctx0" brushRef="#br0" timeOffset="-155679.807">15013 5517 518 0,'0'0'50'0,"0"0"1"16,0 0-41-16,0 0-10 15,0 0-7-15,0 0 5 0,-10 43 2 16,10-18 1 0,0 0 2-16,3-1-1 0,2 1-1 15,3-2 3-15,-1 0 1 16,1 1-4-16,-1-3 2 16,0-1-1-16,-1-2-1 15,-2-5 0-15,1-1-1 16,-1-4-4-16,-3-3-38 15,-1-2-1-15,0-3-20 16,-3 0-32-16,-14-4-45 16</inkml:trace>
  <inkml:trace contextRef="#ctx0" brushRef="#br0" timeOffset="-155478.346">14754 5610 410 0,'0'0'151'16,"0"0"-125"-16,0 0-11 15,31-68 4-15,1 46 2 16,9-1-5-16,9 0 12 16,3 3-11-16,-1 2 0 15,-7 4-9-15,-9 2-7 16,-6 4 0-16,-7 2-1 16,-5 3-44-16,-8 3-15 15,-4 0-42-15,-6 0-175 16</inkml:trace>
  <inkml:trace contextRef="#ctx0" brushRef="#br0" timeOffset="-153400.233">15065 5634 155 0,'0'0'105'15,"0"0"-76"-15,0 0-25 16,0 0-4-16,0 0 0 0,21-57 3 16,-18 54-3-16,-2 1 0 15,1 0 0-15,-1 1 5 16,1 0 19-16,0-1 10 15,2 2-4-15,3-3 4 16,1 2-7-16,2 1 16 16,0 0-14-16,2 0-14 15,-2 0-10-15,-1 4-3 16,-1 6 0-16,0 1 0 16,-1 4 1-16,-3 0 0 15,-3 1 2-15,-1 1 3 16,0-2-2-16,0-2-4 15,-2-4-1-15,-2-2-1 0,-1-1 3 16,0-2-2-16,-2 1 9 16,0 0 10-16,-3 0-7 15,0 0-6-15,1 0-6 16,2-3 1-16,4 0-2 16,1-2 2-16,2 0-1 15,0 0 0-15,0 0 5 16,0 0-6-16,0 0 2 15,4-4 19-15,1 1-21 16,0-1 0-16,-3 2 1 16,-2 2-1-16,0 0 3 15,0 0 1-15,0 0 0 16,0-1-1-16,0-2-2 16,4-2 3-16,4-5-4 0,3-1 0 15,1-2 0-15,-1-2 0 16,0 0 1-16,0-1 0 15,-1 0-1-15,0 1 0 16,-3 2 0-16,-1 2 0 16,-3 5 0-16,-2 2 0 15,-1 4-1-15,0 0-4 16,0 0 1-16,0 0 0 16,0 0-7-16,0 0 5 15,0 0 5-15,0 5 1 16,0 0 0-16,4 0 0 15,-1-1 0-15,1 0 0 16,2 0 0-16,-3 0-1 0,1-1 1 16,-1 1 0-16,0 0 1 15,-1 0-2-15,0 1 1 16,1 2 0-16,-1 0 1 16,2 1 1-16,-2 0-3 15,1-1 1-15,-1 0 0 16,-1-3 1-16,0-3-1 15,-1-1 0-15,2 0 0 16,-2 0 0-16,1 0 2 16,-1 0 3-16,0 0 0 0,0 0-1 15,0 0-4 1,0 0-2-16,0-1 2 0,0-2 0 16,0 3 0-1,0-2 0-15,0 0 1 0,0 0-1 16,0-2 0-16,0 0 0 15,1-1 3-15,2-1-2 16,0-2-1-16,-2 1 0 16,-1 0 1-16,1 2 1 15,-1 0-2-15,0 0 2 16,0 2-2-16,0 0 0 16,0 1-3-16,-1 1 0 15,-3-1-3-15,0 0-5 16,0 2-3-16,1 0 11 15,-1-1 2-15,1 1 0 0,3 0-1 16,-2 0 1 0,2 0 1-16,0 0 0 0,0 0 0 15,0 0-1-15,0 0 0 16,0-1-1-16,0-1-1 16,0 2 2-16,0 0-1 15,0-2 2-15,0 2 1 16,0-2-1-16,0 2 5 15,0 0-1-15,0-1-4 16,2 0 0-16,0-1-4 16,1 1-2-16,3-2-2 15,-1 2 1-15,-3-1-6 0,1 0 0 16,-2 2 8 0,-1 0-1-16,0 0 2 0,0 0 0 15,0 0 2-15,0 0-4 16,0 0-4-16,0 0 6 15,0 0 3-15,1 0 1 16,1 0-2-16,-2 0 2 16,2 0 0-16,-2 0 0 15,0 0 2-15,2 0-1 16,-1 0-2-16,1 0-1 16,0 0 0-16,2-5 2 15,-1 2-1-15,1 0-4 16,-4 2-10-16,0 1 13 15,0 0-1-15,0 0 1 16,-4 1-17-16,-3 7 14 0,-2 3 5 16,0 2 1-16,0-2 1 15,5 1-1-15,1-3-1 16,3-2 0-16,0-2 0 16,0-3-1-16,0-2 2 15,0 0 5-15,5 0 13 16,5-2 19-16,2-7-20 15,2-3-9-15,-1-4-8 16,-1-1 5-16,1-2-5 16,-6-4-1-16,-2-1-12 15,-5 0 7-15,0 1 0 16,0 1-15-16,-9 4 19 0,0 3 1 16,2 6 1-1,2 4 6-15,1 3 6 0,1 2-7 16,-1 0-6-16,1 0 0 15,-1 2-3-15,0 7 0 16,1 2 1-16,3 2 1 16,0 0-2-16,0 0 2 15,0 0 0-15,2-1-3 16,5 0 4-16,0-4 0 16,2-1 0-16,-1-2 0 15,2-2-1-15,0-3-2 16,1 0 3-16,0 0 1 15,1 0 1-15,-1-3-2 16,-1-4-2-16,-2 0-4 0,-4-3-10 16,-3 1-1-16,-1-1 14 15,0 2-3-15,-2 4 6 16,-3 2 8-16,-1 2 11 16,3 0 8-16,-4 0-15 15,3 2-12-15,1 7-3 16,1 2 0-16,2-1 0 15,0 1 1-15,2-2 1 16,7 1 0-16,1-1 1 16,0-1 2-16,2-2-2 15,-2-1-49-15,1-1-116 0</inkml:trace>
  <inkml:trace contextRef="#ctx0" brushRef="#br0" timeOffset="-152641.891">15268 5907 580 0,'0'0'54'0,"0"0"-54"16,0 0 0-16,0 0-5 16,0 0-3-16,0 0 7 15,-1 28 1-15,1-12 0 16,0-1 1-16,0-2-1 0,3 3 1 16,1-2-1-16,-1 3 0 15,1-4-3-15,1-1-56 16,-2-4 45-16,-2-5-12 15,2-1-20-15,-3-2-37 16,0 0-14-16,0-2 90 16,0-9-71-16,-7-7 5 15,0-3 55-15,-4-3 18 16,-3-5 43-16,0-1 5 16,-2 2-35-16,5 4 37 15,5 8 100-15,3 5-44 16,3 3-59-16,0 1-17 15,9 1-22-15,6 2-8 0,2 0 13 16,1 4 2 0,0 0-13-16,-3 0 3 0,-1 10-3 15,-2 2-2-15,-5 2 5 16,-2 1-3-16,-3 1 3 16,-2 1-3-16,0 1-2 15,0-1 0-15,-2-2 0 16,-5-2 0-16,0 0 0 15,0 1 1-15,2-2-1 16,0 2-2-16,-1-3 1 16,2 1-18-16,-3-2-15 15,3-1-17-15,3-5-12 0,1-4-166 16</inkml:trace>
  <inkml:trace contextRef="#ctx0" brushRef="#br0" timeOffset="-152342.658">15420 5744 489 0,'0'0'63'15,"0"0"-26"-15,0 0-34 16,0 0-3-16,0 0 0 0,0 0-3 15,-37 50 1 1,37-28 1-16,0-3 1 0,0 0 0 16,0-1 0-16,0-4 2 15,1 0-1-15,5-2-1 16,0-1 1-16,1-2 1 16,1-3-2-16,3-1 0 15,1-4-5-15,1-1-70 16,-1 0-236-16</inkml:trace>
  <inkml:trace contextRef="#ctx0" brushRef="#br0" timeOffset="-151974.375">15500 5766 507 0,'0'0'54'15,"0"0"-25"-15,0 0-5 16,0 0-7-16,0 0-6 15,0 0-4-15,-24-6-6 16,18 6-1-16,-2 0 0 16,1 3-1-16,0 3 0 15,1 1-1-15,2 1 0 16,4 4 1-16,0-1 0 16,0 2 1-16,4-2-1 15,9 1-3-15,4-2 1 16,0-1-1-16,1-2-2 15,-5 0 5-15,-2-1 1 0,-2-1 0 16,-6 0 1-16,-2-1-1 16,-1 2 0-16,0 2 0 15,-6 2 4-15,-9 2-2 16,-2-1 1-16,-6-2-3 16,2-1 0-16,1 0 0 15,3-1-44-15,7-3-113 16</inkml:trace>
  <inkml:trace contextRef="#ctx0" brushRef="#br0" timeOffset="-151308.654">16005 5447 393 0,'0'0'124'0,"0"0"-110"16,0 0 17-16,0 0 19 15,0 0-27-15,0 0-9 16,2-13-14-16,-2 13 1 15,0 0 12-15,0 0 10 16,0 0-23-16,0 0-4 16,0 12-11-16,5 6 14 15,2 6 1-15,3 6 0 16,-2 3 1-16,3 3-1 16,-1 0 2-16,1 0-1 15,2-1-1-15,-2-2 0 16,2-2 0-16,-1 1 1 15,0-1-1-15,-3 0 1 0,-4-3-1 16,-4-7-167 0</inkml:trace>
  <inkml:trace contextRef="#ctx0" brushRef="#br0" timeOffset="-150627.067">16069 6045 478 0,'0'0'104'0,"0"0"-65"16,0 0 12-16,0 0-10 15,0 0-38-15,0 0-3 16,-12-14-5-16,12 15-3 0,0 11 6 16,0 4 1-16,0 4 2 15,4 3-1-15,0 2 0 16,2-2 0-16,1-1 0 15,0-1 1-15,1-3 1 16,-4-3-2-16,-1-5-5 16,0-3 1-16,-3-2-22 15,0-1-24-15,0-3-42 16,0-1-44-16,-3 0-5 16,-8-9-75-16</inkml:trace>
  <inkml:trace contextRef="#ctx0" brushRef="#br0" timeOffset="-150354.794">15989 6014 317 0,'0'0'141'0,"0"0"-74"16,-7-59-16-16,7 47-24 0,9-1 32 15,7 3-52-15,7 0-6 16,2 2-1-16,2 3 2 16,-4 5 5-16,-1 0-4 15,-6 5-3-15,-6 10-2 16,-2 5 0-16,-8 3 3 15,0 4-2-15,-16-1 1 16,-4-3-1-16,4-5 0 16,4-6-1-16,2-5 2 15,5-6-1-15,1-1 2 16,3 0 4-16,1 0 7 16,0 0-12-16,0 0-4 0,0-9-134 15,0 0-175-15</inkml:trace>
  <inkml:trace contextRef="#ctx0" brushRef="#br0" timeOffset="-149798.281">16146 6016 540 0,'0'0'56'0,"0"0"-36"16,0 0-13-16,0 0-7 15,0 0 0-15,0 0-16 16,2-11 7-16,11 11 9 16,-2 8 2-16,-1 3-1 15,-3 1 1-15,1 2 0 16,-5-2 0-16,1 2 0 15,-3-2-1-15,-1-1 1 16,0-4-1-16,0-3-1 16,0-3 0-16,0-1 0 15,0 0 4-15,0 0 1 16,0 0 1-16,0-5 9 0,0-6-3 16,0-8-12-16,0 0 0 15,0 1-7-15,1 1-8 16,3 4 4-16,-1 5 6 15,2 2 4-15,-2 2 1 16,2 4-3-16,1 0-2 16,-2 0-1-16,1 0 3 15,-2 4 2-15,1 2 2 16,1 1-2-16,-1-1 1 16,1 1 0-16,-2 0 1 15,0-3-1-15,1 0 0 16,-3 1 0-16,1-3-1 15,0 1-1-15,0-1-4 0,-1 1-32 16,1-1-46-16,0-2-103 16</inkml:trace>
  <inkml:trace contextRef="#ctx0" brushRef="#br0" timeOffset="-149599.18">16277 5944 272 0,'0'0'118'15,"0"0"-42"-15,0 0-4 16,0 0-29-16,0 0-11 16,0 0-21-16,-22-23-11 15,22 23-5-15,0 0-34 0,0 0 3 16,0 0 21-16,0 3 8 16,0 2-57-16,0 3-58 15,0-2-117-15</inkml:trace>
  <inkml:trace contextRef="#ctx0" brushRef="#br0" timeOffset="-149290.428">16387 5927 501 0,'0'0'54'15,"0"0"-50"-15,0 0-1 16,0 0-3-16,0 0 2 0,-64 7-2 16,59 3-3-16,1 0 3 15,2 0 3-15,2-2 4 16,0 1 0-16,0-3-4 16,0-1 4-16,4-1 0 15,5-1 0-15,4-1 12 16,4-2-5-16,3 0 4 15,4 0 6-15,1-3-20 16,-3 0-4-16,0 0-39 16,-4 3-45-16,-6-1-169 0</inkml:trace>
  <inkml:trace contextRef="#ctx0" brushRef="#br0" timeOffset="-148839.632">16480 5918 576 0,'0'0'39'16,"0"0"-19"-16,0 0 10 15,0 0-8-15,0 0-15 16,0 0-7-16,-3-1 0 15,3 1 0-15,0 0 1 0,0 0 0 16,0-1 1-16,0-1 1 16,0-2 2-16,8-3 7 15,3-1-9-15,2-2-3 16,-5-1-1-16,-1 5-5 16,-5 0 3-16,-2 4 2 15,0 2 2-15,0 0 4 16,0 0 3-16,-8 0 0 15,-7 2-8-15,-1 8-1 16,0-1-5-16,2 3 5 16,5-4 0-16,4 1-5 15,3-2 4-15,2-1-2 0,0 0-1 16,0 0-1-16,14-1-1 16,3-1 7-16,4 1-9 15,2-2-29-15,-2 0-81 16,1-1-109-16</inkml:trace>
  <inkml:trace contextRef="#ctx0" brushRef="#br0" timeOffset="-148450.126">16386 6217 487 0,'0'0'96'16,"0"0"-34"-16,0 0-5 15,0 0-44-15,0 0-13 16,0 0-17-16,-4 12 14 16,6 2 3-16,5 3 1 0,-2-2-1 15,3 1 0 1,1-1 2-16,-1-2-1 0,-1 0-1 16,0-4-4-16,-3-4 3 15,0-1-42-15,-2-1-14 16,-2-3-8-16,0 0-140 15,0-2-66-15</inkml:trace>
  <inkml:trace contextRef="#ctx0" brushRef="#br0" timeOffset="-148068.573">16341 6214 408 0,'0'0'84'0,"0"0"-48"15,0 0 15-15,0 0 1 16,0 0-12-16,0 0-40 15,9-36-4-15,1 31 4 16,1 1-1-16,-3-1 1 16,-1 0 1-16,0 1-1 0,0-1 3 15,0 0-3-15,2 0 0 16,0 0-1-16,1 1 1 16,5 2-2-16,-3 2 0 15,3 0-1-15,-3 0-3 16,0 11-6-16,-2 4 6 15,-3 1 6-15,-4 2 0 16,-3 0 4-16,0-2-4 16,-1-2 0-16,-7-1 0 15,-1-1 0-15,-1-2 0 0,1-2 1 16,0-2 0 0,1-1-1-16,1-2 2 0,2-2 3 15,-2 2-5-15,3-1 0 16,-1 0-13-16,3-1-46 15,2-1-52-15,0 0-178 16</inkml:trace>
  <inkml:trace contextRef="#ctx0" brushRef="#br0" timeOffset="-147671.179">16594 5993 498 0,'0'0'55'15,"0"0"-37"-15,0 0 18 16,0 0-12-16,0 0-19 15,0 0-5-15,-2-5-2 16,2 5 2-16,0 8 0 16,0 6 2-16,0 4 2 15,0 5 2-15,0 4-3 16,0 1 4-16,0-2-7 0,0 0 1 16,2-5-1-16,4-1 0 15,1-4 0-15,-1 0 2 16,0-2-1-16,0-1 3 15,0-4-4-15,-2 0-22 16,0-4-56-16,1-4-53 16,1-1-176-16</inkml:trace>
  <inkml:trace contextRef="#ctx0" brushRef="#br0" timeOffset="-147289.2">16705 6070 355 0,'0'0'129'0,"0"0"-72"16,0 0 2-16,0 0-13 16,0 0-25-16,0 0 3 15,-23-14-20-15,13 14-4 16,-3 0-1-16,2 4 1 16,-2 6-1-16,3-1 1 15,3 0-1-15,0 1-2 16,3-4 3-16,3 1-2 15,1-2 1-15,0-1-4 16,0-1 0-16,6 2-5 16,5-1 4-16,-1 2 6 15,2 1 0-15,0 1-1 0,-2 1-2 16,-2 1 2 0,-1 2-1-16,-7 1 0 0,0 0 1 15,0 1 1-15,0-1 1 16,-7 0 3-16,-2 1-4 15,1-1 2-15,1-3-2 16,1-2 0-16,1 0 0 16,0-2-74-16,1-3-145 15</inkml:trace>
  <inkml:trace contextRef="#ctx0" brushRef="#br0" timeOffset="-143752.178">15447 6207 22 0,'0'0'10'15,"0"0"-8"-15,0 0-2 16,0 0 1-16,0 0-1 16,0 0-16-16</inkml:trace>
  <inkml:trace contextRef="#ctx0" brushRef="#br0" timeOffset="-142994.668">15265 6170 315 0,'0'0'63'15,"0"0"-33"-15,0 0 8 16,0 0-3-16,0 0-7 16,0 0-10-16,0-7 0 15,0 6-12-15,0-3 2 16,0 1-5-16,0 1 4 15,0 1 29-15,0 0-13 16,0 0-2-16,0 1 1 16,0 0-12-16,0 0-9 0,0 0-1 15,0 0-6-15,0 12 0 16,0 7 6-16,3 7 2 16,1 9 5-16,-1 8-4 15,-1 3-1-15,0 3 0 16,-2 0-1-16,2-4-1 15,0-6 0-15,-1-6 0 16,1-4 2-16,1-6-2 16,-1-5 0-16,0-3 0 15,0-3 0-15,2-4-16 16,0-3-26-16,2-2-23 16,2-3-22-16,2 0-55 0</inkml:trace>
  <inkml:trace contextRef="#ctx0" brushRef="#br0" timeOffset="-142521.977">15182 6680 275 0,'0'0'172'0,"0"0"-78"16,0 0-43-16,0 0-3 16,0 0-6-16,0 0-1 15,-8-15-38-15,8 15-3 16,0 0-15-16,0 2 6 16,10 8 9-16,3 0 4 15,3 2-3-15,0 0 0 0,0-2-1 16,2 0 2-16,-2-3-2 15,2-1 5-15,1-5-2 16,0-1-3-16,1 0-27 16,1 0-19-16,1-4-11 15,0-6-27-15,-4-5-101 16</inkml:trace>
  <inkml:trace contextRef="#ctx0" brushRef="#br0" timeOffset="-142313.022">15436 6551 520 0,'0'0'103'0,"0"0"-80"15,0 0-23-15,0 0-2 16,0 0 2-16,0 0 1 16,-34 44 0-16,28-29 1 15,-2 0-2-15,-1 0 1 16,-2 1-1-16,-3 4 0 15,-2 1 0-15,0-1-21 16,-3-1-267-16</inkml:trace>
  <inkml:trace contextRef="#ctx0" brushRef="#br0" timeOffset="-139888.844">18220 7747 558 0,'0'0'109'0,"0"0"-58"16,0 0-13-16,0 0-6 16,0 0-15-16,0 0-10 0,14-31 2 15,13 21-3 1,10-2-5-16,3 0 1 0,1-1 0 15,-2 1-2-15,4-2-4 16,2 0 1-16,1 1-13 16,-1-1-14-16,-8 2-32 15,-12 5-18-15,-13 3-30 16,-12 4-199-16</inkml:trace>
  <inkml:trace contextRef="#ctx0" brushRef="#br0" timeOffset="-139624.734">18197 7808 469 0,'0'0'69'0,"0"0"-53"16,0 0 5-16,0 0-2 15,0 0-15-15,0 0-3 16,-18 1 1-16,27-1-1 15,9 0 20-15,12-4 41 16,9-9-46-16,6-3-4 16,5-2-9-16,2 0-1 15,-2-1-2-15,2-1-48 16,-3 0-24-16,-2 1-60 16,-10 3-274-16</inkml:trace>
  <inkml:trace contextRef="#ctx0" brushRef="#br0" timeOffset="-132330.616">15309 6977 281 0,'0'0'44'0,"0"0"-39"16,0 0 11-16,0 0-5 15,0 0-2-15,0 0 2 16,0 0 12-16,-14-13-14 16,12 11 19-16,0 0 10 15,0-1-7-15,-1 1-9 16,3-1-8-16,-2 1-3 0,1 1 2 15,1-1 1 1,-1 1 1-16,1-2 3 0,-1 3-3 16,-1-2 2-16,0-2-5 15,1 1-2-15,1 0 0 16,0 0 0-16,-1 1-3 16,1 0 8-16,0 2-4 15,-1 0-5-15,1 0-3 16,0 0-3-16,0 0-4 15,0 0-5-15,0 7-5 16,0 9 6-16,-2 7 8 16,2 1 0-16,0 2 0 15,-2-4 2-15,2-1-2 16,0-4 0-16,0-2-2 0,0-4 2 16,0-3 2-16,0-2-2 15,0-4-1-15,0 2 0 16,0-2 1-16,2 0 0 15,0 1 0-15,1-1 1 16,2-2-1-16,2 0 0 16,3 0 0-16,4 0 18 15,4 0-2-15,-1-2-2 16,0-5-10-16,2 1-4 16,-2-2 0-16,-1 2-27 15,-1-1-40-15,-3 2 0 16,-4-2-10-16,-2 2-103 15,-3 0-68-15</inkml:trace>
  <inkml:trace contextRef="#ctx0" brushRef="#br0" timeOffset="-131971.354">15375 7014 417 0,'0'0'55'0,"0"0"-7"16,0 0-15-16,0 0 0 15,0 0-14-15,0 0-19 0,-1-6-2 16,1 6 0-16,0 0 1 16,0 0-1-16,0 1-1 15,0 9 3-15,0 2 0 16,1 4 0-16,3 2-1 15,0 0 1-15,-1-1 0 16,0-2 1-16,1-1-1 16,1-2 1-16,1 0-1 15,-1-1 0-15,-1-2 2 16,-1-1-2-16,1-2 0 16,1-1 0-16,0-2-15 15,1 0-28-15,1-3-55 16,1 0-166-16</inkml:trace>
  <inkml:trace contextRef="#ctx0" brushRef="#br0" timeOffset="-131439.364">15561 6946 445 0,'0'0'35'0,"0"0"-30"16,0 0-3-16,0 0-4 15,0 0 3-15,0 0-2 16,-41 15 1-16,34-6 0 0,1 1-1 16,1 3-1-16,-1 0 2 15,1 3-2-15,0 1 0 16,5-1 2-16,0-2-3 15,0-3 3-15,0-4 0 16,0-3 0-16,7-4-6 16,0 0-7-16,2 0 13 15,2-8 15-15,0-3-4 16,0 0-8-16,-2-3 5 16,-1-1-8-16,-3 0-11 15,-3-4-12-15,-2 1 16 16,0 2 1-16,0 4-8 15,-2 3 14-15,-1 5 3 0,0 4 37 16,1 0-10-16,0 2-30 16,-3 12-1-16,1 4-2 15,3 4 0-15,0 0 0 16,1-2 3-16,0-2 2 16,0-1-2-16,0-2 0 15,4-2-2-15,1-2 2 16,2-4 4-16,2 1-4 15,2-4 0-15,0 0-6 16,2-4-142-16</inkml:trace>
  <inkml:trace contextRef="#ctx0" brushRef="#br0" timeOffset="-131228.886">15644 6989 479 0,'0'0'79'15,"0"0"-64"-15,0 0-15 16,0 0 0-16,0 0-1 16,0 0-5-16,-6 35-55 15,7-31-107-15</inkml:trace>
  <inkml:trace contextRef="#ctx0" brushRef="#br0" timeOffset="-130830.15">15830 6840 525 0,'0'0'51'16,"0"0"-44"-16,0 0-2 16,0 0-5-16,0 0-2 15,0 0 1-15,-33-1 1 16,29 9 0-16,1-1-4 0,3 0 4 16,0 0 0-16,0-1-1 15,7 2 0-15,3-1-4 16,3 1-2-16,-1 0-8 15,0-1 9-15,-1 0 5 16,-3 2 0-16,-1-3-4 16,-4 1 5-16,-1-1-1 15,0-1 1-15,-2 1 0 16,0 1-1-16,0-2 1 16,0 2 0-16,0-1 0 15,0 0 1-15,0 0-1 16,0 0-44-16,0-3-76 0,-2-2-95 15</inkml:trace>
  <inkml:trace contextRef="#ctx0" brushRef="#br0" timeOffset="-130604.719">15824 6782 488 0,'0'0'64'0,"0"0"-35"16,0 0 2-16,0 0-12 15,0 0-17-15,0 0-2 16,41-54 0-16,-20 45-3 16,-2 2 2-16,1 2-5 0,-2 1-77 15,-4-1-100-15</inkml:trace>
  <inkml:trace contextRef="#ctx0" brushRef="#br0" timeOffset="-129540.6">16213 6764 448 0,'0'0'5'15,"0"0"-5"-15,0 0-6 16,0 0 0-16,0 0 6 16,0 0 0-16,0 38 0 15,0-24 0-15,0 1 0 16,3 0 0-16,-2 1 1 0,0 0-1 16,0-3 3-16,-1 1-2 15,1-4 0-15,-1-3-1 16,0-1-28-16,0-3-42 15,0-1-18-15,0-1 11 16,0-1 48-16,-2 0-16 16,-3-3 44-16,1-7 1 15,-2-2 36-15,0-2 22 16,1 1-8-16,2 0-28 16,1 2 30-16,2 2 36 15,0 0-21-15,0 3-41 16,4-1-6-16,5 0-13 15,5-1-7-15,4 0 0 0,0 0 0 16,2-1 2-16,-1 4-2 16,-4 1 0-16,-1 0-6 15,-7 4-11-15,-2 0-24 16,-3 0-5-16,-2 2 1 16,0 4 44-16,0 2 1 15,0-1-1-15,0 0 2 16,0-1-1-16,0 0 0 15,0-3 0-15,0-2 0 16,0 1 0-16,2-2 0 16,1 0 0-16,3 0 4 15,2-2 28-15,3-4-14 16,0-1 0-16,1 0-9 16,-5-1-5-16,-3 3-1 0,-4 0 8 15,0 5-4-15,0-1 0 16,0 1 8-16,0 0-9 15,0 0-6-15,0 0-4 16,0 0-1-16,0 0-1 16,0 0 0-16,0-2 0 15,3 1-1-15,5-3-2 16,2 0 9-16,1-2 9 16,-1 1-6-16,-5-3 4 15,-2 2-1-15,-3-2 11 16,0 2 1-16,0 0-10 0,0 1 4 15,-2 3-3 1,-1 0 5-16,3 2-1 0,0 0-12 16,-3 0-1-16,-1 0-2 15,2 0 1-15,0 2 0 16,2 1-2-16,0 2-1 16,0 1 4-16,0 0-2 15,0 1 2-15,3 0 0 16,2 0 0-16,0-1 0 15,0 1-10-15,0-1-11 16,0 0-13-16,-4 2-21 16,0-1-63-16,-1-1-69 0</inkml:trace>
  <inkml:trace contextRef="#ctx0" brushRef="#br0" timeOffset="-129201.467">15897 7176 436 0,'0'0'26'15,"0"0"-22"-15,-61 4 5 16,52-4 36-16,6 0-10 15,3 0 8-15,0 0-13 0,0 0-9 16,1 0 2-16,13-7-22 16,10-2 14-16,8-4-4 15,9-1-9-15,7-2-1 16,6-1 0-16,6 0 0 16,1 2 5-16,-4 5-5 15,-7 3-2-15,-9 7-10 16,-14 0-123-16,-15 0-60 15,-12 11-158-15</inkml:trace>
  <inkml:trace contextRef="#ctx0" brushRef="#br0" timeOffset="-128961.11">15920 7280 346 0,'0'0'35'0,"0"0"-29"15,0 0 27-15,0 0-7 16,0 0 1-16,0 0-3 16,7 0-12-16,16-12 6 15,7-1 1-15,7-4-9 16,4 0-2-16,5-1-6 16,2 3 4-16,0 1-6 15,0 4 0-15,-7-1-25 16,-2 2-62-16,-7 1-193 15</inkml:trace>
  <inkml:trace contextRef="#ctx0" brushRef="#br0" timeOffset="-127846.81">17558 6945 420 0,'0'0'72'0,"0"0"-24"16,0 0-7-16,0 0-6 15,0 0-15-15,0 0-12 16,0-8-8-16,0 8 0 16,0 0-3-16,0 0-2 15,0 2 3-15,0 8 2 16,0 2 1-16,0 1 0 0,0 1 0 16,0-3-1-16,3 1 0 15,-1-3 1-15,0-4-1 16,1-1 0-16,-1-3 0 15,2-1-1-15,5 0-1 16,7-3 2-16,7-8 18 16,6-8 1-16,3-2-12 15,0-2 0-15,-2-4-7 16,0-1 0-16,-4 2 0 16,-7 5-48-16,-5 7-4 15,-8 8-7-15,-6 6-55 16,-2 0-223-16</inkml:trace>
  <inkml:trace contextRef="#ctx0" brushRef="#br0" timeOffset="-127446.799">17506 7130 188 0,'0'0'88'15,"0"0"-31"-15,0 0 4 0,0 0-8 16,0 0 5-16,0 0-35 16,2-23-10-16,2 22-5 15,1-1-8-15,0 1 2 16,2 0-2-16,1 1 10 15,3 0 2-15,-1 0-9 16,2 0 3-16,3 0-5 16,-1 0 4-16,7-2-1 15,0-3-2-15,3-4 3 16,3-3-4-16,2-2 0 16,3-4 3-16,1-3-2 15,1-3-1-15,-2-6-2 16,2 1-24-16,-3 0-25 15,-1 2-116-15,-3 6-147 0</inkml:trace>
  <inkml:trace contextRef="#ctx0" brushRef="#br0" timeOffset="-124396.789">15790 7617 211 0,'0'0'437'16,"0"0"-346"-16,0 0-65 15,0 0-5-15,0 0-11 0,0 0-4 16,0 0-6-1,-6-20-1-15,6 20 1 0,0 0 0 16,0 0-4-16,2 0-5 16,5 0-57-16,4 0-36 15,5 0 13-15,1 0-193 16</inkml:trace>
  <inkml:trace contextRef="#ctx0" brushRef="#br0" timeOffset="-123908.519">16080 7492 676 0,'0'0'40'0,"0"0"-20"16,0 0-16-16,0 0-4 16,0 0-1-16,0 0-22 15,-9-15-66-15,9 15 17 16,0 0 61-16,0 0 11 16,0 0 0-16,0 0 3 15,0 0-3-15,0 0-2 16,0 0-5-16,0 2 7 0,0 5 3 15,0-1-3 1,0 2-2-16,1 0 2 0,7-1 0 16,3 0 1-16,3 0-1 15,1-2 0-15,-1 0 0 16,0 0 0-16,-7 2-1 16,0 0-10-16,-7 2-2 15,0 4 0-15,-1 1 3 16,-12 1-13-16,-3 1 14 15,0-1 3-15,3-4-3 16,1-1-2-16,3-2-20 16,2-5-17-16,2-3-66 15,5 0-15-15</inkml:trace>
  <inkml:trace contextRef="#ctx0" brushRef="#br0" timeOffset="-123695.604">16069 7428 485 0,'0'0'71'0,"0"0"-41"16,0 0-29-16,0 0 2 15,0 0-3-15,89-58 0 0,-53 47 0 16,2 3-3-1,-2 1-55-15,-8 2-32 0</inkml:trace>
  <inkml:trace contextRef="#ctx0" brushRef="#br0" timeOffset="-123286.007">15824 7912 539 0,'0'0'60'16,"0"0"-44"-16,0 0 2 15,0 0 23-15,0 0-35 16,56-55-4-16,-16 38-2 0,5-1 0 15,4 1-5-15,2 3 2 16,-3 5-33-16,-3 3-36 16,-10 4-12-16,-10 2-223 15</inkml:trace>
  <inkml:trace contextRef="#ctx0" brushRef="#br0" timeOffset="-123075.568">15944 8045 437 0,'0'0'17'0,"0"0"-17"16,0 0-2-16,0 0-1 15,0 0-44-15,0 0-47 16,13 19 53-16,9-19-157 15</inkml:trace>
  <inkml:trace contextRef="#ctx0" brushRef="#br0" timeOffset="-122877.1">16105 7999 109 0,'0'0'47'0,"80"-44"7"15,-41 25 11-15,-6 5-15 16,-8 7-50-16,-9 5-137 16</inkml:trace>
  <inkml:trace contextRef="#ctx0" brushRef="#br0" timeOffset="-111399.582">17920 4175 485 0,'0'0'52'16,"0"0"-17"-16,0 0 19 15,0 0-2-15,0 0-17 16,0 0 4-16,0 0-24 0,0 0-8 16,28-26-4-16,-4 20-2 15,3 0 1-15,7 0 0 16,1 0-2-16,3 1 2 15,4-1-2-15,0-1-2 16,0 2-35-16,-4-1-9 16,-10 6-40-16,-10 0-2 15,-17 0-127-15,-1 0-27 16</inkml:trace>
  <inkml:trace contextRef="#ctx0" brushRef="#br0" timeOffset="-111151.245">17958 4253 147 0,'0'0'82'0,"0"0"2"16,0 0-51-16,-59 30 2 15,54-25-14-15,3-2-19 16,2 2 1-16,0-3-2 16,9-1 18-16,10-1 60 15,12 0-47-15,7-7-16 16,6-6-8-16,2 0-3 15,-1-2-1-15,-4 0-3 16,-4 2-1-16,-10 2-8 16,-9 5-62-16,-14 2-36 15,-4 4-8-15,-8 0-72 0</inkml:trace>
  <inkml:trace contextRef="#ctx0" brushRef="#br0" timeOffset="-107211.143">16857 3477 339 0,'0'0'58'0,"0"0"-23"15,0 0-11 1,0 0 4-16,0 0 2 0,0 0 14 15,0 0-23-15,-13-33-4 16,13 31 1-16,0 2 3 16,-2 0-5-16,1 0-8 15,0 0-5-15,1 0-3 16,0 2-7-16,0 4 1 16,0 1 6-16,0 6 4 15,4 1-2-15,3 5-2 16,0 3 2-16,0 2-1 15,1 0 3-15,0 1-3 0,0-2 0 16,2-1 0 0,1-2-1-16,-4-1 1 15,3-3 0-15,-2-3 1 0,1 0-2 16,-2-3 0-16,1-4-2 16,-2-2-24-16,-2-2-28 15,0-2-1-15,1 0-8 16,0 0-19-16,2-12-57 15</inkml:trace>
  <inkml:trace contextRef="#ctx0" brushRef="#br0" timeOffset="-106835.309">17087 3438 435 0,'0'0'73'16,"0"0"-39"-16,0 0-34 15,0 0-4-15,0 0-7 16,0 0 8-16,0 19 3 15,2-2 3-15,3-1-3 16,0 4 0-16,1 1 1 16,1 2-1-16,-2-2 0 0,0 0 0 15,-1-2 0-15,0 0 0 16,-4 0 1-16,0-4-1 16,0 1-1-16,0-4-52 15,0-6-22-15,0 0-7 16,0-4-13-16,0-2-54 15</inkml:trace>
  <inkml:trace contextRef="#ctx0" brushRef="#br0" timeOffset="-106602.93">17017 3610 372 0,'0'0'56'0,"0"0"-23"16,0 0 28-16,0 0-11 15,0 0-32-15,0 0-18 16,45-31 0-16,-17 21 3 16,3-1-3-16,2-1 0 15,1 0 3-15,-3 1-5 16,-3 2 3-16,-6 2-2 16,-5 0-29-16,-8 2-27 15,-3 0-11-15,-4-3-105 16</inkml:trace>
  <inkml:trace contextRef="#ctx0" brushRef="#br0" timeOffset="-106302.723">17285 3366 375 0,'0'0'112'0,"0"0"-61"16,0 0-20-16,0 0-7 15,0 0-15-15,0 0-9 16,2-3 0-16,3 12 0 16,0 0 4-16,3 2 0 15,-1 2 2-15,0 1-2 16,2-1-3-16,0 2 0 0,2 0 0 16,-1-1 0-16,0 3 1 15,1-2-1-15,-2 2 0 16,2-1-1-16,-2 1 0 15,-2 0-1-15,0-1-43 16,-5-1-45-16,-2-4-138 16</inkml:trace>
  <inkml:trace contextRef="#ctx0" brushRef="#br0" timeOffset="-104982.023">16703 3344 292 0,'0'0'46'15,"0"0"-7"-15,0 0 13 0,0 0-19 16,0 0-13-16,0 0-10 15,-9-9-9-15,6 9-1 16,-4 0-1-16,-4 1 1 16,-3 9 0-16,-1 2 0 15,-1 3-1-15,0 3 1 16,0 1 0-16,0 1 1 16,4 1-1-16,6-2 5 15,1 4-5-15,3-2 3 16,2 2 1-16,0-1 0 15,0-4-1-15,0-2 0 16,7-3 3-16,2-4 6 0,-1-3 1 16,0-2 6-16,1-3 11 15,-2-1-14-15,1 0-4 16,-1 0-3-16,-2 0 3 16,-3 0-4-16,-1 0-3 15,0 0-5-15,-1 0-1 16,3 0 1-16,0 3 0 15,1 1 1-15,3 1-2 16,1 2-3-16,2 1 3 16,2-2 0-16,3 2 1 15,-1 1 1-15,1-3 4 16,-3 2-5-16,-1-1 0 16,-2 1 0-16,-4-3-5 0,-5 4 5 15,0 0 3 1,0 1-1-16,-4 4 1 0,-12 0-2 15,0 0-1-15,-2-2 6 16,4-4-5-16,2-2 0 16,4-3 2-16,3-2-3 15,5 2 2-15,-2-3-2 16,2 0 1-16,0 1-2 16,0 2-1-16,0 1-4 15,0 4 4-15,2 4 0 16,5-1 2-16,6 2-2 15,1 1 2-15,0-1 0 0,3 0 0 16,0-1 1 0,-2 1-1-16,-1-3 1 0,-2 0-1 15,-1 0 0-15,1-3-2 16,1-2-27-16,3-4-13 16,9-1-19-16,5 0-51 15,8-13-88-15</inkml:trace>
  <inkml:trace contextRef="#ctx0" brushRef="#br0" timeOffset="-103976.969">17292 3219 345 0,'0'0'64'16,"0"0"-5"-16,0 0-29 15,0 0 23-15,-7-55-31 16,12 43 0-16,8-2-9 16,4 1-9-16,2 3-1 0,0 0 3 15,-1 1 2-15,-2 3-3 16,2 3-1-16,-2 2 2 15,-2 1 0-15,-1 0-5 16,-5 3-1-16,-1 7 0 16,-3 1 0-16,-1 4 0 15,-2 6 8-15,-1-1-3 16,0 4-4-16,0-1 0 16,-4-1-1-16,2 0 0 15,1-1 0-15,1-3 0 16,0-1 1-16,0-3-2 15,3-2 1-15,7-4 0 0,0-1-1 16,2-4-2 0,3-1 3-16,0-2 2 0,0 0 3 15,-1 0-5-15,-2-4 4 16,-2-3 3-16,-3 2-1 16,-5-3 2-16,-2 1-2 15,0 3 0-15,0 0 1 16,0 3-5-16,0-1 6 15,0 2-7-15,0 0-1 16,-2 0-17-16,2 8 6 16,-2 7 10-16,2 1 1 15,0 3 0-15,0 3-1 16,2 1 2-16,8 1-1 16,1 2 0-16,0-1-1 15,1 2 0-15,-3-3 2 0,-1 1-2 16,-6-2 2-16,-2-1-1 15,-4-1 0-15,-12-3 0 16,-2-4-8-16,-3-2 8 16,2-5 0-16,2 1 0 15,-1-4 0-15,2 1 0 16,2-3 0-16,-1-1-13 16,4 0-29-16,1 0-35 15,2 0-60-15,1 3-169 16</inkml:trace>
  <inkml:trace contextRef="#ctx0" brushRef="#br0" timeOffset="-103572.977">17067 4016 356 0,'0'0'155'0,"0"0"-145"15,0 0 7-15,0 0 14 16,0 0-6-16,0 0-16 15,23-12-7-15,-10 5-1 16,1 0 1-16,6-3-1 16,1-2-1-16,4 1 0 15,4-3 1-15,0 1-1 16,1-1 0-16,-2 2 0 16,-3 4-1-16,-8 3-33 15,-7 4-4-15,-8 1-17 16,-2 0-59-16,-6 2-69 15,-14 10 151-15,-6 3-42 0</inkml:trace>
  <inkml:trace contextRef="#ctx0" brushRef="#br0" timeOffset="-103365.53">17154 4024 159 0,'0'0'72'15,"0"0"-39"-15,0 0-1 16,0 0 2-16,0 0 21 15,0 0 25-15,2 0 6 16,11-3-63-16,4-5-9 16,7-4-9-16,3 0-2 15,7-2-1-15,1 2-1 16,1-4-2-16,1 2-48 16,-3-2-169-16</inkml:trace>
  <inkml:trace contextRef="#ctx0" brushRef="#br0" timeOffset="-102492.253">16810 3311 156 0,'0'0'55'15,"0"0"-24"-15,0 0 26 16,0 0 14-16,0 0-37 16,65-18-4-16,-37 9-12 15,1 0-2-15,3-2-3 0,3-2-5 16,1-2 4-16,3-1 1 15,-3 0-8-15,1 1 0 16,-6 1-4-16,-6 4 5 16,-11 4-5-16,-7 4-1 15,-7 2 0-15,0 0-24 16,-7 4-64-16,-11 8 24 16,-5 0-7-16,0 2-151 15</inkml:trace>
  <inkml:trace contextRef="#ctx0" brushRef="#br0" timeOffset="-102230.905">16940 3360 203 0,'0'0'30'0,"0"0"-26"15,0 0 7-15,0 0 37 16,0 0 30-16,0 0 17 15,8-1-37-15,6-9-33 16,5-1-23-16,6-3 3 16,2-1 7-16,4 2-8 15,1 0-4-15,2 2 0 16,-4 3 3-16,-4 1-3 16,-5 5 0-16,-4 2-17 0,-4 0-86 15,-4 0-224-15</inkml:trace>
  <inkml:trace contextRef="#ctx0" brushRef="#br0" timeOffset="-89566.022">17282 3774 409 0,'0'0'30'0,"0"0"-20"15,0 0 6-15,0 0 17 16,0 0 0-16,0 0-20 16,0 0-12-16,0 0 0 15,49-39-1-15,-29 32 0 16,3 1 0-16,-1-1 0 16,1 2 0-16,-5 2 0 15,-4 2 1-15,-2 1-1 16,-5 0-25-16,-1 0-32 0,-1 0-34 15,-4 2-11-15,-1 3-23 16</inkml:trace>
  <inkml:trace contextRef="#ctx0" brushRef="#br0" timeOffset="-89280.522">17324 3841 224 0,'0'0'115'0,"0"0"-74"16,0 0 14 0,0 0 10-16,0 0-36 0,0 0-24 15,31-23-2-15,-13 14-2 16,4 1-1-16,0-1 0 15,5 1-1-15,-1 0 1 16,-1 3-2-16,-3 1-11 16,-8 4-42-16,-4 0-119 15,-5 0 9-15</inkml:trace>
  <inkml:trace contextRef="#ctx0" brushRef="#br0" timeOffset="-89056.445">17365 3865 393 0,'0'0'35'16,"0"0"-8"-16,0 0 33 16,0 0-38-16,0 0-21 15,0 0-1-15,65-21 0 16,-41 15-1-16,2 2-1 15,0-1 2-15,-3 3-1 16,-3 1-71-16,-7-1-118 16</inkml:trace>
  <inkml:trace contextRef="#ctx0" brushRef="#br0" timeOffset="-86909.84">22182 3648 263 0,'0'0'158'0,"0"0"-124"15,0 0 20-15,0 0-5 16,0 0-7-16,0 0-7 15,0 0 0-15,-1-12-25 0,1 12-10 16,-1 0 0-16,-6 0-31 16,-6 5-77-16,-5 2-204 15</inkml:trace>
  <inkml:trace contextRef="#ctx0" brushRef="#br0" timeOffset="-85914.929">17724 4290 319 0,'0'0'71'16,"0"0"-51"-16,0 0-15 15,0 0-5-15,0 0-1 16,0 0-11-16,0 0 12 15,-3-13 0-15,3 13 0 16,0 0-2-16,0 0-4 16,0 0-63-16,0 0-94 15</inkml:trace>
  <inkml:trace contextRef="#ctx0" brushRef="#br0" timeOffset="-85218.455">17565 4146 403 0,'0'0'40'0,"0"0"-38"16,0 0-2-16,0 0-11 15,0 0-46-15,0 0 9 16,16 0-121-16</inkml:trace>
  <inkml:trace contextRef="#ctx0" brushRef="#br0" timeOffset="-84086.634">21878 3670 51 0,'0'0'131'16,"0"0"-74"-16,0 0 15 15,0 0 30-15,0 0-42 0,0 0-6 16,-19 0-3-1,17 0-10-15,2 0 3 0,0 0-15 16,0 0-17-16,0-1-6 16,0 1-6-16,7 0-4 15,13-1 4-15,5 0 8 16,6 0-4-16,6 0-4 16,0 1-19-16,3 0-8 15,-6 0-12-15,-6 0-43 16,-7 0-114-16,-12 0-2 15</inkml:trace>
  <inkml:trace contextRef="#ctx0" brushRef="#br0" timeOffset="-83838.297">21901 3724 161 0,'0'0'13'0,"0"0"-7"0,0 0-4 16,0 0 2-16,0 0 7 15,0 0 3-15,-58 33-12 16,58-31 16-16,0-2-4 16,7 1 5-16,7-1 22 15,6 0 13-15,1 0-37 16,4 0-6-16,0 0-5 16,-2-3-6-16,-5 2 0 15,-3-1-21-15,-6 2-58 16,-6 0 16-16,-3 0-137 0</inkml:trace>
  <inkml:trace contextRef="#ctx0" brushRef="#br0" timeOffset="-83624.294">21854 3824 138 0,'0'0'84'15,"0"0"-11"-15,0 0-11 16,0 0-23-16,64 0-22 16,-47 0-10-16,2 0-1 15,-2 0-2-15,1 0-4 16,-1 0-68-16,-5 0-115 0</inkml:trace>
  <inkml:trace contextRef="#ctx0" brushRef="#br0" timeOffset="-77882.184">21232 876 361 0,'0'0'24'15,"0"0"25"-15,0 0-4 16,0 0-17-16,0 0-8 0,0 0 15 15,0 0-8 1,-10-33 8-16,10 31 5 0,0 1-1 16,0 0-11-16,0 1-15 15,0 0-13-15,0 0-3 16,0 0-5-16,0 5-4 16,0 6 12-16,4 3 1 15,4 2 1-15,1 0 0 16,-2 0-2-16,1 0 2 15,0-2-1-15,1-1-1 16,-1-2 1-16,0 0-1 16,-1-4 1-16,1 2 0 15,-2-5 1-15,0-1-2 16,-2 0 2-16,0-3 0 16,4 0 3-16,4-9 6 0,8-8-1 15,2-6-5-15,6-3 0 16,-1 2-2-16,1-2 2 15,1 2-3-15,-2 3-2 16,-1 1 1-16,-2 3-2 16,-8 5-1-16,-3 3-19 15,-5 6-20-15,-6 3-42 16,-2 0-78-16,0 2-130 16</inkml:trace>
  <inkml:trace contextRef="#ctx0" brushRef="#br0" timeOffset="-77236.909">21205 909 176 0,'0'0'123'16,"0"0"-73"-16,0 0 3 16,0 0-23-16,0 0 12 15,0 0-9-15,4-45-2 16,-4 45 4-16,0 0-19 16,0 0-15-16,0 0-1 15,2 0-12-15,2 4 6 16,-1 5 6-16,3 3 0 0,2 2 1 15,0 1 1 1,3 4 1-16,-1-2-2 0,0 0 0 16,-1 1 0-16,1 1-1 15,-2-5 0-15,1 0 0 16,0-4 0-16,-1-5 5 16,-1-1-4-16,-2-2 0 15,-2-1 3-15,-1-1-2 16,1 0 0-16,5 0 4 15,8-6 13-15,7-8-9 16,9-4-5-16,6-5 2 16,3-3-7-16,4-1 1 15,3 0-1-15,0 4-1 16,-3 2-16-16,-1 3-31 16,-6 4-12-16,-6 4-115 0,-11 2-133 15</inkml:trace>
  <inkml:trace contextRef="#ctx0" brushRef="#br0" timeOffset="-75139.486">7639 5944 381 0,'0'0'62'16,"0"0"-30"-16,0 0-3 0,0 0 9 16,0 0-5-16,0 0-2 15,0 0-18-15,-14-15-13 16,14 15-4-16,0 0-8 16,0 0 4-16,7 11 7 15,4 5-4-15,3 7 5 16,2 7 0-16,2 9 6 15,5 13 1-15,2 7 8 16,9 6 2-16,7 2-8 16,6-2-4-16,2 1-4 15,0 1 0-15,1-4-1 16,0-2 0-16,5-1 3 16,-1-4-3-16,-1-3 0 15,1-1 0-15,-8 0 3 0,-3 0-3 16,-4-2 0-16,-7-3 0 15,-2-6 1-15,-5-6-1 16,-3-6 2-16,-4-3-2 16,-4-4 0-16,1-2-3 15,-2-6-27-15,-1-5-69 16,1-9-153-16</inkml:trace>
  <inkml:trace contextRef="#ctx0" brushRef="#br0" timeOffset="-74562.832">8225 5678 280 0,'0'0'100'16,"0"0"-48"-16,0 0-11 15,0 0-41-15,0 0-5 16,0 0 2-16,14 25 3 16,5-2 10-16,3 4 8 15,3 4-4-15,3 5 5 16,3 3-6-16,6 3 4 15,4 6-5-15,4 4 0 16,5 7-9-16,3 3 6 0,3 3-7 16,3-1 5-16,5 1-3 15,0-1-3-15,1-1 1 16,-5-1-2-16,-4-3 0 16,-5-4 1-16,-4-1 2 15,-8-4-2-15,-9-2 1 16,-10-2-2-16,-4-2-12 15,-8-6-47-15,-6-8-9 16,0-16-150-16</inkml:trace>
  <inkml:trace contextRef="#ctx0" brushRef="#br0" timeOffset="-73924.513">8926 5160 275 0,'0'0'129'0,"0"0"-129"0,0 0-1 15,0 0-1-15,0 0 2 16,0 0 0-16,30 56 15 15,-7-31 22-15,9 7 3 16,8 7-4-16,6 4-14 16,8 8-11-16,3 7 2 15,3 6-2-15,-1 0-7 16,0 1 0-16,-3-8-3 16,-1-2 3-16,-3-4-3 15,1-5 1-15,-3-2-1 16,-2-5 3-16,-3-3-4 15,-3-5 2-15,-7-3-2 16,-7-2-45-16,-8-8-25 0,-9-4-100 16</inkml:trace>
  <inkml:trace contextRef="#ctx0" brushRef="#br0" timeOffset="-72754.863">7743 5525 279 0,'0'0'48'16,"0"0"1"-16,0 0 1 15,0 0-9-15,0 0-9 16,0 0 1-16,-21-34-7 16,19 30 8-16,0 1-14 15,0 3-3-15,0 0 9 16,2 0-26-16,0 9-15 16,0 12 10-16,0 8 5 0,0 5 0 15,0 4 1 1,0-3-1-16,7-3 0 0,1-5 2 15,2-5-2-15,-1-7 2 16,2-3-2-16,0-6-2 16,-1-4 1-16,0-2-6 15,0 0 7-15,-1-6 15 16,0-10-5-16,-2-4-1 16,-4-3-1-16,-3-3 0 15,-1-2-8-15,-15-1-1 16,-2 2-2-16,-2 2-2 15,2 7-4-15,2 5 7 0,2 6-1 16,3 4 1 0,2 3-3-16,1 0-38 0,1 8 5 15,1 4 3-15,2 3-17 16,4-2-61-16,0 0-64 16</inkml:trace>
  <inkml:trace contextRef="#ctx0" brushRef="#br0" timeOffset="-72534.943">7698 5627 131 0,'0'0'303'16,"0"0"-242"-16,0 0-24 0,0 0 3 16,0 0-34-1,0 0-6-15,-5-7-11 0,10 7 10 16,7 0 1-16,6 4 0 15,2 1 1-15,5 1-1 16,-1 2 2-16,1 1-2 16,-1 1-3-16,0-1-110 15</inkml:trace>
  <inkml:trace contextRef="#ctx0" brushRef="#br0" timeOffset="-71060.598">8318 5224 430 0,'0'0'54'0,"0"0"-20"16,0 0-4-16,0 0 15 15,0 0-21-15,0 0-7 16,-17-16-17-16,17 16-1 16,0 0-10-16,2 2 4 15,7 7 7-15,3 4 1 16,-1 2 2-16,2 2-2 0,-2 2 0 15,1-2 2-15,1 0-3 16,-3-5 2-16,-1 0-2 16,-2-5 1-16,-3-3-1 15,-1-2 1-15,-2-2-1 16,-1 0 0-16,0 0 5 16,0 0 2-16,0 0 11 15,0-6 35-15,0-7-46 16,-4-5-3-16,-3-3-4 15,1-2 0-15,1 1-1 0,0 3 1 16,1 6 0 0,2 3 0-16,2 5 2 0,0 5-2 15,0 0-5-15,0 0-22 16,0 4 14-16,11 6 13 16,0 3 1-16,3 0 0 15,0 1-1-15,-1-3 1 16,-1 0-1-16,-1-3 0 15,-2-2-1-15,0-4 1 16,-2-2-4-16,-2 0-6 16,1 0 10-16,1-6 6 15,-2-9 4-15,0-4 1 16,-3 1-5-16,-2-2 1 16,0-2-3-16,-1 2 3 15,-8 0-6-15,-2 1 3 0,0 4-3 16,2 2-1-16,0 1-14 15,0 3-54-15,1 4-55 16,4 1-269-16</inkml:trace>
  <inkml:trace contextRef="#ctx0" brushRef="#br0" timeOffset="-70085.166">8614 5144 214 0,'0'0'81'16,"0"0"-57"-16,0 0-7 15,0 0 18-15,0 0-22 16,0 0 5-16,0 0 3 16,7-19 14-16,-7 16 1 15,0 1-8-15,0-1-6 16,0 0-8-16,0-2-7 0,0 1 1 16,0 0 0-16,0 0-4 15,0-2-1-15,0 3-2 16,-4 1 5-16,-1 1-6 15,3 1 3-15,-1 0 1 16,2 0-1-16,1 0-3 16,0 0-13-16,0 5 11 15,0 4 0-15,0 0 0 16,1-1 2-16,4 0-3 16,4 0 1-16,-2-3 1 15,3 3-1-15,1-3 2 16,-1 0-3-16,1-2 2 15,-3 0-1-15,-3 0 1 16,-1-1-4-16,-4-1 0 0,0 1 2 16,0-2 3-16,0 0 2 15,0 0 5-15,0 3-1 16,0-1 0-16,-4 1-5 16,-3 1-1-16,0 1-1 15,-2 1 0-15,0 3-24 16,0-1-57-16,-1-1-221 15</inkml:trace>
  <inkml:trace contextRef="#ctx0" brushRef="#br0" timeOffset="-68713.07">9145 4754 308 0,'0'0'60'0,"0"0"20"15,0 0-13-15,0 0-6 16,0 0-11-16,0 0-11 15,-28-26-8-15,26 26-23 0,2 0-8 16,0 0-6-16,0 5-7 16,0 8 8-16,2 3 5 15,6 4 2-15,0 4 3 16,3 0-5-16,-1 0 2 16,-1-2 0-16,1-2-2 15,0-2 0-15,-3-3 1 16,0-5-1-16,-3-4 0 15,1-2 0-15,-3-4-1 16,0 0 1-16,-2 0 5 16,0-12 14-16,0-8-12 15,0-6-5-15,0-5-1 0,-3-2-1 16,-7-1-9-16,0 0-6 16,-1 2 2-16,1 5 9 15,3 8 2-15,4 6 2 16,1 6 4-16,1 5-4 15,1 2 0-15,0 0-8 16,6 0-17-16,9 12 21 16,5 1 4-16,4 3 0 15,0 4 1-15,1-1-1 16,1 0 1-16,-2 0-1 16,-3 2 0-16,-3-4-1 15,-2 1-32-15,-7-1-42 16,-4-4-61-16,-5-2-119 15</inkml:trace>
  <inkml:trace contextRef="#ctx0" brushRef="#br0" timeOffset="-67677.783">9217 4873 465 0,'0'0'56'16,"0"0"-28"-16,0 0-18 15,0 0-9-15,0 0-1 16,55-55 0-16,-32 40 1 0,0 2-1 16,-7 1 1-16,-3 2-1 15,-4 0 0-15,-5 0 0 16,-1 0-4-16,-1 0-2 15,-2 0-4-15,0 0 6 16,0 2-8-16,0 4 12 16,0 2 0-16,0-1 1 15,0 3 6-15,0 0-4 16,0 0-3-16,0 0-16 16,1 9 12-16,3 0 2 15,4 1 1-15,-1 0 0 16,0 0 1-16,-2-1 1 15,2-1-1-15,-3-1 0 0,-1-2 0 16,0-1 0 0,-2-1 1-16,1-3-1 0,-2 0 0 15,0 0 2-15,0 0 9 16,0 0 44-16,0-9-9 16,0-6-44-16,0-3 0 15,0-4-2-15,0 2 0 16,0 5-6-16,0 4 5 15,1 5-1-15,-1 5 1 16,1 1 0-16,0 0-6 16,3 0-5-16,1 3 12 15,2 3 2-15,-1 1-1 16,3 0-1-16,-2-2 0 16,-2-1 0-16,2 0-1 15,-1-4 1-15,-1 0-4 0,1 0 3 16,0-3 1-16,0-8 3 15,-1-3 0-15,-1-2-2 16,-1-1 1-16,-3 0-2 16,0 1-1-16,0 3-2 15,0 3 3-15,-4 5 0 16,1 2 4-16,1 3 6 16,2 0-10-16,0 0-2 15,0 5-7-15,0 2 9 16,2 1-3-16,5-1 0 15,2-1 1-15,-1-2 1 16,2-2-2-16,-1-2-1 0,2 0 2 16,-2 0 2-1,1 0 3-15,0-6-1 0,-3-1-2 16,0-2-5-16,-4-3-4 16,-3-1-1-16,0-2-6 15,0 0-26-15,0-3 18 16,-9-2-20-16,-3-1 13 15,-2 1 20-15,-1 4 8 16,2 4 3-16,3 5 6 16,6 4 55-16,3 3-17 15,1 0-38-15,0 0-6 16,0 11-8-16,1 2 7 16,10 5-2-16,0 1 3 0,7-2-1 15,1 2 1 1,2-3 0-16,-2 2 1 0,0 0 0 15,-4 0 0-15,-6 3-1 16,-5 2-9-16,-4-3-188 16</inkml:trace>
  <inkml:trace contextRef="#ctx0" brushRef="#br0" timeOffset="-67457.404">9631 4393 390 0,'0'0'99'0,"0"0"-69"0,0 0-14 15,0 0 9-15,0 0-24 16,0 0-1-16,41-53 0 16,-18 50 0-16,2 0-6 15,3 1-76-15,-4 1-227 16</inkml:trace>
  <inkml:trace contextRef="#ctx0" brushRef="#br0" timeOffset="-67040.852">9392 4922 461 0,'0'0'50'0,"0"0"-33"16,0 0-8-16,0 0 7 15,0 0 3-15,0 0-6 16,96-62-5-16,-41 27-3 16,8-5 2-16,7-4-3 15,6 1 6-15,0 1-6 16,-2 1-3-16,-6 2-1 15,-7 3 0-15,-6 4 0 16,-12 7 0-16,-16 9-2 16,-14 9-68-16,-13 7-240 15</inkml:trace>
  <inkml:trace contextRef="#ctx0" brushRef="#br0" timeOffset="-66130.655">9527 4997 105 0,'0'0'434'0,"0"0"-398"15,0 0-5-15,0 0-1 16,0 0 1-16,0 0-6 16,20-33-25-16,0 18-1 0,10-7 1 15,4-2 1-15,11-5 0 16,10-3 0-16,4-6 0 15,10-1-2-15,3-6 1 16,3 1-30-16,1 4 24 16,-2 2-19-16,-6 7 15 15,-9 5 0-15,-12 7-18 16,-16 10-2-16,-22 9-104 16</inkml:trace>
  <inkml:trace contextRef="#ctx0" brushRef="#br0" timeOffset="-61491.007">7970 6001 99 0,'0'0'35'0,"0"0"-18"15,0 0 12-15,0 0 10 16,0 0 14-16,0 0-11 16,0 0 1-16,-2-14 3 15,0 14 4-15,2 0-9 16,-2 0-18-16,1 0-5 16,1 0 5-16,-1 0-7 15,1 0-4-15,0 0-4 16,0 0-2-16,0 0-1 15,0 0-5-15,0 0-9 0,0 0-12 16,0 6 21 0,0 3 1-16,8 3 1 0,2 3 2 15,-1 1-4-15,5 3 0 16,-1 2 3-16,0 2-3 16,0-3-77-16,-2-7-280 15</inkml:trace>
  <inkml:trace contextRef="#ctx0" brushRef="#br0" timeOffset="-58541.522">8651 5614 450 0,'0'0'17'0,"0"0"-10"15,0 0 0-15,0 0-3 16,0 0-4-16,0 0-9 0,-6 0-19 16,6 0 2-16,0 0 26 15,0 0 4-15,0 0 5 16,0 0-3-16,0 0-5 15,0 0 3-15,0 0-3 16,0 0 1-16,0 0 8 16,0 0 11-16,0 0 5 15,0 0-6-15,0 0-8 16,0 0-6-16,0 0-4 16,0 0-1-16,0 0-1 15,0 0 0-15,0 0 2 16,0 0-2-16,0 0 0 15,0 0 0-15,0 0-3 16,0 0-19-16,0 0-18 16,0 0-15-16,0 0-75 0</inkml:trace>
  <inkml:trace contextRef="#ctx0" brushRef="#br0" timeOffset="-57136.641">9660 5137 48 0,'0'0'373'0,"0"0"-349"0,0 0 11 16,0 0 4-16,0 0-24 15,0 0-12-15,0 0-1 16,-4-2-2-16,4 2 2 16,0 0-2-16,0 0 4 15,0-1 3-15,0 0 1 16,0 0 5-16,0-2 0 15,10-2-5-15,5-3-4 0,8-4-3 16,4-1 1 0,3 0 2-16,-1 1-4 0,-4 4-2 15,-9 1-27-15,-6 5-76 16,-8 2-109-16</inkml:trace>
  <inkml:trace contextRef="#ctx0" brushRef="#br0" timeOffset="-56843.823">9636 5259 211 0,'0'0'176'15,"0"0"-160"-15,0 0 18 0,0 0 29 16,0 0-29-1,0 0-12-15,-1-1 5 0,6-9 7 16,7-2-14-16,4-3-19 16,6-2-1-16,6-1 3 15,4-2-3-15,5 4 0 16,1-1 0-16,-4 1 0 16,-4 3-5-16,-5 3-11 15,-8 6-32-15,-8 4-37 16,-9 0-221-16</inkml:trace>
  <inkml:trace contextRef="#ctx0" brushRef="#br0" timeOffset="-53214.797">9934 4956 124 0,'0'0'98'0,"0"0"-63"16,0 0 8-16,0 0 6 16,0 0-21-16,0 0-8 15,-6-10 5-15,6 4 11 16,-3 1-8-16,3 1 3 15,0 0-6-15,-2 2-2 16,1-1-8-16,1 2-5 16,0-1-2-16,0 0 0 15,0 1-8-15,0-1 0 16,0 0-7-16,5 1-6 16,3-1 10-16,0 1 3 15,1 1-1-15,0 0 0 16,-3 0-2-16,-1 0 3 0,-1 1-9 15,-1 6-1-15,-2 0 10 16,0 3 1-16,-1 1-1 16,0 1 0-16,0 1 1 15,0-1-1-15,0-3 0 16,0-2 0-16,0-1 0 16,0-3 0-16,1-1 0 15,4-1 1-15,1-1-3 16,-2 0 1-16,6 0-5 15,1 0-6-15,-1-1 12 16,2-4 3-16,-3 0-3 16,-2 2 0-16,-2 1 0 0,-3 2 0 15,1 0 0-15,-3 0-3 16,2 0-1-16,3 0-4 16,-1 3 3-16,2 4 2 15,0-1 3-15,1 1 1 16,-1 0-1-16,1-1 0 15,-1-1 2-15,0 2-2 16,-3-2 1-16,0-1-1 16,-2 0 0-16,-1 2 0 15,0 0-1-15,0 1 1 16,-10 1-7-16,-2-1-12 16,-4 0 14-16,1 1 3 15,-3 1-8-15,2-1-29 16,0-1-74-16,5 0-142 15</inkml:trace>
  <inkml:trace contextRef="#ctx0" brushRef="#br0" timeOffset="-52991.824">10149 5145 440 0,'0'0'5'0,"0"0"-5"0,0 0-11 16,0 0-67-16,0 0-224 16</inkml:trace>
  <inkml:trace contextRef="#ctx0" brushRef="#br0" timeOffset="-51226.768">9554 5134 107 0,'0'0'178'0,"0"0"-136"16,0 0-25-16,0 0-6 16,0 0 0-16,0 0 0 15,-14-5-3-15,12 3-2 16,0 0 5-16,0 1 7 16,-1-1 14-16,1 0-4 15,0 1-19-15,-1-1 1 16,-1 2-2-16,-1-1-1 15,1 1-3-15,0-2-2 0,1 2-1 16,0-2 3-16,2 2-2 16,0 0 0-16,1 0 1 15,0 0-3-15,0 0-4 16,0 0 1-16,0 0-4 16,0 0-5-16,2 0 5 15,5 0 7-15,4 0 0 16,-2 2-1-16,-1 3 1 15,1 0 0-15,-5 2 1 16,0 2 1-16,-4 1 3 0,0 4 1 16,-4 0-4-1,-7 2 2-15,-3-1-4 0,-1-2 0 16,1 0 0-16,2-3 0 16,4-2 1-16,1-1-2 15,4-4 1-15,1-2 0 16,2-1 0-16,0 0 0 15,0 0-3-15,0 0-5 16,0 0-1-16,3 0-17 16,6 0 26-16,2 0 0 15,0 0 15-15,0 0-2 16,-1 0-4-16,-3 2 0 16,-1 3-8-16,-2 3 0 15,-1 1 4-15,1 2-2 0,-1 0-2 16,-1-1 2-16,0 1 0 15,3-2-3 1,-3-1 0-16,1-4 0 0,-1 1 0 16,2-3 2-16,0 0-2 15,2-2-3-15,2 0 1 16,3 0 2-16,2-2 3 16,4-6 1-16,0-2-4 15,-2 1-57-15,-2 0-151 16</inkml:trace>
  <inkml:trace contextRef="#ctx0" brushRef="#br0" timeOffset="-48474.775">8392 6416 224 0,'0'0'75'0,"0"0"-31"15,0 0-3-15,0 0-16 16,0 0 9-16,0 0 7 16,0 0-19-16,-28-5-6 0,26 4 2 15,-1 1-7-15,2-1-7 16,1 1 0-1,0 0-2-15,0 0-2 0,0 0 1 16,0 0-1-16,0-1 2 16,0-1-1-16,0-1 5 15,1-6 31-15,11-4-21 16,11-7-11-16,9-9-5 16,15-8 0-16,15-10 0 15,15-10 2-15,17-5-2 16,14-3 0-16,16 0 2 15,7 2-2-15,1-1 0 16,0 3-2-16,-7 2-7 16,-6 2-19-16,-4 6 13 15,-8 1 2-15,-7 7-1 0,-11 1-16 16,-14 7 14-16,-13 4-2 16,-11 3 9-16,-16 8-8 15,-18 6-86-15,-17 9-202 16</inkml:trace>
  <inkml:trace contextRef="#ctx0" brushRef="#br0" timeOffset="-41792.381">7769 7345 115 0,'0'0'146'16,"0"0"-68"-16,0 0-19 16,0 0-2-16,0 0-15 15,0 0-1-15,0 0 3 16,-30-18-13-16,30 17-15 16,-2-1 3-16,2 2-3 15,0 0-11-15,0 0-5 16,0 0-4-16,0 6-6 15,2 9 3-15,11 5 7 16,1 6 2-16,4 0-1 16,1 1 1-16,1-3 0 0,0-1-1 15,0-3-1 1,-1-1 0-16,-3-5 1 0,-3-1-1 16,-3-3 0-16,-4-5-1 15,-1-2 2-15,-3-2-1 16,-2-1 0-16,0 0 1 15,0 0 7-15,-2-9-8 16,-12-6-6-16,0-2 1 16,-6-4-16-16,-1-2 11 15,-3 0-18-15,-1-1 3 16,4 3 19-16,3 2 5 16,5 3-1-16,5 2 2 0,2 2-3 15,6 1-4-15,0 0 1 16,2 2-1-16,11-2 5 15,2 3-1-15,1 0 3 16,-1 4-2-16,-1 3 2 16,-2 1-1-16,-2 1-12 15,0 10 4-15,-4 2 5 16,-3 3 4-16,-1 0 2 16,-2 1 2-16,0-1-3 15,0-2-1-15,0-1 1 16,-2-1-1-16,1-2 0 15,1-2 1-15,0 0 0 16,0-2-1-16,0 0-20 16,0-4-91-16,0-2-162 15</inkml:trace>
  <inkml:trace contextRef="#ctx0" brushRef="#br0" timeOffset="-41454.283">7966 7098 30 0,'0'0'438'16,"0"0"-384"-16,0 0-22 16,0 0-32-16,0 0 0 15,0 0 0-15,-14 40 0 0,23-13 2 16,0 3-2-16,1 3 2 15,1 3-2-15,3 1 2 16,0-1 0-16,-1-2-2 16,0-3 2-16,-1-3-2 15,2-5 1-15,-1-5 0 16,1-1-1-16,-2-3 0 16,1-3-1-16,-2-4 1 15,-3-4-6-15,-1-2-44 16,-1-1-38-16,-3-4-26 15,-1-13-19-15</inkml:trace>
  <inkml:trace contextRef="#ctx0" brushRef="#br0" timeOffset="-41119.278">8135 7195 334 0,'0'0'43'16,"0"0"-31"-16,0 0 9 15,0 0 3-15,0 0-12 16,0 0-10-16,-14 31-1 16,14-19 0-16,0 2-1 0,0 4 2 15,0 5-1-15,0 1-1 16,0 0 1-16,0-1-1 15,0-3 0-15,4-5 0 16,8-3 1-16,3-7-1 16,8-4 0-16,5-1 24 15,6-6 6-15,2-9-24 16,1-5-6-16,-6-1-39 16,-8-2-345-16</inkml:trace>
  <inkml:trace contextRef="#ctx0" brushRef="#br0" timeOffset="-32844.444">10890 5340 154 0,'0'0'60'0,"0"0"-33"16,0 0 39-16,0 0-23 15,41-54 7-15,-31 45-15 16,-3 3-5-16,-3 3-8 15,-1-1 5-15,-1 3 3 16,-2 1 4-16,0 0-9 16,0 0-1-16,0 0-9 15,0 0-12-15,0 0 5 16,0 0-5-16,-2 5-3 16,-10 10 6-16,-7 5-4 0,-3 6-2 15,-5 3 0 1,-4 1-1-16,-2-2 1 0,0 1-5 15,-1-1-3-15,0-3 1 16,-1-1-2-16,-1-3-4 16,9-5 2-16,8-5 6 15,10-7 3-15,8-4 2 16,1 0-2-16,0 0-30 16,8-2-42-16,10-9 73 15,4-2-67-15,0-2-62 16,0 2-132-16</inkml:trace>
  <inkml:trace contextRef="#ctx0" brushRef="#br0" timeOffset="-32467.453">10725 5362 256 0,'0'0'127'0,"0"0"-70"15,0 0-26-15,0 0 9 16,0 0-14-16,0 0-10 16,-18-8-5-16,9 8-9 15,0 11-2-15,-3 8-1 0,-1 1 1 16,4 4-3-16,3-1 3 15,1 0 0-15,4-3-2 16,1-2 2-16,0-1 0 16,0-5-2-16,2-1 0 15,8-4 2-15,4-2 5 16,7-1 10-16,6-4 18 16,8 0-18-16,10-13-8 15,4-5-1-15,5-2-6 16,1-4-135-16</inkml:trace>
  <inkml:trace contextRef="#ctx0" brushRef="#br0" timeOffset="-30853.101">10369 4808 333 0,'0'0'47'16,"0"0"-7"-16,0 0 3 16,0 0-17-16,0 0-2 15,0 0-9-15,0 0 1 16,-15-6-7-16,13 6-1 16,2 0-2-16,0 0-5 15,0 0 2-15,0 0-3 16,0 0 1-16,0 0 0 15,0 0 1-15,0 0-1 16,0 0-1-16,-2 0 2 0,2 0-1 16,0 0-1-16,0 0 0 15,0 0 1-15,0 0-1 16,0 0 1-16,0 0 3 16,0 0-1-16,0 0 4 15,0 0 4-15,0 0 3 16,0 0-3-16,0 0-2 15,0 0 4-15,0 0-3 16,0 0-2-16,0 0-2 16,0 0-4-16,0 0 0 15,0 0-1-15,0 0 1 16,0 0-2-16,0 0 0 0,0 0 0 16,0 0-2-1,0 0 0-15,0 0-1 0,0 0-7 16,0 0 0-16,0 0-11 15,5 0 21-15,6 0 1 16,0 0 0-16,3 0 5 16,2 4-4-16,-1-1 1 15,1 0 1-15,1 0-2 16,-2-1-2-16,2 0-20 16,-2-2-29-16,-1 2 2 15,0-2-37-15,-5 0-129 16</inkml:trace>
  <inkml:trace contextRef="#ctx0" brushRef="#br0" timeOffset="-30559.849">10461 4763 424 0,'0'0'81'0,"0"0"-49"16,0 0 9-16,0 0-25 16,0 0-16-16,0 0-11 15,-11 12 11-15,9 1 9 0,-2 2-5 16,1 1-2 0,0 0-1-16,1-1-1 0,2-3 0 15,0-3 0-15,0-1-1 16,0-4-8-16,0-2-39 15,0-2-39-15,0 0-98 16,0-1-25-16</inkml:trace>
  <inkml:trace contextRef="#ctx0" brushRef="#br0" timeOffset="-30094.932">10316 4703 369 0,'0'0'66'15,"0"0"-65"-15,0 0-1 0,0 0-1 16,0 0 1-16,-3 74 0 16,3-49 2-16,1 4 0 15,5 0-1-15,1-4-1 16,1-3 1-16,1-4-1 15,3-6 1-15,1-3 0 16,1-2 2-16,3-5-1 16,4-2 11-16,1 0-5 15,3-10-2-15,-2-6 1 16,0-4-5-16,-3-1 7 0,-6-1-7 16,-7 1 4-16,-7 1-1 15,0-2 6-15,-6 4 7 16,-11 0-11-16,-4 2 6 15,-2 4-7-15,-3 4-6 16,-1 4 0-16,2 3 0 16,3 1-1-16,3 0 1 15,5 9-4-15,3 4-5 16,3 0-12-16,4 1-5 16,3 3-29-16,1-3-19 15,0-2-2-15,0 0-30 16,3-6-48-16</inkml:trace>
  <inkml:trace contextRef="#ctx0" brushRef="#br0" timeOffset="-29840.61">10380 4775 393 0,'0'0'37'0,"0"0"-37"15,0 0-2-15,0 0-23 16,0 0-12-16</inkml:trace>
  <inkml:trace contextRef="#ctx0" brushRef="#br0" timeOffset="23989.621">9083 4254 370 0,'0'0'39'0,"0"0"-6"16,0 0-3-16,0 0 6 15,0 0-13-15,0 0-9 16,0 0-1-16,-9-8-9 16,9 8-1-16,0 0 10 15,0 0 3-15,0 0-11 16,0 0 1-16,0 0-4 16,0 0-2-16,0 0-1 15,0 2-2-15,6 3 3 0,1 1 0 16,3 0 4-1,0-2-4-15,1 0 0 0,0 0 0 16,2-2 1-16,-2 0-1 16,-1-1 1-16,1-1-1 15,0 0 4-15,-2 0-2 16,4-5 6-16,1-8 15 16,3-4 2-16,1-4-3 15,0-4-12-15,0-1 1 16,-4-3-7-16,1 1 0 15,-5 1-3-15,-3 5 1 16,-5 5-2-16,-2 4 0 16,0 5-21-16,0 5-17 15,0 3 5-15,0 0-14 0,2 7-86 16,-2 8-183-16</inkml:trace>
  <inkml:trace contextRef="#ctx0" brushRef="#br0" timeOffset="24632.876">9072 4338 209 0,'0'0'84'16,"0"0"-54"-16,0 0 27 15,0 0-15-15,0 0 1 16,0 0-11-16,-7-39-10 0,7 32-16 16,2 2-5-16,0 2 1 15,-2 2-1-15,0 1 18 16,0 0 11-16,0 0-7 15,0 0-23-15,0 0 0 16,0 0-6-16,0 1-4 16,3 4 10-16,1 0-2 15,3 2 4-15,0-2-2 16,0-1 0-16,2 1 0 16,-1-3 1-16,0-1 0 15,1-1 2-15,4 0 0 16,3-3 3-16,7-12 1 15,5-8-4-15,7-4 12 0,4-8 1 16,3-2-11-16,-1-2 3 16,-5 3-5-16,-9 6-1 15,-9 9 0-15,-13 8-2 16,-5 6-2-16,-3 7-23 16,-17 0-25-16,-5 10-117 15</inkml:trace>
  <inkml:trace contextRef="#ctx0" brushRef="#br0" timeOffset="25773.429">7601 5124 178 0,'0'0'40'16,"0"0"-25"-1,0 0 21-15,0 0 33 0,0 0 6 16,0 0-40-16,-22-23 10 16,22 23-17-16,0 0 0 15,0 0-2-15,0 0-26 16,0 0-9-16,0 7 1 15,2-1 8-15,4 3 0 16,0 0 2-16,1-4 0 16,0 2-2-16,0-4 2 15,-1 0-2-15,-1-3 1 16,0 0 0-16,2 0 1 16,2-8-1-16,1-10 10 15,4-7 14-15,2-6-11 16,1-3-9-16,-2 0-1 0,-1 0-1 15,-2 3-1-15,-4 2-1 16,-5 6 0-16,-1 6-1 16,0 5-1-16,-2 5-5 15,0 5-9-15,4 2-3 16,1 0-9-16,2 3-70 16,0 9 52-16,1 5 12 15,-2 0-33-15,-1 3-52 16</inkml:trace>
  <inkml:trace contextRef="#ctx0" brushRef="#br0" timeOffset="26222.714">7664 5167 129 0,'0'0'96'15,"0"0"-45"-15,0 0 29 16,0 0-2-16,0 0-20 16,0 0-10-16,-1 0-20 15,1 0-22-15,0 0-6 0,0 0-1 16,1 0-5-1,3 0 4-15,1 0 2 0,-1 0 0 16,2 0 0-16,0 0 1 16,2 0-1-16,0 0 1 15,3-1-1-15,1-9 2 16,2-4 2-16,3-4-3 16,6-4 0-16,6-8 2 15,5-6-3-15,5-6 0 16,7-6 0-16,0-6-3 15,3-1 3-15,1 1-4 16,-1 4-3-16,-9 11-28 16,-6 11 3-16,-16 14 3 15,-15 14-135-15,-3 0-84 16</inkml:trace>
  <inkml:trace contextRef="#ctx0" brushRef="#br0" timeOffset="63981.957">9011 4517 74 0,'0'0'38'0,"0"0"-7"16,0 0 12-16,0 0 12 15,0 0-3-15,0 0-16 16,0 0-22-16,0 0 2 16,0 2 6-16,0-1 5 0,0-1 6 15,0 0 1-15,0 0 0 16,-1 0-6-16,-1 0-5 15,1 0-8-15,-2 0-8 16,0 0 3-16,0-1-6 16,-1-3 1-16,0 0 3 15,0-1-4-15,-1-1 2 16,0-1 6-16,0-1 19 16,-1-2-7-16,-1-3-10 15,1 0-6-15,-2-3-6 16,-1 0 2-16,0 0-3 15,0 1 1-15,-2-2 2 0,1 2-4 16,-3 1-1 0,2-1 1-16,1 0 0 0,-1 2 0 15,-1-1 2-15,1 1-3 16,1 1 3-16,0 4-3 16,3 1 2-16,0 1-2 15,3 3 2-15,-1 1-1 16,3 1 0-16,2 1 0 15,0 0 1-15,0 0-1 16,0 0 0-16,-2 0-3 16,1 0 2-16,0 0-1 15,-2 0 2-15,-6 0-1 16,-5 5-3-16,-1 4 0 0,-2 1 2 16,-1 0-1-1,-2-1 3-15,1 3-1 0,-6 1-1 16,-2 0 0-16,-2 4-10 15,-4 0 3-15,-1 1 3 16,-4 4 4-16,-1 0 1 16,-2 3 1-16,0-2 0 15,-2 0-2-15,0 0 2 16,0-2 0-16,-3 2 0 16,1 0 2-16,-1 2-1 15,1-3-1-15,3 0 0 16,-3-1-1-16,2 1 2 0,-2 0-2 15,2-1 1-15,2-1-2 16,2-2 2-16,5-2 0 16,2-1-1-16,2-2 1 15,3-2 0-15,4-1 0 16,3-2 0-16,4-1 0 16,2-3 0-16,5 0 0 15,3-2 0-15,1 0 0 16,2-1 1-16,1 1-1 15,-3 1-2-15,-1 4 0 16,-6 2 2-16,1 0-1 16,-5 0 1-16,0 2 0 15,0-5 1-15,1 0-2 16,3-2 2-16,2-2-1 16,2 0 0-16,6-2 0 0,0 0 2 15,2 0-1-15,0 0-1 16,0 0-7-16,0 0-9 15,0 0 11-15,0 0 4 16,0 0 1-16,0 0 5 16,0 0-4-16,0 0 2 15,0 0 1-15,0 1 1 16,0-1-5-16,0 1 0 16,0 1-2-16,0 2-2 15,0 2 3-15,0 0 1 16,0 4 0-16,2 1 0 15,4 4-2-15,-2 0 1 0,2 2 0 16,-2-2 1-16,1 2 0 16,1-1 2-16,-1-2-2 15,1 1-2-15,0-1 2 16,-2-2 0-16,0-2 0 16,-1 1 0-16,1-3 2 15,-2 1-3-15,-1-3 1 16,1-2 0-16,0-1 1 15,-2-1-1-15,2 1 0 16,-2-2 0-16,0-1 0 16,0 1-3-16,5-1-52 15,-1 0-4-15,0 0-3 16,1 0-124-16</inkml:trace>
  <inkml:trace contextRef="#ctx0" brushRef="#br0" timeOffset="64761.411">7482 5208 157 0,'0'0'62'16,"0"0"-55"-16,0 0 14 15,0 0 24-15,0 0-14 16,0 0 4-16,0 0-10 16,-9-19-6-16,9 19-6 15,0 0 9-15,0 0 6 16,0 0-13-16,-3 0-13 15,3 0-2-15,0 0-4 16,0 0 0-16,0 0 3 16,0 2 2-16,5 3 0 15,0-2 18-15,-1 0-5 0,2 2-8 16,0-1-3-16,0 1-3 16,-1-2 1-16,1 3 3 15,-1-3-4-15,0 0 2 16,0 1-1-16,-1-1-1 15,1-2 0-15,-3 1 3 16,0 0-3-16,2-2 6 16,-3 0-6-16,-1 0 5 15,0 0-3-15,0 0 6 16,0 0-2-16,0 0 10 16,0-2 7-16,0-4-19 15,0-1-4-15,0 0 1 0,0 1-1 16,0-3-1-1,0 0-8-15,0 1-9 0,1-2 13 16,4 0-5-16,-1 1 5 16,1-2 3-16,0 2-1 15,-2 0 3-15,-2 1 0 16,-1 2 0-16,0 1 1 16,0 2 3-16,0-1-2 15,0 3 0-15,-2 0-1 16,0 1 8-16,-1 0 9 15,2 0-14-15,0 0-4 16,1 0-1-16,-2 0 0 16,2 6-1-16,0-1-2 15,0-2 0-15,0 2 1 16,11-3-8-16,3 0 2 0,4-1-2 16,2-1-55-16,-3 0-149 15</inkml:trace>
  <inkml:trace contextRef="#ctx0" brushRef="#br0" timeOffset="65738.048">7507 5227 78 0,'0'0'29'0,"0"0"-4"15,0 0-13-15,0 0 4 0,0 0 2 16,0 0-14-16,-17-9 3 16,14 9 10-16,0 0 3 15,1 0-4-15,0 0-3 16,-1 0 5-16,1 0-12 16,-3 0-4-16,3 0-2 15,-2 0 0-15,2 1 0 16,-1 1 0-16,1-1-1 15,1 1 1-15,0-2 1 16,1 0-1-16,0 0 5 16,0 0 2-16,0 0 5 15,0 0 9-15,0 0 2 16,0-2-7-16,0 1-5 0,0-1-3 16,0-1 9-1,0 3 9-15,0 0-4 0,0 0-11 16,0 0-5-16,0 0-6 15,0 0-8-15,0 0-3 16,0 0 9-16,0 3 0 16,0 2 2-16,4 1 2 15,1-1 8-15,-1 1-2 16,5-2-2-16,-3 2-1 16,0-1-4-16,1-2 4 15,1-2 1-15,-1-1-4 16,3 0 1-16,-3 0-2 0,0 0 6 15,-1 0-4-15,0-6 3 16,-1-1-2-16,-1-2-2 16,1-4 2-16,-2 3-4 15,1-3-6-15,-3 2-25 16,-1 1-156-16</inkml:trace>
  <inkml:trace contextRef="#ctx0" brushRef="#br0" timeOffset="66570.221">7866 4334 138 0,'0'0'36'16,"0"0"6"-16,0 0 29 15,0 0 0-15,0 0-34 16,0 0 8-16,-11-40-9 16,8 40-6-16,3-2-1 15,0 1-4-15,0 1-17 16,0 0-8-16,0 0-6 0,0 1 0 15,3 8 3 1,5 5 3-16,2 3 2 0,0 4 8 16,0 2-7-16,-2 2 3 15,1 1-5-15,2-1 2 16,0-2-3-16,1-4 1 16,-1-1 0-16,2-4-1 15,-1 1 0-15,-1 0 1 16,-1-2-1-16,-2 1 4 15,-3-2-4-15,-1-1-29 16,-3-5-107-16,-1-5-235 16</inkml:trace>
  <inkml:trace contextRef="#ctx0" brushRef="#br0" timeOffset="67311.673">7797 4294 182 0,'0'0'46'15,"0"0"1"-15,0 0 22 16,0 0-10-16,0 0-12 0,0 0-15 16,0 0-12-16,-9-6-20 15,5 6-7-15,2 6 7 16,0 7 4-16,-3 3-2 15,0 4-1-15,-1 0 1 16,1 1-2-16,0-4 1 16,1-3-1-16,2-4 0 15,2-4 0-15,-2-1 0 16,2-5 0-16,0 0 1 16,0 0 10-16,0-3 60 15,0-11-15-15,0-2-51 16,0-6-4-16,0-5 2 0,9-2 0 15,4-2-3 1,-1 0-1-16,4 3 1 0,-2 4 0 16,-1 6 0-16,-4 8 0 15,-2 5-2-15,-2 5-1 16,0 0-11-16,3 0 8 16,1 8 3-16,2 5 2 15,1 1 2-15,-1 3-1 16,1-1 1-16,4 0-1 15,4-1 0-15,7-4-56 16,6-8-116-16</inkml:trace>
  <inkml:trace contextRef="#ctx0" brushRef="#br0" timeOffset="68497.105">7411 3989 269 0,'0'0'48'0,"0"0"0"16,0 0 15-16,0 0-25 16,0 0 13-16,0 0-24 15,-24-53-4-15,19 44-2 16,0 4 18-16,2 2-2 15,1 1-3-15,-2 1-19 16,4 1-6-16,0 0-7 16,0 0-2-16,0 3-20 15,0 9 15-15,0 3 4 16,5 4-2-16,6 4 2 16,1-2 0-16,3 0 2 0,-3-1-2 15,1-2 1-15,1-2 0 16,-2-2 0-16,-4-5-2 15,-1-2-31-15,-3-1 2 16,-3-4 2-16,-1-2 21 16,0 0 8-16,0 0 10 15,-2-4-2-15,-10-9-8 16,-4-2 0-16,-2-4 0 16,-1-3 2-16,-1 0-2 15,0-1-1-15,1 0 1 16,4 2 1-16,3 1-1 15,5 2 3-15,5 1-2 0,2 1-1 16,3-1-6-16,14 1 3 16,5-2-1-16,2 4 2 15,-1 6 1-15,-5 4-1 16,-5 4 1-16,-6 0 0 16,-7 12-34-16,0 6 32 15,-5 5 3-15,-10 0 4 16,-1 2-2-16,-1-4-2 15,2-3 0-15,2-3 0 16,6-3 0-16,0-3 0 16,7-3 0-16,0-2-1 15,0-3 0-15,16-1-46 16,3 0 29-16,5-8-45 0,-3-6-195 16</inkml:trace>
  <inkml:trace contextRef="#ctx0" brushRef="#br0" timeOffset="68811.407">7511 3705 63 0,'0'0'345'0,"0"0"-267"16,0 0-23-16,0 0 3 0,0 0-57 15,0 0-1-15,0 0 0 16,-7 38-1-16,7-10 1 16,0 1-3-16,0 0 2 15,10 1 1-15,1 0 0 16,1-2 0-16,3-2-1 16,-3-1 1-16,3-1 1 15,-3-1-1-15,-1-6 0 16,-4 0-3-16,0-1-49 15,-5-5 9-15,0-1-117 16,-2-6-105-16</inkml:trace>
  <inkml:trace contextRef="#ctx0" brushRef="#br0" timeOffset="69314.033">7634 3787 517 0,'0'0'41'16,"0"0"-11"-16,0 0-8 16,0 0-9-16,0 0-13 15,0 0-2-15,-9-6-4 0,9 5 1 16,0-5 5-1,5-4 4-15,2-1-2 0,-1-2-2 16,0 1 3-16,-6 2-1 16,0-3 0-16,0 3 2 15,0-3-2-15,-6 2 0 16,-3 3-2-16,-2 1 3 16,-1 4-1-16,3 0-1 15,1 3 0-15,3 0-1 16,2 0-2-16,3 0 1 15,0 3-10-15,0 8 7 16,1 3-3-16,9 0 4 16,4 1 0-16,5 0 3 15,1 1 0-15,1 0 1 16,-1 1 0-16,-1 1 2 0,-4 2-1 16,-1 4 0-1,-3 1 3-15,-2 1-4 0,-4-1-1 16,0 1-8-16,-4-2-18 15,0-4-65-15,-1-4-75 16,0-7-46-16</inkml:trace>
  <inkml:trace contextRef="#ctx0" brushRef="#br0" timeOffset="69568.354">7725 3875 282 0,'0'0'111'0,"0"0"-32"15,-4-54-26-15,4 39-13 0,7-1-9 16,8 1-28-16,4 1-2 16,1 4-1-16,0 1-12 15,-4 1-109-15</inkml:trace>
  <inkml:trace contextRef="#ctx0" brushRef="#br0" timeOffset="70543.755">7918 3620 404 0,'0'0'65'0,"0"0"-28"0,0 0 1 16,0 0-17-16,0 0-21 15,0 0-7-15,-14-5-2 16,22 16 8-16,5 1 1 16,-1 0 0-16,1 0 0 15,0-3 0-15,-3-1-1 16,0 1 1-16,-4-2 2 16,1-3-2-16,-3-2 0 15,-3-2 0-15,0 0 0 16,-1 0 4-16,0 0 10 15,0-2 22-15,-2-10-29 16,-7-4-5-16,1-5-2 0,-2 0 0 16,0-4-3-16,-2 2-1 15,2 3 2-15,-1 4 2 16,4 2 2-16,2 7-1 16,1 2 8-16,4 3 3 15,0 2 1-15,0 0-13 16,0 0-10-16,0 2 4 15,7 4 6-15,4 0 0 16,-2-1 0-16,-1-1 0 16,-2-2-1-16,3-2 1 15,-2 0-2-15,2 0 4 16,2-4-1-16,0-8 6 16,3-4-5-16,-5 0 1 0,3 1 1 15,-4 0-2-15,-2 2-2 16,-2 4 0-16,-2 5 6 15,-2 2-3-15,2 2-3 16,-2 0 0-16,3 3-11 16,-1 10 9-16,2 5 2 15,3 2 0-15,2 0 0 16,3 1 2-16,6-3-2 16,-2-4-3-16,5-3-10 15,1-5-28-15,1-4-1 16,-1-2-27-16,-1-1-66 15,-4-9-173-15</inkml:trace>
  <inkml:trace contextRef="#ctx0" brushRef="#br0" timeOffset="71708.001">8217 3442 317 0,'0'0'19'15,"0"0"20"-15,0 0-10 16,-44 58-23-16,44-41 0 16,0-2-1-16,0-2 1 15,10-6 22-15,1 0-10 16,3-5-12-16,1-2 4 0,3 0-4 16,1-6 4-16,1-3-6 15,-6-3 1-15,-5 2-2 16,-5 0 2-16,-4 2 1 15,0-2 8-15,-2 1-5 16,-7 1-6-16,-3-1-1 16,1 2 0-16,0 0-1 15,2 3 1-15,4 2 2 16,1 0 2-16,3 1 4 16,1 1 1-16,0 0-11 15,0 0-4-15,0 0 1 16,0 2 3-16,0 5 0 0,-1 2 1 15,-5 1-1 1,-2 1 0-16,1-3 0 0,4-5-1 16,1-1-1-16,2-2-5 15,0 0 7-15,0 0 0 16,0-6 0-16,0-7-32 16,0-1 23-16,1 0 3 15,5 0 6-15,1-2 3 16,0 5 10-16,0 2-3 15,-1 4 7-15,-3 5-15 16,-1 0-2-16,0 0-1 16,0 1 0-16,1 6-5 15,-1 3 6-15,-2-3 0 16,2 2 2-16,1-2-1 16,-1-1 2-16,0-2-3 0,2-3-7 15,-1-1-7-15,1 0-20 16,1 0 32-16,0-7 2 15,0-4 6-15,3-2-2 16,-4 0-2-16,-1 0 2 16,0 2-1-16,-2 2-3 15,0 1 0-15,-1 2 0 16,0 1-5-16,0 0-5 16,0 1-17-16,0-1-2 15,0-1 8-15,0-2 9 16,0-1 9-16,0 2 3 15,0 0 1-15,-2 1 6 0,-1 2 26 16,0 2 16-16,1 1-17 16,2 1-17-16,0 0-15 15,0 0-15-15,0 8 13 16,7 3 1-16,0 1 1 16,1-2 0-16,-2 0 0 15,2-1 0-15,0-2 1 16,-2-3-1-16,0-1 1 15,-2-3-1-15,-2 0 3 16,-2 0-2-16,2-3 11 16,-2-8-8-16,0 0 2 15,0-2-5-15,0 2 2 16,0 2-3-16,0 3 1 0,0 3-1 16,0 1 15-16,0 2 5 15,0 0-20-15,0 0-18 16,0 5 11-16,3 7 6 15,4 0 1-15,-1 3 0 16,-1 1 2-16,0-2 0 16,-1-1-1-16,0 0-1 15,-1-4 0-15,1 0 0 16,-4-3 0-16,3-2 1 16,-2-1-1-16,-1-1 0 15,0-1-1-15,1-1 0 16,-1 0 1-16,0 0 0 0,0 0 0 15,0 0 0 1,0 0-11-16,0 0-41 0,-3-8-67 16,-2-1-192-16</inkml:trace>
  <inkml:trace contextRef="#ctx0" brushRef="#br0" timeOffset="71940.412">8414 3244 442 0,'0'0'59'0,"0"0"-43"15,0 0-15-15,0 0-1 16,0 0-7-16,0 0-4 16,0-2-23-16,2 2-45 0,-1 2-105 15</inkml:trace>
  <inkml:trace contextRef="#ctx0" brushRef="#br0" timeOffset="72330.338">8360 3992 194 0,'0'0'98'0,"0"0"-98"16,0 0-18-16,0 0-64 16,0 0-68-16</inkml:trace>
  <inkml:trace contextRef="#ctx0" brushRef="#br0" timeOffset="72606.741">8360 3992 218 0,'-68'-71'80'0,"68"71"-6"16,0 0 4-16,0 0-21 0,0 0-19 15,0 0-2 1,-5-12-8-16,5 8-8 0,0-3 0 16,7-6 2-16,10-5-15 15,7-7 1-15,7-5 9 16,8-5-12-16,6-8-2 16,4-6 2-16,3-6-4 15,-2-2-1-15,1 1 8 16,0 4-8-16,-1 5 0 15,0 4-11-15,-6 8-2 16,-11 8 10-16,-12 10-9 16,-12 8-1-16,-9 6-4 15,0 3-17-15,-12 6-74 16,-10 9-17-16</inkml:trace>
  <inkml:trace contextRef="#ctx0" brushRef="#br0" timeOffset="73551.096">8450 4002 228 0,'0'0'61'0,"0"0"11"16,0 0-7-16,0 0-25 15,0 0-15-15,0 0 1 16,-4-38 11-16,4 37-4 16,0 1-3-16,-2 0-12 15,2 0-12-15,-2 0-5 16,-1 5 0-16,1 6-1 16,0 2 0-16,-1 2 0 0,2-2 0 15,1-1-1-15,0-2 0 16,0 0 1-16,1-3-1 15,5 0-1-15,-2-3-2 16,3 0 0-16,0-1 3 16,2 0 0-16,-1-3 0 15,6 0 1-15,0 0 0 16,-1 0 2-16,-2 0-1 16,-1-1 0-16,-6-2-1 15,1 1-5-15,0 1-32 16,-2-2 0-16,1-1-42 15,-1-3-80-15,0 0-46 0</inkml:trace>
  <inkml:trace contextRef="#ctx0" brushRef="#br0" timeOffset="74227.622">8597 3899 434 0,'0'0'65'15,"0"0"-24"-15,0 0-6 16,0 0-29-16,0 0-6 16,0 0 0-16,-30 31-1 15,27-19 0-15,2-1 0 0,1-1-3 16,0-1 2-16,0-3-3 16,0-1 2-1,0 1-1-15,1-3 3 0,2 0 1 16,0-2 0-16,-2 0-3 15,0-1 2-15,0 0 0 16,0 0 1-16,1 0 4 16,0-5 2-16,-2-5-6 15,2 0 1-15,-2-2-1 16,0-1 3-16,0 1 0 16,0 1-2-16,0 3 1 15,0 3-2-15,0 1 0 16,0 2-2-16,5 1 1 0,1 1-3 15,2 0 1-15,1 0 1 16,0 0-1-16,0 0 2 16,0 2-1-16,-2 3 2 15,0-3 0-15,-1 0-1 16,-3 0 1-16,1-2-1 16,-3 0 0-16,-1 0 1 15,0 0 0-15,0 0 2 16,0 0 2-16,0-4-4 15,0-5 1-15,-4-2-1 16,1 0 0-16,-1-3 0 16,3 2 0-16,-1 4 1 15,-1 1-1-15,3 4 0 0,0 2 4 16,0 1-4-16,0 0-6 16,3 0 1-16,5 0 5 15,1 0 0-15,1 0 0 16,-3 2 0-16,1 1 0 15,-3 1 0-15,-3-2 0 16,1 0-1-16,-1-1-3 16,-2-1-45-16,1 0-22 15,-1 0-43-15,0-2 36 16</inkml:trace>
  <inkml:trace contextRef="#ctx0" brushRef="#br0" timeOffset="74945.108">8683 3678 280 0,'0'0'140'0,"0"0"-80"16,0 0-16-16,0 0-22 15,0 0-22-15,0 0-17 16,-3-2 3-16,3 8 13 16,0 1 1-16,9 2 0 15,-2 0 0-15,0 2 0 16,1-1 1-16,-2 3 1 15,2 0-1-15,-3-1-1 16,-2 2 2-16,-1-2 0 16,1-1-2-16,-1-4-2 15,0-1-34-15,-2-3-27 16,2-1 3-16,-1-2 10 0,0 0 50 16,0-5 38-16,-1-4-26 15,0-3 4-15,0-1 36 16,0-2-23-16,0 0-6 15,0 0 0-15,0-1-13 16,-1 1 5-16,0 1-5 16,1 1 9-16,0 2-4 15,0 0-13-15,6 3-2 16,5 0 0-16,-1 0-1 16,1 1 1-16,2 2 0 15,-1 2-1-15,1 3 1 16,-3 0-6-16,-2 2-7 0,-3 5-14 15,-4 3 2 1,-1 1 23-16,0 0 1 0,0 0 1 16,0-2 2-16,-1 0-1 15,-1-5 1-15,-1 0-2 16,3-3 0-16,0-1 0 16,0 0 4-16,0-1 14 15,0-9-16-15,5-2-2 16,2-3-9-16,-2-1 3 15,1-1 2-15,-3 3 2 16,-2 3 2-16,-1 2 1 16,0 6 0-16,0 2 3 15,1 1 4-15,1 0-8 0,-2 0-9 16,2 0-3 0,3 4 10-16,-1 2 2 0,2-1 0 15,2-2 0-15,-3 1 0 16,1-3 1-16,0-1-1 15,0 0-4-15,-1 0-37 16,-1 0-79-16,-4-2-207 16</inkml:trace>
  <inkml:trace contextRef="#ctx0" brushRef="#br0" timeOffset="75189.552">8819 3495 539 0,'0'0'19'0,"0"0"-19"16,0 0-12-16,0 0 12 15,0 0 1-15,0 0-1 16,43 14-67-16,-40-7-119 16</inkml:trace>
  <inkml:trace contextRef="#ctx0" brushRef="#br0" timeOffset="75900.313">8819 3495 462 0,'71'-28'64'0,"-71"28"-64"0,0 0-5 15,0 0 2-15,0 0 3 16,0 0 0-16,30 26 2 15,-24-13-1-15,-2 0 3 16,-1-1-4-16,-1 0 2 16,2-4-2-16,-1 0 0 15,0-2 0-15,-1-6 1 16,0 1-1-16,-2-1 0 16,3 0 0-16,1-1 3 15,4-9 4-15,1-4-5 16,-1-1 0-16,-2 0 0 0,-3 3-1 15,-1 3 0-15,-2 3-1 16,0 2 5-16,0 3-1 16,0 1 7-16,2 0-11 15,2 0-7-15,-1 0 2 16,3 0 4-16,0 0 2 16,0 0-1-16,1 0 0 15,0 0 0-15,2-5 0 16,-2 1 1-16,0-2-1 15,0 1 1-15,-1-2-1 16,-4 1 2-16,-1-1-2 16,-1 4 1-16,0 0-1 0,0 2 2 15,0 1 3 1,0 0-5-16,0 0 0 0,0 0-10 16,0 0 6-16,0 0-2 15,1 0 4-15,2 0-2 16,1 0 2-16,1 0 1 15,0 0 1-15,2 0 2 16,-1-5-1-16,1-3 3 16,-3 0-4-16,0-1-2 15,-2-1 2-15,-2-2-2 16,0-1-6-16,0 1 5 16,0 0 3-16,-6-1 0 15,2 3 0-15,-1-1 3 16,1 4-3-16,2 1 8 15,0 2-1-15,2 2 0 0,0 2 5 16,0 0-12-16,0 0-1 16,0 0-4-16,0 0 3 15,8 0 0-15,1 1 2 16,3 4 2-16,0 3-1 16,-4 1-1-16,0 3-14 15,-6 1-52-15,-2-2-175 16</inkml:trace>
  <inkml:trace contextRef="#ctx0" brushRef="#br0" timeOffset="76144.661">9152 3278 273 0,'0'0'151'16,"0"0"-101"-16,0 0-50 15,0 0-15-15,0 0-107 16,0 0-23-16</inkml:trace>
  <inkml:trace contextRef="#ctx0" brushRef="#br0" timeOffset="76385.018">9233 3253 583 0,'0'0'47'0,"0"0"-47"16,0 0-17-16,0 0-141 16,0 0-217-16</inkml:trace>
  <inkml:trace contextRef="#ctx0" brushRef="#br0" timeOffset="80325.808">8631 6731 384 0,'0'0'40'16,"0"0"-32"-16,0 0-8 15,0 0-13-15,0 0-49 16,0 0-23-16,0 0 29 16,8 0-1-16</inkml:trace>
  <inkml:trace contextRef="#ctx0" brushRef="#br0" timeOffset="94293.057">16608 6703 56 0,'0'0'92'0,"0"0"-81"15,0 0-11-15,0 0 2 16,0 0 0-16,0 0 40 15,0 0 33-15,0 0-10 16,-8 0-13-16,8 0-8 0,0 0-14 16,0 0 0-16,-1 0-10 15,1 0-14-15,0 0-4 16,0 0 1-16,0 0-1 16,0 0-2-16,0 0 1 15,0 0 1-15,0 0-1 16,0 0 5-16,0-2 9 15,6-2 0-15,9-4 3 16,7-1-18-16,7-3 2 16,6-3-2-16,3-1 1 15,4-1 0-15,2-2-1 16,-5 5 0-16,-5 3 0 16,-10 5 2-16,-10 6-2 0,-8 0-11 15,-6 2-31-15,-1 11-57 16,-19 1 25-16,-3-1-188 15</inkml:trace>
  <inkml:trace contextRef="#ctx0" brushRef="#br0" timeOffset="94989.753">17151 6385 105 0,'0'0'108'0,"0"0"-13"16,0 0-3-16,0 0-24 0,0 0-24 16,0 0-8-16,-4-24 2 15,4 24-16-15,-1 0-11 16,-1 0-8-16,0 0-3 16,1 0-3-16,1 0-8 15,0 7 9-15,0 3 2 16,0 3 2-16,7 2-1 15,1 1 2-15,1 1-3 16,0-1 2-16,-2 1-1 16,-1 0-1-16,-1-3 0 15,0 1-13-15,-1-3-40 16,-2 2-42-16,0-5-93 0</inkml:trace>
  <inkml:trace contextRef="#ctx0" brushRef="#br0" timeOffset="96159.391">17282 6387 406 0,'0'0'57'0,"0"0"-3"16,0 0-31-16,0 0-7 15,0 0-1-15,0 0-11 16,-13-8-4-16,12 8-1 16,0 0-4-16,-3 5 4 15,2 5-1-15,-1 4 3 16,3 0-2-16,0 1 1 0,0-2-2 15,0 0 2 1,2-2 0-16,3-3-3 0,3-3 2 16,-1 0 1-16,1-3-4 15,-2-2-1-15,1 0-7 16,-1 0 12-16,1 0 0 16,-2 0 0-16,0 0 0 15,-5-5-4-15,0-2-3 16,0-1-22-16,-3-2-23 15,-8-1 31-15,0 0-1 16,-1-2 12-16,1 2-13 16,2 0 16-16,3 0 7 15,1 5 2-15,4 0 3 16,1 2 12-16,0 1 8 16,0 0-18-16,3-1-7 0,8 2-3 15,1-2 3 1,3 0-1-16,3 1 1 0,-1 1 3 15,1 2 1-15,-2 0-1 16,-2 0 0-16,-4 0 1 16,0 5 3-16,-2 3-5 15,-2 0-1-15,1 1-1 16,-3 0 5-16,1 0-4 16,-1-2 4-16,-1-1-5 15,1-2 2-15,-2-3 1 16,2-1-3-16,-2 0 0 15,1 0 0-15,1 0 0 16,-1-5 14-16,0-6-12 16,-3-1 5-16,0-1-1 0,0-1-6 15,-6 1-2-15,-5-2-3 16,-3 3-29-16,1 0 2 16,-2 2 1-16,2 3 5 15,4 4-44-15,1 0 42 16,4 3 26-16,3 0 1 15,1 0 0-15,0 0-6 16,0 0 1-16,3 0 0 16,6 0 6-16,4 0 20 15,1 0 15-15,4 0-8 16,-1 0 5-16,-3 0-7 16,-4 0-20-16,-6 0-5 15,-4 6-66-15,0 2-18 0,-8 1 73 16,-9 1-111-16</inkml:trace>
  <inkml:trace contextRef="#ctx0" brushRef="#br0" timeOffset="96588.664">17742 6264 365 0,'0'0'51'16,"0"0"-20"-16,0 0-10 15,0 0-16-15,0 0-5 16,0 0 0-16,0 0 0 0,-18 18 0 16,17-9-1-1,-1 0 0-15,1 3 1 0,0-1 0 16,-1 3-2-16,1 0 4 15,1-1-2-15,-1-2 0 16,1-1 0-16,0-2-22 16,0-6-131-16,5-2-100 15</inkml:trace>
  <inkml:trace contextRef="#ctx0" brushRef="#br0" timeOffset="97449.847">17840 6149 36 0,'0'0'169'16,"0"0"-156"-16,0 0 1 15,-37 65-10-15,33-51-2 16,4-3-1-16,0-4-1 15,0 0 4-15,9-6 29 16,1 1 9-16,5-2-2 16,0 0-8-16,2 0-19 15,-1-2-6-15,-1-5-4 0,-1-1-2 16,-4-1-1 0,-1-1-14-16,-5 0 3 0,-4-3-3 15,0 1-19-15,0-1-20 16,-5 0 15-16,-5 3 32 15,-2 1 6-15,1 4 0 16,0 2 2-16,3 2 4 16,1 1-2-16,3 0-4 15,1 0 4-15,3 0 9 16,0-1-5-16,0 0-7 16,0 0 15-16,3-1 11 15,2 2-24-15,4 0-2 16,0 0 0-16,2 0 1 15,1 2 1-15,0 5 4 16,-1 3 14-16,-1-3-8 0,0 0-6 16,-3 1-1-1,0-1-1-15,-1 0 1 0,-3-1-6 16,-1-3 3-16,0 0 2 16,-1 0 2-16,-1-3-2 15,0 0-2-15,0 0-1 16,0 0 6-16,0 0 10 15,0-4 54-15,0-9-43 16,0-3-27-16,0-2 1 16,0-5-2-16,0 0 0 15,2-1-1-15,0 2 0 16,3 5 0-16,-1 5 0 16,2 6-4-16,2 4 3 0,0 2-3 15,4 0-1-15,1 0 5 16,1 5-1-16,-1 5-2 15,0-4 2-15,-2 3 1 16,-1-4 0-16,-4-2 0 16,-2-1 1-16,-4 1-1 15,0-2-2-15,0-1 2 16,0 0 0-16,0 0 8 16,0 0 19-16,0-6-17 15,-3-3-9-15,-1-3-1 16,4 2 2-16,0-1-1 15,0 1 2-15,0 1-3 16,0 1-7-16,-2 4-58 16,-3-2-252-16</inkml:trace>
  <inkml:trace contextRef="#ctx0" brushRef="#br0" timeOffset="97693.243">18206 5910 397 0,'0'0'159'16,"0"0"-159"-16,0 0-16 16,0 0-216-16</inkml:trace>
  <inkml:trace contextRef="#ctx0" brushRef="#br0" timeOffset="98286.057">15997 5531 497 0,'0'0'0'15,"0"0"-11"-15,73 6-33 16,-40 6-11-16,-4 0-83 15</inkml:trace>
  <inkml:trace contextRef="#ctx0" brushRef="#br0" timeOffset="99035.884">16896 5979 460 0,'0'0'81'0,"0"0"-49"15,0 0 3-15,0 0 2 16,0 0-22-16,0 0-13 16,28-33 5-16,-10 23-7 15,6-1 0-15,3 1 0 16,6-1 0-16,2 0 1 16,2 2-1-16,-2 2 0 15,-5 1-28-15,-5 0-39 0,-6 3-62 16,-9 1-82-1</inkml:trace>
  <inkml:trace contextRef="#ctx0" brushRef="#br0" timeOffset="99404.893">17162 5752 468 0,'0'0'64'0,"0"0"-44"15,0 0-5-15,0 0 0 0,0 0-14 16,0 0-1-16,-6-8-5 16,6 8 0-16,0 0-6 15,0 0 3-15,0 0-2 16,5 0 8-16,0 0 2 15,2 7 0-15,-1 0 0 16,2 1 0-16,1 0-7 16,0 1-3-16,-2-1 0 15,0-1-1-15,-2 3-12 16,1-2 9-16,1 1 5 16,0-1 3-16,-2 0-11 15,1-1-18-15,0-1 3 16,-4 2-69-16</inkml:trace>
  <inkml:trace contextRef="#ctx0" brushRef="#br0" timeOffset="105202.183">17297 6637 514 0,'0'0'45'0,"0"0"-35"16,0 0 3-16,0 0-8 16,0 0-5-16,0 0-6 15,0 0 6-15,34-28 0 16,-7 18 2-16,3-1 0 16,6-1-2-16,1-3 1 15,3 1-1-15,2 0 0 16,-3 3 0-16,-6 3 0 15,-10 4 0-15,-10 4-10 16,-8 0-60-16,-5 5-13 16,-1 6-58-16</inkml:trace>
  <inkml:trace contextRef="#ctx0" brushRef="#br0" timeOffset="105453.49">17353 6720 485 0,'0'0'37'15,"0"0"-21"-15,0 0-13 16,0 0-3-16,0 0 0 16,0 0-2-16,-2 0-8 15,2 0-4-15,0 0-6 16,7 0-12-16,10 0 5 0,7-4 27 15,6-4-23 1,6-1-123-16</inkml:trace>
  <inkml:trace contextRef="#ctx0" brushRef="#br0" timeOffset="106963.668">16760 7112 299 0,'0'0'60'0,"0"0"-10"16,0 0-23-16,0 0-3 15,0 0-6-15,0 0-9 16,-1-8 3-16,0 6-2 15,0-1-5-15,-1 0 1 0,-2-2 2 16,0 0-2-16,-1 0-2 16,2 1-4-16,-1-1 1 15,-1 4-1-15,1-1 0 16,-3 2-1-16,-2 0 1 16,-1 0-7-16,-1 3 4 15,-3 6 1-15,3 2 1 16,-1 3 0-16,1-2-1 15,4 0 1-15,1-3 1 16,4-1-1-16,2-4 0 16,0-2-3-16,0-2-2 15,1 0 2-15,9 0 4 0,6 0 19 16,4-6-9-16,3-4-5 16,-3-1-2-16,-3 0-3 15,-3-1 4-15,-6 0-4 16,-1 0 3-16,-3 2-1 15,-4 3 0-15,0 3 1 16,0 3 3-16,0 1 0 16,0 0-2-16,0 0-3 15,0 0-1-15,-4 5-6 16,0 7 6-16,-2 3 0 16,2 2-1-16,3-3 0 15,1 1-3-15,0 0 3 16,0 0 1-16,5 0 0 0,1 0 1 15,0-2-1 1,-2-2 0-16,1-1-2 0,0 2-63 16,-3-1-49-16,-1-2-169 15</inkml:trace>
  <inkml:trace contextRef="#ctx0" brushRef="#br0" timeOffset="107683.042">16871 7086 1 0,'0'0'211'0,"0"0"-108"0,0 0-35 16,0 0-5-1,0 0-25-15,0 0-5 0,0-44-11 16,-2 42-8-16,1 0-1 16,-2 2 1-16,0 0-6 15,0 0-1-15,-5 0-1 16,-1 0-6-16,-5 3 0 16,-2 10-1-16,-2 1-1 15,2 1 2-15,4 0-2 16,4-2 1-16,2-2 0 15,5-3-1-15,1-1 0 16,0-4-6-16,0-2 2 16,6-1-3-16,5 0 3 15,3 0 6-15,3-1 4 0,-2-5-2 16,-2-2 0-16,-3 0 1 16,-1 1-3-16,-4-3 1 15,-1 2-1-15,-1-2 0 16,-3 1-1-16,0 1 1 15,0 3-6-15,0 1 4 16,0 2 2-16,0 1 2 16,0 1-1-16,0 0-1 15,0 0-6-15,0 0-9 16,0 5 9-16,0 5 5 16,4 4 1-16,0 2 0 15,1 1 0-15,-1 1 0 16,1 1 0-16,1 0 0 0,-1-1 0 15,-2 0-71 1,1-6-124-16</inkml:trace>
  <inkml:trace contextRef="#ctx0" brushRef="#br0" timeOffset="107954.334">17015 7057 413 0,'0'0'59'0,"0"0"-59"0,0 0 0 16,0 0 0-16,0 0 0 15,0 0 0-15,-27 40 0 16,26-36 0-16,1-3 0 15,0 1-5-15,0 0-23 16,0-1-75-16,2 1-9 16,3 0 19-16</inkml:trace>
  <inkml:trace contextRef="#ctx0" brushRef="#br0" timeOffset="108852.881">17015 7057 319 0,'36'-54'117'0,"-36"54"-56"0,0 0-26 15,0 0-29-15,0 0-6 16,0 0-1-16,-27 23 1 16,23-8-2-16,3-1 2 15,1-3-1-15,0 1 1 16,0-1 0-16,0-3-2 15,0-2 2-15,1 0 0 16,3-2 0-16,2-1-3 16,-2-1-12-16,1 0-49 15,-2-2-16-15,1 0 18 0,-3 0 24 16,0-6-44-16,-1-6 66 16,0-1 16-16,0 0 4 15,-2-1 9-15,-5 1-2 16,1 1 6-16,0 1 34 15,0 1-26-15,2 0-8 16,1 2 2-16,2 3 9 16,0 1-1-16,1 1-7 15,0 1 13-15,0 1-5 16,0-2-28-16,2 0-10 16,8 1 10-16,1 0 0 15,2 1 1-15,-1 1-1 16,-3 0-2-16,0 4 0 15,-5 7-4-15,0 0-7 16,-3 2 13-16,-1 2 0 0,0-1 3 16,0-2 0-16,0-1-2 15,0-2 0-15,0-5-1 16,0-1 0-16,0-2 0 16,0-1 0-16,0 0 1 15,3 0 3-15,5-1 0 16,0-7 17-16,0-4-10 15,0-2-1-15,-4-3-3 16,-2 0-5-16,-2-1 6 16,0-2-5-16,0 2 0 15,0 1-1-15,-4 5-1 16,-1 5 2-16,3 3 2 0,-1 4-3 16,3 0 4-16,0 0-6 15,0 0-7-15,0 0 5 16,0 4-2-16,0 3 4 15,0 0-4-15,5-2 1 16,3 0 2-16,0-1-4 16,1-2 5-16,1-1 1 15,-1 0 1-15,-1-1-2 16,-3 0 1-16,-1 0 0 16,-2 0 4-16,-1-6 4 15,-1-7 2-15,0-1 4 0,0-4 3 16,-4 3 4-1,-4-1-13-15,-1 5-4 0,2 2-4 16,0 4 0-16,3 3-1 16,0 2 0-16,-3 3-42 15,-2 12-34-15,2 5-132 16</inkml:trace>
  <inkml:trace contextRef="#ctx0" brushRef="#br0" timeOffset="109221.27">16803 7382 155 0,'0'0'51'0,"0"0"-8"16,0 0-13-16,0 0 43 16,0 0-10-16,0 0 13 15,-16 7 11-15,25-12-35 16,5-7-33-16,9-5-19 16,6-6 4-16,9-2 7 15,6-4 12-15,4-2-7 16,2 3 1-16,-5 4-11 0,-8 5-4 15,-14 10-1 1,-12 6-2-16,-4 3-5 0,-6 0-58 16,-1 7-18-16,0 9 27 15,0 2-75-15</inkml:trace>
  <inkml:trace contextRef="#ctx0" brushRef="#br0" timeOffset="109492.216">16841 7434 446 0,'0'0'67'0,"0"0"-53"0,0 0-9 16,0 0-2-16,0 0-3 15,0 0 10-15,12-3 0 16,8-5-4-16,7-4-3 15,6-3 0-15,7-2 1 16,4-3-2-16,-3 1-1 16,0 3 0-16,-8 5-1 15,-11 5 0-15,-8 3-33 16,-9 3-54-16,-5 0-149 16</inkml:trace>
  <inkml:trace contextRef="#ctx0" brushRef="#br0" timeOffset="109851.362">17021 7485 439 0,'0'0'88'0,"0"0"-17"0,0 0-26 16,0 0-23-16,0 0-15 16,0 0-7-16,0-6-7 15,0 15 7-15,0 5 2 16,0 2 0-16,0 1-2 15,-1-1 0-15,-2-1-29 16,3-2 9-16,0-3-20 16,0-2-9-16,2-5-28 15,6-1-66-15,4-2-13 16</inkml:trace>
  <inkml:trace contextRef="#ctx0" brushRef="#br0" timeOffset="111111.721">17137 7488 280 0,'0'0'185'0,"0"0"-113"0,0 0-33 15,0 0-2-15,0 0-27 16,0 0-10-16,-11-6 0 16,4 14-11-16,-2 1 11 15,4 1-3-15,1-1 0 16,3-3 3-16,1 0-5 15,0-3-2-15,0-2-5 16,8-1-11-16,3 0 2 16,0 0 15-16,-1-3-5 15,-3-1-13-15,-3-1-2 16,-1-2 18-16,-3 0 3 0,0-3-8 16,0 0-2-16,0 0-5 15,-7-2-12-15,-1 3 13 16,1 0 19-16,1 4 22 15,2 2 21-15,3 3-14 16,1 0-15-16,0 0-14 16,0 0-5-16,0 0-2 15,0 0-1-15,0 0 7 16,3 0-3-16,3 0-4 16,-1 2 6-16,2 2 2 15,-1 3 2-15,-1 1-2 16,-2 2-2-16,-1 2 0 15,-2 0 2-15,0 1 2 0,0-3-2 16,0-1 1-16,0-4-1 16,0-2 0-16,0-2 0 15,0-1-1-15,3 0 1 16,3-1 0-16,3-9 5 16,4-3-3-16,-2-4 0 15,-3 2-2-15,-2-2 1 16,-3-1 3-16,-3 1-2 15,2 2-1-15,-2 4 3 16,0 2 1-16,0 5 3 16,0 3 7-16,0 1-3 15,-2 0-12-15,-2 1-5 0,1 7 3 16,-1 3 1 0,3-3-2-16,1-2 2 0,0-2 0 15,0-3-6-15,10-1 0 16,4 0 4-16,5-3 3 15,6-5 3-15,-2-3-1 16,1 2-1-16,-7 2-1 16,-6 2 0-16,-5 0 0 15,-5 2 3-15,-1-2-1 16,0-1 4-16,0 0-6 16,-8-2-7-16,-4-3-4 15,-2 0 8-15,-1-3 0 16,-1 0 2-16,2 2 2 0,0 3 1 15,3 4 6 1,-3 4 11-16,1 1-5 0,-5 1-12 16,-3 13-2-16,-2 2 0 15,-2 5 0-15,-4 0 0 16,-1 2 0-16,-4-2 0 16,2-2 0-16,1-4 0 15,3-2 0-15,3-3 0 16,5 0 0-16,5 0 0 15,4-2 0-15,4 2-1 16,5-1 1-16,2 1-3 16,0 0-1-16,0-2 2 0,12-1-2 15,3-1-1 1,5-3 5-16,7-3 7 0,8 0 5 16,10 0 6-16,6-7 41 15,5-3-39-15,-1-2-12 16,-2 1 6-16,-6 0-10 15,-10-1 0-15,-10 0 3 16,-11-2-4-16,-9-2 5 16,-5-2 2-16,-2-6-7 15,-5-1 4-15,-10-2-7 16,-6 0-2-16,-1 1-9 16,-3 4-6-16,2 5 11 15,-2 8 0-15,0 8 5 16,-2 1-1-16,0 10 2 15,-1 10-2-15,-1 5 0 0,1 2 0 16,1 2-14-16,3-2-32 16,10-7-42-16,8-3-9 15,6-5 36-15,0-4 0 16,10-5-162-16</inkml:trace>
  <inkml:trace contextRef="#ctx0" brushRef="#br0" timeOffset="117365.572">16029 8130 331 0,'0'0'59'16,"0"0"-4"-16,0 0-8 15,0 0-15-15,0 0-17 16,0 0 1-16,0 0-4 15,-2-15-6-15,0 13 6 16,0 0-1-16,0 1 9 0,1 0 2 16,0 1-10-16,1 0 4 15,0 0-3-15,0 0-6 16,0 0 0-16,0 0-5 16,0 0-2-16,0 0-6 15,-1 0-2-15,1 0 6 16,0 6-1-16,0 4 3 15,0 7 1-15,0 2 0 16,0-1-1-16,5-1 0 16,1-2 0-16,-1-2 0 15,4 1 0-15,-2-1 1 16,0 4-1-16,0-3 0 16,-1 2 0-16,-1-2 0 15,-1 1 1-15,1 0 0 0,-2-3-1 16,1 1 0-16,-2-2 1 15,0-5-1-15,0-2 0 16,-1-2 0-16,1-1-1 16,-2-1 1-16,0 0 0 15,0 0 0-15,0 0 0 16,0 0-4-16,4 0 3 16,2 0 1-16,5-2 2 15,7-5 0-15,6-2 0 16,4-2 1-16,5-2-3 15,5-1 1-15,7 0 1 16,10-6-2-16,8-1 0 0,4-2 0 16,3-2 0-1,2 1 0-15,1 2 8 0,0 0-3 16,-6 4-2-16,-6 1 0 16,-7 3 0-16,-9 4-3 15,-10 3 3-15,-11 4-3 16,-11 0 0-16,-7 3 0 15,-5 0 0-15,-1-1 3 16,0 1-2-16,1 0 3 16,-1 0-3-16,0 0 1 15,2-3 0-15,3 1-2 16,2-4 3-16,0 0 0 16,2-1-3-16,-4 0 2 0,1 1 8 15,-2 0-1 1,-2 2-2-16,1 0-2 0,-3 2 1 15,2 0 2-15,-1 0-8 16,0 1 3-16,0-2-2 16,1 1 0-16,-2 1 0 15,2-1-1-15,-2-1 2 16,0 1 0-16,0-2 0 16,0-1-1-16,0 1 1 15,0-2 3-15,0-1 0 16,0 0-5-16,0-1 1 15,0 0 1-15,0 0-2 0,0-2 0 16,-2-1 1 0,0-1 0-16,0-3-2 0,-1-2 1 15,-1-1 0-15,-1-3-1 16,-1 0 2-16,1-2-2 16,0-1-1-16,-1 2 0 15,1 2 0-15,0 5-13 16,3 5 15-16,0 4 0 15,2 4 0-15,-2 2-2 16,2 0-2-16,0 0-35 16,0 0-29-16,0 4 18 15,0 8 14-15,0 6-10 16,-1 3-69-16,-1-3-145 16</inkml:trace>
  <inkml:trace contextRef="#ctx0" brushRef="#br0" timeOffset="117621.912">17115 7706 338 0,'0'0'11'0,"0"0"-10"16,0 0-1-16,0 0-30 15,0 0-13-15,0 0-22 16,0 0-75-16</inkml:trace>
  <inkml:trace contextRef="#ctx0" brushRef="#br0" timeOffset="117987.026">17115 7706 220 0,'-33'29'114'16,"33"-29"-52"-16,0 0-12 15,0 0-25-15,0 0-15 16,0 0 0-16,0-12 4 15,0 12-2-15,0 0-2 16,0 0-3-16,0 0-4 16,0 0-3-16,-2 2-3 15,-2 5 3-15,-1 4 1 16,-2 0 1-16,1 0-2 16,1-3 0-16,3-1 0 0,0-5 0 15,1 0 0 1,1-1 1-16,0-1-1 0,0 0 0 15,0 0 1-15,-4 0 1 16,0 1 3-16,-3 1-3 16,0-2-2-16,2 0 3 15,1 0-1-15,1-2 0 16,1-8-2-16,0-1 0 16,2-1-16-16,0 2 8 15,0 0 5-15,0 5 2 16,4 1-7-16,4 1 4 15,3-1 3-15,0 3 0 0,3 0 1 16,1 1 0 0,0 0-1-16,2 0 2 0,-5 3-2 15,1 5-24-15,-6 2-80 16,-5 0-109-16</inkml:trace>
  <inkml:trace contextRef="#ctx0" brushRef="#br0" timeOffset="119209.26">16016 8110 167 0,'0'0'43'0,"0"0"3"16,0 0-39-16,0 0-6 16,0 0 1-16,0 0 4 15,-34 47 22-15,27-33 3 0,1-1-18 16,-1-1 9-16,1 1-4 15,-2 0-7-15,1-1-2 16,0 0 2-16,0-3-3 16,0 1-5-16,-2-1 3 15,2-3-1-15,-2 0-3 16,3-2 1-16,1-3 1 16,1-1 2-16,2 0 2 15,-1-2 6-15,3-9 6 16,0-6-2-16,0-3-10 15,0-2-6-15,3-3 0 16,5 1 0-16,-1-2-1 0,0 6-1 16,-2 3 0-16,0 5 0 15,-2 4 0-15,0 3 2 16,-1 4 0-16,2 1-2 16,-1 0-3-16,4 0 1 15,4 7 2-15,1 2 9 16,2 3 0-16,2-1-4 15,2 1-2-15,2 0 0 16,1 0 3-16,5-1-6 16,4-4-37-16,2-7-200 15</inkml:trace>
  <inkml:trace contextRef="#ctx0" brushRef="#br0" timeOffset="129355.515">7456 5051 135 0,'0'0'83'16,"0"0"-37"-16,0 0-31 16,0 0-12-16,0 0-3 15,0 0 1-15,0 0 2 0,0 0 4 16,-13-1 2-16,13 1 14 16,0 0 4-16,-1 0-20 15,-1 0-4-15,-2 0-3 16,0 0 1-16,1 0-1 15,-1 0 0-15,1 0 1 16,1 0 0-16,-2-2-1 16,2 0 1-16,-1-2 7 15,1 0 22-15,1-1 8 16,0 0-14-16,0 0-11 16,-3-1-13-16,4 2 1 15,-2 0 0-15,2 2 7 0,0 0 8 16,0 2 0-1,-2-1 7-15,2 1-15 0,0 0-8 16,0 0 0-16,0 0-6 16,0 5 0-16,2 5 6 15,7 5 2-15,0 2 1 16,-2 4 1-16,2 4 1 16,-1-1-3-16,-2 2 2 15,0 1-2-15,-1-2 0 16,-2 0 0-16,-1-2-1 15,0-2 0-15,-2-3-1 16,0-2 1-16,2-2-1 16,-2-5-1-16,2 0-18 15,1-6-54-15,3-3-92 16,-1 0-53-16</inkml:trace>
  <inkml:trace contextRef="#ctx0" brushRef="#br0" timeOffset="130165.249">7402 4981 93 0,'0'0'125'0,"0"0"-64"0,0 0-27 15,0 0-1-15,0 0-8 16,0 0 2-16,-15-17-11 15,15 15-6-15,-1 1 2 16,1-1-5-16,0 1-2 16,0 0 0-16,-2 0-2 15,2-1 1-15,-1 1-2 16,0-1 2-16,0 0 2 16,1 2 0-16,-1-4 1 15,1 3-4-15,0-1-2 0,0 1 2 16,0 1-2-16,0 0 0 15,0 0-1-15,0 0 0 16,0 0 0-16,0 0 0 16,0 0 0-16,0 0-1 15,0 0 0-15,0 0 1 16,0 0 0-16,0 0 0 16,0 0 1-16,0 0-1 15,0 0 0-15,0 0-1 16,0 0 1-16,0 0-3 15,0 0 1-15,0 0-1 16,0 0 1-16,0 0-4 16,0 3 1-16,0 1 5 0,0-1-4 15,0 1 3-15,0-2 0 16,0 2-4-16,0-4-13 16,0 2-2-16,0 1 8 15,0 2 0-15,0-1-16 16,0 2-46-16,0-2-52 15</inkml:trace>
  <inkml:trace contextRef="#ctx0" brushRef="#br0" timeOffset="130418.605">7432 4983 134 0,'0'0'52'0,"0"0"-32"15,0 0-9-15,0 0-11 16,0 0-18-16,0 0-28 16,-14-2-27-16</inkml:trace>
  <inkml:trace contextRef="#ctx0" brushRef="#br0" timeOffset="130743.703">7432 4983 11 0,'-7'-43'0'15,"7"43"-1"-15,0 0 1 0,0 0 0 16,0 0 6-16,0 0 44 16,65-61-17-16,-53 51 9 15,1 1 1-15,-3 4-9 16,-3 4-24-16,-2 1-10 15,-1 0 0-15,0 0-3 16,-2 0 2-16,3 0 1 16,-2 0 0-16,1 1 1 15,3 0 2-15,0-1 1 16,2 0-4-16,3 0-7 16,1-6-4-16,3-3 6 15,0-1 0-15,0 1-10 0,0-2 0 16,0 0 5-1,-2 1 1-15,-1 0 8 0,-2 3 1 16,0 1-1-16,-1 1 1 16,-2 2-2-16,-3 2-2 15,2 1-20-15,-2 0-6 16,0 0 18-16,1 0-10 16</inkml:trace>
  <inkml:trace contextRef="#ctx0" brushRef="#br0" timeOffset="134388.285">7911 5520 302 0,'0'0'15'16,"0"0"-13"-16,0 0-2 16,0 0 7-16,0 0 36 0,0 0-14 15,0 0-1-15,-14 0-2 16,14 0-6-16,0-1 0 15,-1 1-12-15,-1 0 4 16,-3 0-12-16,0 0 0 16,1 0-1-16,-1 0 1 15,1 0 0-15,3 0 0 16,0 0 1-16,1 0-1 16,0 0 2-16,0 0-2 15,0 0 3-15,0 0-1 16,0-1 0-16,0 1-2 15,0-1-1-15,0 1 1 16,0 0-7-16,0 0-6 16,0 0 1-16,0-1-1 15,0-1 3-15,0-1 5 0,1 3 5 16,2-2 1-16,-3 1 3 16,0 1-3-16,0 0 2 15,0 0 6-15,0 0 13 16,0 0-14-16,0 0-7 15,0 0 3-15,0 0-4 16,0 0 2-16,0 0 4 16,0 0-2-16,0 0-4 15,0 0 0-15,0 0-5 16,0 0-4-16,0 0-8 16,-2 3-22-16,-3 1-47 15,3-1-79-15</inkml:trace>
  <inkml:trace contextRef="#ctx0" brushRef="#br0" timeOffset="138047.426">9063 3723 368 0,'0'0'34'0,"0"0"-13"16,0 0 9-16,0 0 3 16,0 0-15-16,0 0 3 15,-64 14-2-15,55-11-15 16,-2 0 2-16,-1 0 2 16,1 0 13-16,4-1 15 15,2-1-7-15,1-1-12 16,4 0 27-16,0 0 14 15,2-13-4-15,14-7-51 16,9-9-1-16,9-7-4 16,5-3 1-16,8-3 1 0,4 0-8 15,3 5-5-15,-3 6 6 16,-9 6-27-16,-12 10-32 16,-12 7-39-16,-9 8 37 15,-8 0-18-15,-1 0-35 16,-3 13 78-16,-8 3-7 15,-5 6-38-15</inkml:trace>
  <inkml:trace contextRef="#ctx0" brushRef="#br0" timeOffset="138325.672">9074 3801 95 0,'0'0'60'0,"0"0"-31"16,0 0 54-16,0 0 30 15,0 0-44-15,0 0-10 16,-11 3 7-16,27-20-54 16,6-6-12-16,8-7 1 15,8-2 5-15,3-4-3 16,2-1 0-16,-2 2-3 15,-2 4 0-15,-5 5-11 16,-8 6-40-16,-8 8-105 16,-7 4-68-16</inkml:trace>
  <inkml:trace contextRef="#ctx0" brushRef="#br0" timeOffset="139285.274">9556 3195 160 0,'0'0'172'15,"0"0"-122"-15,0 0-3 16,0 0 2-16,0 0-5 0,0 0-7 16,-4 0-11-16,4 0 1 15,0 0 2-15,0 0 7 16,0 0 1-16,0 0-13 16,2-3-7-16,7-5-11 15,8-3-6-15,9-6-1 16,6-5 0-16,12-1 1 15,12-4 1-15,3-3 1 16,3-1-2-16,0-1 0 16,-7 3-2-16,-6 3-7 15,-6 4-6-15,-11 5-12 16,-11 6-18-16,-11 5 15 16,-6 4 12-16,-4 2-11 0,0 0-31 15,-5 2-85 1,-7 8 82-16,-2-1-71 0</inkml:trace>
  <inkml:trace contextRef="#ctx0" brushRef="#br0" timeOffset="139684.208">10057 2876 162 0,'0'0'121'0,"0"0"-9"0,0 0-34 16,0 0-29 0,0 0-6-16,0 0 9 0,-29-11-18 15,29 11-19-15,0-2-7 16,0 2 5-16,0-2 15 16,3-1-12-16,11 0-14 15,5-2 3-15,5 1 0 16,1-1-4-16,-4 3-1 15,-3 1-4-15,-1 1-25 16,-4 0-4-16,-2 0-9 16,-6 9 28-16,-3 5-7 15,-2 1 3-15,-5 3 3 16,-10 2 5-16,-1-5 5 16,4 1-1-16,2-4 5 15,4-3 1-15,6-1-1 0,0-5 0 16,0-1-1-1,13-2-9-15,4 0-123 0,5-4 5 16</inkml:trace>
  <inkml:trace contextRef="#ctx0" brushRef="#br0" timeOffset="140253.858">10407 2659 374 0,'0'0'166'16,"0"0"-132"-16,0 0 2 16,0 0 2-16,0 0-6 15,0 0-6-15,-7-15-18 16,7 11 0-16,2-1-5 15,1-1-3-15,-1 0 1 16,-2 0 4-16,0 1-3 16,0-2 1-16,0 1-2 15,0 1 0-15,-3-1 1 16,-3 3-2-16,-1 2-1 16,-1 0-6-16,-2 1-18 0,1 0 4 15,-3 1 6 1,3 8 3-16,0 1 6 0,2-1 3 15,3 0-2-15,4 1 2 16,0-2-3-16,0 1 0 16,4-2 2-16,6 0-1 15,2 1 3-15,1 1-1 16,1 1 2-16,0 2 0 16,-1-1 1-16,-2 2-7 15,0-2-4-15,-4 0-12 16,-2 0 6-16,-4-1 9 15,-1 0 0-15,0 0 5 16,-6 0-3-16,-6 1 6 0,-3-2-2 16,1 1 1-16,0-3 0 15,3-1-12-15,4-4-15 16,3 1-22-16,4-3-50 16,0 0 13-16</inkml:trace>
  <inkml:trace contextRef="#ctx0" brushRef="#br0" timeOffset="141370.315">10542 2622 230 0,'0'0'133'16,"0"0"-77"-16,0 0-3 15,0 0-24-15,0 0-21 0,0 0-5 16,-51-3-3-16,42 10 1 15,4-1-1-15,-1 2 0 16,1 1 0-16,3 1-1 16,0-1 1-16,2 1-3 15,0-1 1-15,0 1 2 16,0-1 0-16,1-1-1 16,2-2 1-16,0-4 0 15,1-1-1-15,-2-1 1 16,0 0-6-16,1 0-1 15,1-7 7-15,0-1 1 16,-1-4 1-16,-1 0-2 0,-2 2 4 16,0 0 1-16,0 3-2 15,0 5 2-15,0-1 20 16,0 3-4-16,0 0-14 16,0 0-7-16,0 0-14 15,2 3 5-15,1 3 9 16,2 3 3-16,2-3-3 15,0 0 0-15,-1 1 1 16,1-4 0-16,-1-2 3 16,-1 0-3-16,-1-1 1 15,1 0-1-15,1-10 5 16,1-7-1-16,-2-5-3 16,0-1 4-16,-5 0 18 15,0 1-2-15,0-2-16 16,0 0-1-16,-3 4-5 0,-3 3 4 15,3 7-1-15,-1 6 9 16,3 2 16-16,0 2-18 16,1 0-10-16,0 0-4 15,0 2-11-15,0 11 13 16,0 1 2-16,0 4-1 16,6-1 4-16,2-1-6 15,0-2 3-15,1-4 0 16,1 0 0-16,-2-1-1 15,0-3 1-15,-1-2-1 16,-2 0 0-16,0-2 1 16,-3-2-1-16,-1 0-4 0,3 0 5 15,-2-1 5-15,2-10-5 16,-2-3-22-16,-1 0 20 16,-1-1-20-16,0 2 2 15,0 2 17-15,0 3 0 16,0 5 3-16,0 2 6 15,0 1-6-15,0 0-9 16,0 9-4-16,0 2 12 16,1 2 0-16,6-2 1 15,3 1 0-15,0-6-3 16,-1-3 3-16,2 0 0 16,1-3 0-16,2 0 4 15,3-3 10-15,-1-6 0 0,-2-4-6 16,-4-1 0-1,-6 0-4-15,-4-3 2 0,0 0 0 16,0 2-6-16,0 3 3 16,-5 5 1-16,0 4 2 15,3 2 11-15,0 1-2 16,2 0-15-16,0 0-8 16,0 6 3-16,0 6 4 15,0-1-4-15,7 1 3 16,3-1 1-16,0-1-2 15,1 0 1-15,-1-2 1 16,-3 0 1-16,-3 0 0 0,-1-1 0 16,-3 3 0-1,0-2-40-15,-10 2-29 0,-8 1-4 16,-4-1-102-16,-1-1-56 16</inkml:trace>
  <inkml:trace contextRef="#ctx0" brushRef="#br0" timeOffset="141629.622">11000 2437 305 0,'0'0'92'15,"0"0"-87"-15,0 0-5 16,0 0-100-16,0 0 33 16</inkml:trace>
  <inkml:trace contextRef="#ctx0" brushRef="#br0" timeOffset="142136.307">10627 2863 419 0,'0'0'63'0,"0"0"-40"16,0 0-7-16,0 0-9 15,58-71 6-15,-29 54-1 16,5-4-1-16,2-1-7 0,3 1-1 16,0-1-2-16,-3 2-1 15,2 0 1-15,-5 3-1 16,-6 3-9-16,-9 7-44 16,-13 5-82-16,-5 2-87 15</inkml:trace>
  <inkml:trace contextRef="#ctx0" brushRef="#br0" timeOffset="142393.839">10670 2878 365 0,'0'0'129'0,"0"0"-109"16,0 0 6-16,0 0 8 0,0 0 12 15,0 0-26-15,60-29-19 16,-27 12 1-16,1 0 0 16,-1 1-2-16,-1-1-1 15,-5 1-27-15,-5 3 0 16,-10 3-40-16,-10 6-362 16</inkml:trace>
  <inkml:trace contextRef="#ctx0" brushRef="#br0" timeOffset="146568.039">7380 6140 427 0,'0'0'64'16,"0"0"-41"-16,0 0-23 16,0 0-5-16,0 0-3 15,0 0 4-15,0 0 2 16,1 13 2-16,1-7 0 16,2 1 0-16,-1 0 0 15,2 3-1-15,-2 0 1 0,3 2 1 16,1 2 2-16,0 0-1 15,0-1 0-15,0 0 1 16,1-4-1-16,-1-1 0 16,0-5 2-16,0-2-4 15,-2-1 0-15,2 0 21 16,2-8-3-16,2-10 4 16,-2-3 3-16,2-6-17 15,-3-1 1-15,-1-3-9 16,-3 1 3-16,1 1-3 15,-1 6-47-15,-2 5-10 16,1 7-25-16,-1 7-97 16</inkml:trace>
  <inkml:trace contextRef="#ctx0" brushRef="#br0" timeOffset="147025.852">7442 6339 217 0,'0'0'128'0,"0"0"-64"16,0 0-23-16,0 0-29 16,0 0-12-16,0 0-1 15,-6-2-2-15,6 9 3 16,7 4 9-16,0 0 11 16,0 1-1-16,2 0-6 15,2 1-3-15,-4-2 0 16,3 1-7-16,-2-3 0 15,-3-4-2-15,2-2 2 0,-3-3 4 16,0 0-1 0,2-4-1-16,3-15 7 0,1-7-4 15,2-7-2-15,0-4-1 16,-1-2-5-16,2-7-16 16,-1-2-25-16,1 2-59 15,-1 4-47-15,-1 9 46 16</inkml:trace>
  <inkml:trace contextRef="#ctx0" brushRef="#br0" timeOffset="148533.181">9035 5042 383 0,'0'0'59'0,"0"0"-28"16,0 0-3-16,0 0-5 15,0 0-8-15,0 0-9 16,2-19-3-16,1 13-2 16,3-1 2-16,1 0 3 0,-1 0 0 15,-2 4 12 1,-2 1 5-16,-2 2-9 0,0 0-10 15,2 0-4-15,2 0-3 16,1 0 2-16,5 2 1 16,1 3 1-16,0 2 1 15,1-2-2-15,-1 0 0 16,0-1 1-16,-4 0-1 16,2-2 0-16,-1-1 1 15,-3-1 1-15,-2 0-2 16,-1 0 0-16,-2 0 2 15,2 0 1-15,1 0 3 16,4-2 10-16,4-8 0 16,2-3-7-16,1-2-1 0,-2-1-8 15,3-2 5 1,-3-1-4-16,-1 2-1 0,-4 1 2 16,-2 4-2-16,-3 3-16 15,0 3-33-15,-2 2-14 16,0 4-133-16</inkml:trace>
  <inkml:trace contextRef="#ctx0" brushRef="#br0" timeOffset="148967.021">9137 5081 176 0,'0'0'116'16,"0"0"-30"-16,0 0-24 15,0 0-8-15,0 0-3 16,0 0-16-16,-4-4-10 15,4 4-25-15,0 0-4 16,0 0 2-16,0 8 1 0,0 1 1 16,0 1-2-16,0 0 4 15,0 1-2-15,4-2 0 16,-2-3 0-16,3-4 0 16,0-2 0-16,0 0-11 15,6-1 11-15,4-13 6 16,5-4 2-16,4-6-1 15,-2-4-6-15,-2 0 0 16,-3 4 2-16,-3 2-3 16,-7 5-14-16,-3 2-34 15,-4 2-153-15</inkml:trace>
  <inkml:trace contextRef="#ctx0" brushRef="#br0" timeOffset="161605.923">6801 5078 393 0,'0'0'40'16,"0"0"-27"-16,0 0 13 15,0 0-7-15,0 0-8 16,0 0-2-16,0 0-6 16,-6-7 7-16,5 6 6 15,1 1 6-15,-2-1-6 16,0 0-8-16,0 1-4 16,1-1 4-16,-1 1-7 0,-2-1 5 15,2 1-1-15,-4 0-3 16,-1 0 0-16,-3 0-2 15,-6 0 2-15,-6 9-2 16,-9 2 0-16,-5 2-1 16,-7 0 0-16,1-1 1 15,-4 0 0-15,2-2 1 16,-1 0-1-16,2 0 0 16,4-3 1-16,5-2-1 15,9 1 0-15,5-6 1 16,8 2 1-16,8-2-2 15,3 0 1-15,1 0-1 16,0 0-4-16,0 0-4 0,0 0-39 16,0 1 1-1,0 1-22-15,3 2-78 0,-1-1-30 16</inkml:trace>
  <inkml:trace contextRef="#ctx0" brushRef="#br0" timeOffset="162040.242">6281 5145 101 0,'0'0'144'15,"0"0"-135"-15,0 0-3 0,0 0-2 16,0 0-2-16,0 0-2 15,0-16 4-15,0 13-2 16,0 2 5-16,0 0 58 16,0 1-18-16,0 0-14 15,0 0-8-15,-1 0 1 16,1 0-16-16,-1 0-3 16,-2 1-6-16,-3 8-1 15,-1 1 0-15,0 2 0 16,0-2 1-16,0 2 3 15,3-1-1-15,1-3 9 0,3 2-11 16,0-4 0 0,0 0-1-16,0 0 5 0,0-1-5 15,0 0 5-15,7 1-3 16,4 1-1-16,5 1 2 16,3 0 1-16,6-1-2 15,4-3-2-15,5-2-2 16,-2 0-117-16,-3-2-236 15</inkml:trace>
  <inkml:trace contextRef="#ctx0" brushRef="#br0" timeOffset="163397.249">5305 5608 482 0,'0'0'47'0,"0"0"2"15,0 0 2-15,0 0-2 16,0 0-18-16,0 0 3 16,-42-29-9-16,40 28 3 15,1 0 0-15,1 1 4 16,0 0-21-16,0 4-11 16,6 12-14-16,8 11 14 15,8 7 0-15,1 3 2 16,2 2 1-16,-2-3-3 15,-2-5 0-15,0-3 2 16,-6-6-2-16,1-5 1 0,-7-5-1 16,-2-5 0-1,-5-3 0-15,1-3 0 0,-3-1 2 16,0 0 4-16,0 0 5 16,-3-13-6-16,-10-7-5 15,-3-9 0-15,-4-5-3 16,-4-7-3-16,-1-3-5 15,-2 0 4-15,0 4-5 16,6 7 9-16,7 8 1 16,6 8 2-16,7 6-4 15,1 1-10-15,2 4 2 16,12 3 11-16,0 3-2 0,3 0-3 16,0 7-3-1,0 7 0-15,0 6 3 0,-5 4-3 16,-1 1 1-16,0 2 2 15,-4-4 3-15,-3 1 1 16,0-4 1-16,-3-3 0 16,0-3 0-16,-1-2 1 15,0-5-1-15,0-3-7 16,0 0-36-16,0-4 17 16,0 0-20-16,0 0-17 15,0-8-9-15,-3-8-249 16</inkml:trace>
  <inkml:trace contextRef="#ctx0" brushRef="#br0" timeOffset="164657.156">5389 5616 391 0,'0'0'56'16,"0"0"-45"-16,0 0 2 16,0 0-8-16,0 0-2 15,0 0 6-15,30 0 2 16,-19 0 1-16,2 6-3 15,-1 1-4-15,-3 1-2 16,3 1 6-16,-3 1-8 16,0 0 1-16,-5-1 7 15,2-2-5-15,-3-3-2 16,-2-1-1-16,0-2 5 16,-1 0-4-16,0-1 0 0,0 0 4 15,0 0 3-15,0 0 11 16,0-2 6-16,-5-8-25 15,-3-4-1-15,-1-5-4 16,0 0-5-16,2 0-11 16,3 1 8-16,4 4 7 15,0 1 0-15,0 3 3 16,0 1 0-16,6 0 0 16,1 5 0-16,-3 3-1 15,-1 1 3-15,1 0-2 16,-1 0-5-16,1 0 5 15,-1 1 0-15,0 3 2 16,1 2-1-16,-1-1 0 0,1 0 1 16,-2-3 0-1,2-1 0-15,-1-1 2 0,-1 0-2 16,2 0-1-16,-2 0 1 16,1-8 0-16,1-1 3 15,-4-2-3-15,0 2-3 16,0-2 3-16,0 5-3 15,0 2-5-15,0 2 8 16,0 2 1-16,0 0-1 16,0 0-12-16,0 5 7 15,0 4 2-15,0-1 2 16,5-1-1-16,0 0 2 0,-1-3 2 16,0-1-2-16,1 0 0 15,-1-3-3-15,1 0 2 16,0 0-1-16,2-1 2 15,1-9 9-15,-1-5-7 16,3-1 1-16,-3-3-2 16,-1 0 0-16,-4 3-1 15,-1 0 1-15,-1 6 0 16,0 2 4-16,0 6-2 16,0 2 9-16,0 0-5 15,0 0-3-15,0 5-4 16,0 8-4-16,0 3 3 15,0-2 1-15,0-4 0 16,0-2 0-16,0-3 0 0,2-2 0 16,1-3-3-16,-2 0 3 15,-1 0 1-15,1 0 18 16,0-5 26-16,-1-9 22 16,3-7-52-16,-3-3-12 15,0-5 6-15,0-3-4 16,-10-2 0-16,-3-1-5 15,-3 3 2-15,0 4-2 16,2 7 1-16,8 6 0 16,-1 7 0-16,7 5 4 15,0 3 1-15,0 0-6 0,0 2-14 16,0 9 12 0,3 4 2-16,5 1-1 0,5 4 1 15,1 0 0-15,2-1 0 16,-1-1 0-16,0-4 0 15,-1-3 1-15,0-2-1 16,-2-4 0-16,-4-2 3 16,-1-3-3-16,-2 0-1 15,-1-1 1-15,-2-10 0 16,0-6 7-16,-2-3-3 16,0 0-4-16,0-1-3 15,-4 8 2-15,1 3 1 16,1 4 2-16,2 6-2 15,0 0 0-15,0 0-8 16,0 0-5-16,1 8 13 0,7 2 0 16,4 0 0-16,-1-1 0 15,-2-2 0-15,0 0 0 16,-2-2 0-16,-2-2-3 16,-1-1-24-16,-2-2-28 15,-2 0-10-15,0 0-4 16,0-6-53-16</inkml:trace>
  <inkml:trace contextRef="#ctx0" brushRef="#br0" timeOffset="164916.491">5698 5174 172 0,'0'0'262'0,"0"0"-188"16,0 0-23-16,0 0 5 16,0 0-31-16,0 0-25 15,0 0-6-15,-14-10-2 0,14 10 6 16,5 6 1-16,3 0-5 15,3-1-38-15,3-2-44 16,1-3-173-16</inkml:trace>
  <inkml:trace contextRef="#ctx0" brushRef="#br0" timeOffset="165541.057">5817 5099 525 0,'0'0'17'0,"0"0"-15"16,0 0-4-16,0 0 2 0,0 0 0 15,0 0-1-15,-12 61 1 16,12-52 1-16,5 1 4 16,4-1 15-16,2-1-7 15,-2-5-6-15,3-1 4 16,1-2-6-16,-1 0-5 15,3-3-7-15,-3-11-17 16,-5-4-26-16,-2-3 0 16,-5-2 23-16,0-2 18 15,-7-1 9-15,-7-1 0 0,-2 0 5 16,-2 1-5 0,0 4 15-16,1 4 18 0,4 6 10 15,5 7 10-15,5 4-19 16,1 1-11-16,2 1-23 15,0 11-6-15,0 6 6 16,4 3 0-16,8 0-1 16,3-1 2-16,4-1 0 15,2-2 0-15,3-1 1 16,0-4-2-16,-2-1 0 16,-2-3 2-16,-6-1-2 15,-3-2 0-15,-2-1-19 16,-6-2-18-16,1 0-7 15,-4-2-23-15,0 0 29 16,0 0 35-16,-4-9 2 0,-8-2 1 16,1-3 0-16,-1 2 6 15,-4 0 2-15,3 2 14 16,2 0 23-16,1 3-11 16,3 0-11-16,3 3 11 15,4 1-6-15,0 2-6 16,0-1-6-16,0 1-16 15,0 0-2-15,9 1-1 16,2 0-1-16,0 0 4 16,1 0 1-16,4 0-1 15,-5 0 0-15,-2 2 0 16,1 0-4-16,-3 0-15 16,-3 0-11-16,-2-1 7 15,0 0-13-15,-2 1-22 0,0-2-21 16,0 0-73-16,0 0 49 15</inkml:trace>
  <inkml:trace contextRef="#ctx0" brushRef="#br0" timeOffset="165808.004">5944 4974 100 0,'0'0'68'0,"0"0"11"16,0 0 44-16,0 0-18 16,0 0-62-16,0 0 3 15,-46-41-17-15,46 41-29 16,0 0 0-16,0 0-10 15,0 2 6-15,7 6 1 0,3 1-5 16,4 0-55 0,-3-4-87-16,5-2-101 0</inkml:trace>
  <inkml:trace contextRef="#ctx0" brushRef="#br0" timeOffset="166261.062">6072 4874 375 0,'0'0'143'16,"0"0"-78"-16,0 0-32 16,0 0-22-16,0 0-11 15,0 0 0-15,-27 34-1 16,27-22 1-16,0-1-2 16,0-1-1-16,0-2 1 0,1-3 0 15,4-2-3-15,1-3 1 16,-1 0 2-16,0 0-1 15,2-5 3-15,0-9 6 16,-1-2 1-16,-2-1-6 16,-3-2 1-16,-1 3 1 15,0 2-2-15,0 6 3 16,0 5-2-16,0 3 9 16,0 0-3-16,0 2-8 15,0 11-6-15,0 1 6 16,2 0 0-16,3-4 0 15,0-5 0-15,-1-2-1 16,-1-3-3-16,-1 0 2 0,0 0-3 16,0-1 5-1,0-10 13-15,1-4-7 0,-3-2 3 16,0 1-3-16,0 0-5 16,0 0 1-16,-5 4 2 15,3 4-3-15,-2 4 1 16,4 3 6-16,0 1-8 15,0 0-10-15,0 7 0 16,6 4 8-16,5 1 2 16,1 0 0-16,1 0-1 15,4-1 1-15,-3 1-1 16,1-1-11-16,-3 0-25 16,-3 2-8-16,-3-2-43 15,-6 3-152-15</inkml:trace>
  <inkml:trace contextRef="#ctx0" brushRef="#br0" timeOffset="166711.859">6079 5962 119 0,'0'0'12'15,"0"0"-11"-15,0 0-1 16,0 0 2-16,0 0-2 16,0 0 0-16,-12 17-44 15</inkml:trace>
  <inkml:trace contextRef="#ctx0" brushRef="#br0" timeOffset="167335.23">5546 6162 372 0,'0'0'78'16,"0"0"-43"-16,0 0 20 15,0 0-3-15,0 0-20 16,0 0 28-16,-20 0 10 15,20-9-50-15,0-4-15 16,2-4 1-16,11-7-2 16,8-7 0-16,7-6 3 0,11-12-6 15,8-9 1-15,7-11 0 16,7-13 0-16,8-12 0 16,0-7 0-16,-4 2-1 15,-15 15-1-15,-17 22 0 16,-19 22-5-16,-9 18-8 15,-5 16 10-15,0 4 1 16,0 2-7-16,0 6-120 16,0 12 32-16,0 5-93 15</inkml:trace>
  <inkml:trace contextRef="#ctx0" brushRef="#br0" timeOffset="168969.411">5857 6117 274 0,'0'0'71'0,"0"0"-59"15,0 0 39-15,0 0 25 16,0 0-28-16,0 0-6 15,-4-50-2-15,0 49-4 16,1 0 1-16,1 1-11 16,0 0-16-16,-2 2-5 15,-1 11-5-15,1 6-3 16,1 2 3-16,2 6-1 0,1-2 1 16,0 0-1-1,1-2 0-15,10-6 0 0,1-5-4 16,4-3 3-16,2-5-3 15,3-4 3-15,3 0-1 16,-1-3 3-16,2-10 0 16,-5-3-8-16,-4-3-16 15,-3-5-11-15,-6-1 6 16,-6-2 1-16,-1-2 20 16,-2 1 3-16,-14-2 3 15,-5 0 1-15,-3 1 2 16,-2 4 0-16,7 5 18 15,4 6 6-15,6 7 20 16,4 4-18-16,3 0 6 16,2 2-3-16,0 1-28 0,0 0-2 15,0 0-9-15,0 7 1 16,10 5 8-16,4 2 0 16,3 1 0-16,3 2 0 15,-2-3 0-15,3-2 0 16,-3-1 1-16,-2-5 0 15,0 1-1-15,-2-5 0 16,-1 1-2-16,-3-3-5 16,0 0-6-16,-3 0-1 15,-1-5-1-15,-2-7 0 16,-1-2 2-16,-2-1 2 16,-1-2 7-16,0-2 4 0,-8 1 0 15,-2 3 0-15,1 4 2 16,4 6 3-16,2 3 16 15,0 2-9-15,0 0-3 16,1 0-7-16,-2 11-2 16,1 4-2-16,3 3 1 15,0-1 1-15,0-2-1 16,3-3-4-16,5-4 4 16,2-2 0-16,-1-2-5 15,0-4-3-15,0 0-12 16,-2 0 8-16,1-10 6 15,-1-2-16-15,-1-2 2 16,-4 0 2-16,-2-1-5 0,0-2 15 16,0 4-3-1,-5 1 10-15,-2 7 2 0,-4 5 34 16,2 0-14-16,0 0-15 16,1 9-5-16,0 2 0 15,3-1-2-15,3-2 4 16,0-4-4-16,2 0 0 15,0-3-4-15,2-1 3 16,5 0 1-16,4 0 2 16,0-11 0-16,-1-2 0 15,-1-2-11-15,-3 0-36 16,-4-1 21-16,-2 1-1 0,0-2 25 16,0 1 2-16,-7 1 11 15,-1 5 1-15,1 2 35 16,2 5-13-16,3 2-1 15,2 1-7-15,0 0-24 16,0 0-2-16,0 0-16 16,5 0 9-16,4 2 7 15,5 1-2-15,0 1 2 16,1 0 0-16,1 2 0 16,-2-2 0-16,1 2 3 15,-3-3-3-15,-5 1-5 16,-1-2-9-16,-4 0-2 15,-2-2 3-15,0 0 13 0,0 0 0 16,0 0 3 0,0 0 1-16,-1-4 4 0,-4-6-2 15,3-6-5-15,-2-4 0 16,-1-1-1-16,0-3 1 16,-1 2-1-16,-2 2 0 15,-1 7 0-15,6 4 6 16,0 6 11-16,1 3-6 15,2 0-6-15,0 0-5 16,0 1-6-16,0 9 0 16,0 1 6-16,4 1 0 15,5-4-4-15,4 0 1 16,-1-3 2-16,1-1 0 16,-1-1 1-16,0 0-1 0,0-1 1 15,-1 2-1-15,-3-1 1 16,-1 2 0-16,-1-1 0 15,-3-1-9-15,1 0-9 16,-3-1-4-16,-1 1-10 16,0 0-52-16,0-1-40 15,0-2 48-15</inkml:trace>
  <inkml:trace contextRef="#ctx0" brushRef="#br0" timeOffset="169233.478">6240 5630 558 0,'0'0'76'0,"0"0"-76"0,0 0-8 15,0 0 2-15,0 0 6 16,0 0 2-16,29 31-1 16,-20-20 0-16,0 0-1 15,1-4 3-15,-3 0-6 16,-1-3 2-16,-1-3-37 15,-2-1-15-15,-2 0-31 16,-1-5-82-16</inkml:trace>
  <inkml:trace contextRef="#ctx0" brushRef="#br0" timeOffset="169500.877">6240 5630 414 0,'-46'-56'114'0,"46"56"-86"0,0 0 16 16,0 0-17-16,0 0-27 15,0 0-4-15,-22 3 2 16,22 3 0-16,6-2-16 16,3-2-34-16,3-2-109 15,0 0-32-15</inkml:trace>
  <inkml:trace contextRef="#ctx0" brushRef="#br0" timeOffset="169998.817">6249 5539 417 0,'0'0'128'0,"0"0"-122"0,0 0-6 15,0 0-12-15,0 0 12 16,0 0 0-16,9-33 1 16,-9 20 1-16,0-1 4 15,0 0 5-15,-2 1 3 16,-5 2 1-16,0-1 0 15,0 4-6-15,-2 3 3 16,5 3 14-16,1 2 3 16,2 0-10-16,1 4-19 15,0 6-3-15,0 6 2 16,6 0-6-16,8 2 4 16,0-2 1-16,4 1 1 0,0 1 1 15,4-1 0-15,-1 0-2 16,2 1 2-16,-1 1-1 15,-4-3 2-15,0 1 0 16,-4-4-1-16,-3-3 0 16,-3-4-34-16,-4-1 2 15,-1-3-3-15,-3-2 4 16,0 0 5-16,0 0 26 16,-1-4-3-16,-11-7-24 15,-2-4 24-15,-3-4-2 16,-3-1 3-16,2-2 4 15,0 3 3-15,4 2 12 16,4 6 23-16,6 3-20 16,2 3 4-16,2 1 2 0,0-1-23 15,4-1-3-15,5-1-2 16,0 2 1-16,-1 0 2 16,-1 2-1-16,-1 1 0 15,2 2 0-15,0 0-2 16,1 0 1-16,-2 5 2 15,4 5 1-15,-4 0 0 16,2-1-2-16,-2-2 1 16,-3 0-2-16,3-3-5 15,-5-2-5-15,0-2-13 16,-2 0-29-16,0 0-20 0,0 0-128 16</inkml:trace>
  <inkml:trace contextRef="#ctx0" brushRef="#br0" timeOffset="170268.159">6322 5385 419 0,'0'0'125'0,"0"0"-95"15,0 0-30-15,0 0-19 16,0 0 18-16,0 0 2 16,4 23-1-16,8-17 0 15,-1 1-21-15,0-3-97 16,-1-2-123-16</inkml:trace>
  <inkml:trace contextRef="#ctx0" brushRef="#br0" timeOffset="170717.121">6390 5277 499 0,'0'0'52'0,"0"0"-51"15,0 0-1-15,0 0 0 16,0 0 0-16,-11 69 0 16,13-57 0-16,4-2-1 15,1-2 1-15,4-3 5 0,-1-1 0 16,-3-4 8 0,2 0-8-16,-2 0-3 0,0 0-2 15,-1-3 2-15,-1-8 5 16,-2-5-7-16,-2-3-5 15,-1 0-2-15,0 2 5 16,0 8 2-16,0 2 3 16,-2 4 12-16,0 3 11 15,2 0-17-15,-2 0-9 16,2 3-6-16,0 4 5 16,0 2 1-16,0-3-1 15,0 0-4-15,5-4 4 16,1-1-5-16,0-1 0 15,1 0 6-15,0-5 5 16,0-5 0-16,0-3-3 0,-2 2 3 16,-3 0-5-16,0 2 1 15,-2 4-1-15,0 2 2 16,0 2-1-16,0 1 3 16,0 0-4-16,0 0-1 15,0 0-6-15,0 2 4 16,2 3 3-16,3 0-3 15,-2-2 2-15,1-2-3 16,0-1-6-16,-1 0-23 16,1 0-12-16,-2 0-74 15,1-4-99-15</inkml:trace>
  <inkml:trace contextRef="#ctx0" brushRef="#br0" timeOffset="170992.241">6532 5189 348 0,'0'0'143'0,"0"0"-96"0,0 0-32 16,0 0-15-16,0 0-7 16,0 0 0-16,-3 2 7 15,3 4 0-15,0-1-91 16,0 0-267-16</inkml:trace>
  <inkml:trace contextRef="#ctx0" brushRef="#br0" timeOffset="171250.55">6567 5073 631 0,'0'0'146'0,"0"0"-119"0,0 0-27 16,0 0-119-16,0 0-213 15</inkml:trace>
  <inkml:trace contextRef="#ctx0" brushRef="#br0" timeOffset="174309.457">5080 6070 364 0,'0'0'53'16,"0"0"-44"-16,0 0-2 15,0 0 10-15,0 0-7 0,0 0-9 16,0 0-1-16,-7-31 13 16,5 26 26-16,1 0-23 15,-1 0 7-15,1 2-13 16,-2-2 1-16,0 0-4 15,1-1-1-15,-2 2-5 16,-1-2 0-16,1 2 0 16,-1 1 4-16,-1 2 15 15,1 1-5-15,0 0-8 16,-2 0-1-16,0 0-5 16,1 3-1-16,1 3-1 15,1 2 1-15,4-2 0 16,0-2-2-16,2 1-7 0,11-2 6 15,5-1-3 1,3 2 1-16,2-1 2 0,0 2 3 16,-1 4 0-16,-1 2 0 15,-5 3 2-15,-4 2-1 16,-4 2 1-16,-3 1 1 16,-3 1-3-16,-2 0 2 15,0 0 0-15,0-3-1 16,0-5 0-16,0-1-1 15,0-6 0-15,0-2 0 16,0-3 0-16,0 0 1 16,0 0 0-16,0 0 0 15,0 0 1-15,2-1-2 0,1-4-5 16,4 0 1-16,2 2-1 16,3 1 1-16,3 2-1 15,1 0 3-15,4 10 1 16,-2 7 1-16,3 2 1 15,2 3 0-15,-2 1-1 16,-1 0 1-16,-2 0-1 16,-2-2 2-16,-2-1 0 15,-1-4-1-15,0 0 4 16,-1-3-2-16,0-2-3 16,-1-2 6-16,2-4-6 15,0-3 2-15,1-2 2 16,0 0-3-16,2-8-1 15,-2-8-6-15,1-5-69 0,-3-6-339 16</inkml:trace>
  <inkml:trace contextRef="#ctx0" brushRef="#br0" timeOffset="175501.583">6280 4592 461 0,'0'0'70'0,"0"0"-20"16,0 0-16-16,0 0-9 15,0 0 2-15,0 0 6 16,0 0-4-16,-27-16-3 16,26 13-14-16,0-1 3 15,-1-1-2-15,2-3-6 16,0-2-2-16,0-2-5 15,11-1 0-15,3 1-2 0,-1 5 2 16,1 6-2-16,-3 1 0 16,1 8-5-16,-1 14-2 15,-4 6 3-15,0 5-5 16,-3 4 0-16,-1-1-9 16,0-5 14-16,1-3 6 15,0-4-3-15,3-5 0 16,2-6 0-16,-1-1 1 15,2-5-3-15,1-3-3 16,3-4 3-16,0 0 1 16,2-3 4-16,-1-7-3 15,-3-3 2-15,-5 1-13 16,-2-1 12-16,-3 4 1 16,-2 3 1-16,0 3 1 0,0 0 1 15,0 3 5-15,0 0-1 16,0 0-3-16,0 5-3 15,0 7-2-15,0 3 0 16,0-1-1-16,0-1 1 16,7-1-1-16,6 0 0 15,3 0 0-15,5-4 2 16,5 0-2-16,5-2 3 16,0 0 0-16,1 0 0 15,-2-1 3-15,-6 0-2 16,-3 2-1-16,-3 2 2 15,-6-1-1-15,-5-1 0 16,-3 0 3-16,-4 1-3 0,0 1 1 16,0 1 1-16,-2 6-2 15,-12 2-1-15,-1 0-16 16,-4 4-20-16,-1-3-26 16,1-1-148-16</inkml:trace>
  <inkml:trace contextRef="#ctx0" brushRef="#br0" timeOffset="177104.987">6346 4374 269 0,'0'0'200'16,"0"0"-158"-16,0 0-9 16,0 0-4-16,0 0-2 15,0 0-3-15,0 0 5 16,-1 0-6-16,0-2 11 0,-1-1-5 15,0 0 1 1,0-2-11-16,1 1 0 0,-3-2-3 16,2 1-4-16,-1-7 0 15,3-2-12-15,0-6 3 16,0-7-3-16,3-6 0 16,8-4 0-16,-4-1 0 15,0-3 1-15,0-1-2 16,-1-2 1-16,-4-2-8 15,-1 7 5-15,-1 6 2 16,0 9 0-16,0 10 0 16,0 7-6-16,0 4-2 0,0 3-63 15,0 8-134 1,0 5-16-16</inkml:trace>
  <inkml:trace contextRef="#ctx0" brushRef="#br0" timeOffset="179469.038">6356 3695 87 0,'0'0'234'15,"0"0"-119"-15,0 0-58 16,0 0 1-16,0 0 4 16,-7-58-24-16,7 56 0 15,0 1 5-15,0 1-16 16,0 0-22-16,0 0-5 16,0 0-9-16,2 2-5 15,10 7 10-15,2 2 4 16,2 2 0-16,2 2 0 0,-3 0 2 15,1-1 2 1,-2-1-2-16,-5-1-2 0,0-4 1 16,-4-2-2-16,-3-4 1 15,0-2-2-15,-2 0 2 16,0 0 3-16,0 0 11 16,-2-3-5-16,-7-10-4 15,-3-3 1-15,1-4-3 16,-3-4-3-16,3 0 1 15,-1-3-1-15,-1 1 0 16,5-1 0-16,-2-1-2 16,2 4-15-16,4 5 14 15,2 6-2-15,2 2-6 16,0 2-19-16,11 4 21 16,2 2 5-16,-3 3-4 0,1 1 2 15,-3 11-5-15,-2 7 10 16,-1 4 1-16,-3 3 1 15,0 2-1-15,0 0 2 16,-1-6-1-16,0-3-1 16,2-9 0-16,-3-3 0 15,4-5 0-15,-1-2-3 16,0 0-1-16,3 0 4 16,1-11 2-16,4-4 2 15,-2-4 0-15,0 3-2 16,-2 2-1-16,-2 7 0 15,-1 3-1-15,-4 4 0 0,1 0-2 16,3 0-7-16,-1 0 5 16,3 0 2-16,1 0 0 15,-3 0 2-15,3 0 0 16,-2 0-2-16,0 0 0 16,-1 0 2-16,-1-7 0 15,1-2 1-15,-4-2 2 16,0-3-2-16,0 1 1 15,0 0 0-15,0 0-2 16,0-1 2-16,-7 2 0 16,0 2-2-16,4 4 3 15,-1 4-2-15,4 2 3 0,0 0-4 16,0 0-6-16,-2 0-1 16,2 6 6-16,0 2 0 15,0-1 1-15,0-1-2 16,2-2 2-16,5 0-3 15,0-2-1-15,4-2 1 16,1 0 2-16,1 0 1 16,-1-6 0-16,2-2 0 15,-3-3-17-15,0-2-10 16,-2-4 5-16,-2 1 9 16,0-3-1-16,-5 1 10 15,-2 3 4-15,0 2 0 16,0 3 0-16,0 4 10 0,0 2 12 15,-2 2-3 1,2 2 0-16,0 0-19 0,-2 0-4 16,1 11-6-16,1 1 9 15,0 0 1-15,0 0-2 16,0-4 2-16,3-3-4 16,4-1 2-16,0 0 0 15,1-4-4-15,0 0 0 16,1 0 5-16,0-8-7 15,-2-1-17-15,-1-3-31 16,-4 2 38-16,0-1-27 16,-2 0 28-16,0 0 15 0,0 1-1 15,0 2 3 1,0 4 8-16,-2 3 28 0,1 1-1 16,1 0-34-16,0 1-1 15,0 8-2-15,0-1 0 16,0-1 1-16,1-3 1 15,2 0-1-15,2-3 1 16,-1-1 0-16,0 0 2 16,3 0 4-16,0 0 6 15,0-7-6-15,0-2 3 16,-3-2-5-16,1 0 1 16,-1 1-4-16,-4 1-1 15,0 0 3-15,0 3 1 0,0 2-3 16,0 4 6-1,0 0 11-15,0 0-18 0,0 0-10 16,0 4 5-16,0 2 4 16,0-1 1-16,0 0-1 15,0-3 1-15,0-1-1 16,1-1 1-16,-1 0 0 16,1 0 0-16,1 0 6 15,1-6 14-15,1-3-10 16,-1-3-5-16,0 2-3 15,-2 2 1-15,0 3 0 16,-1 3-2-16,0 2-1 16,0 0-1-16,2 0-21 15,0 4 16-15,3 3 5 0,-1 0 1 16,1-3-4-16,0-1-10 16,-4-3-2-1,1 0-2-15,1 0 17 0,0 0 1 16,2-7 26-16,-2-4-25 15,0 2 4-15,-1-1-3 16,-2 1-1-16,0 4 0 16,0 1-1-16,0 3 0 15,2 1 0-15,-2 0-3 16,7 0-9-16,0 0 10 16,2 0 2-16,-2 0 0 15,4 0-2-15,0 0-1 16,-1 0 0-16,3-3-1 0,-2-4 4 15,0-2-1 1,-1 0-4-16,-5-2-48 0,0 2 53 16,-4-2 1-16,-1 1 1 15,0 2 3-15,0 3 19 16,0 1 7-16,-1 4 11 16,1 0 0-16,-3 0-36 15,1 0-6-15,0 6-5 16,-1 0 4-16,3 1-2 15,0-3-1-15,0-2-4 16,2-2-3-16,3 0-4 16,2 0 12-16,0 0 0 0,0-6 3 15,1-4 0 1,-3 3-2-16,-2-3-4 0,-2 4 1 16,-1-1-10-16,0 3-6 15,0 0 14-15,0 1-3 16,-1 3-6-16,0 0-7 15,1 0-18-15,0 0-88 16,0 0 66-16,8-1-5 16,1-3 32-16,2-1 13 15,-2 0-31-15</inkml:trace>
  <inkml:trace contextRef="#ctx0" brushRef="#br0" timeOffset="179742.129">7060 3036 57 0,'0'0'31'0,"0"0"-27"16,0 0-4-16,0 0-13 15,0 0 13-15,0 0 2 0,-10-50 20 16,6 45 57-16,-1 3 19 16,0 1-9-16,3 1-24 15,1 0-28-15,1 0-29 16,0 0-8-16,0 0-10 16,0 0 8-16,1 0-6 15,6 3-71-15,1-1-131 16</inkml:trace>
  <inkml:trace contextRef="#ctx0" brushRef="#br0" timeOffset="180615.874">6783 3911 29 0,'0'0'76'16,"0"0"-36"-16,0 0-19 16,0 0-21-16,0 0-2 15,0 0-25-15,-58 6 0 16,53-6-3-16,0 3-9 16</inkml:trace>
  <inkml:trace contextRef="#ctx0" brushRef="#br0" timeOffset="180883.152">6652 3935 22 0,'0'0'0'0</inkml:trace>
  <inkml:trace contextRef="#ctx0" brushRef="#br0" timeOffset="181159.415">6652 3935 410 0,'-37'3'42'16,"37"-3"33"-16,0 0-21 0,0 0-37 15,0 0 16 1,0 0 5-16,-4-31-9 0,4 14-29 16,11-4-2-16,9-6 2 15,6-6 0-15,8-5 2 16,6-11-2-16,12-9 0 15,8-5 1-15,7 0-1 16,4-1 0-16,-4 5-13 16,-4 5 11-16,-4 2-6 15,-7 8 4-15,-8 3 1 16,-10 9 0-16,-7 5 2 16,-11 7-4-16,-7 7 1 15,-4 6-26-15,-5 4-8 16,0 3-66-16,0 0-305 15</inkml:trace>
  <inkml:trace contextRef="#ctx0" brushRef="#br0" timeOffset="-214407.033">6335 2934 243 0,'0'0'204'0,"0"0"-125"16,0 0-33-16,0 0-1 16,0 0-25-16,-63-37 9 15,51 34 9-15,1-1-10 16,1 2-5-16,2-1-10 16,1 1 15-16,3 1-8 15,2 1-4-15,2 0 3 0,0 0-19 16,0 0-1-16,0 6-13 15,8 8 14-15,6 3-3 16,4 3 3-16,4-1 0 16,1-2 1-16,0 2-1 15,4-3 0-15,-3-2 1 16,-2 0 0-16,-2-2 0 16,-6 2 1-16,0-2-2 15,-5 2 3-15,-2 0 0 16,-3 0-3-16,0 0 0 15,-2 0-4-15,-1-1-20 16,1-2-13-16,-2-4-23 0,1-1-18 16,1-4-38-1,-2-2-80-15</inkml:trace>
  <inkml:trace contextRef="#ctx0" brushRef="#br0" timeOffset="-213729.885">6232 2851 95 0,'0'0'168'15,"0"0"-83"-15,0 0-27 16,0 0-18-16,0 0 3 15,0 0-24-15,-26-26 5 16,24 23-1-16,-1 2 15 16,1 1 5-16,1 0-8 0,0 0-8 15,0 0-15-15,-1 0-7 16,-2 6-3-16,-5 8 1 16,-2 10-3-16,-3 2 0 15,0 0 1-15,5-3-1 16,1-5 0-16,2-2 0 15,4-4 0-15,2-5-1 16,0-3-2-16,0-3 1 16,0-1-2-16,0 0 1 15,0 0 3-15,7-2 3 16,2-12 25-16,2-5 8 16,-2-5-20-16,1-2-6 15,-6-2-4-15,0-1-5 0,-2 5 1 16,-2 4 0-1,1 6-2-15,1 6 1 0,0 4-1 16,0 4 0-16,5 0-16 16,3 0-2-16,5 6 17 15,5 5 1-15,4 0 1 16,1 0-1-16,4 2 0 16,-1-4-61-16,-1-3-30 15,-4-2-200-15</inkml:trace>
  <inkml:trace contextRef="#ctx0" brushRef="#br0" timeOffset="-212989.504">5872 2621 497 0,'0'0'41'0,"0"0"-26"15,0 0 24-15,-12-55-18 16,9 42-17-16,-1-2-1 15,1 2 6-15,-3 1-1 16,1 2 4-16,1 3 3 16,-3 4 2-16,-2 3-9 0,-2 0-1 15,-3 3-7-15,-4 11-1 16,-2 4 0-16,-1 1 0 16,4-1-1-16,4 0 2 15,5-6 0-15,5-2-2 16,3 0-6-16,3-4-2 15,16-3 3-15,7-3 1 16,12 0 6-16,6-8 0 16,3-5 5-16,1 3-4 15,-7 2 1-15,-14 6 1 16,-10 2-3-16,-13 0-7 16,-4 2 7-16,-7 11 0 15,-14 5 5-15,-1 3 1 0,-1 1-5 16,0 0 1-1,8-4-1-15,1 0-1 0,4-3 0 16,4-4-1-16,4-3 1 16,2-5-4-16,0-1-9 15,0-2-13-15,0 0-15 16,5-6 10-16,5-6 14 16,4-3-40-16,-3-1-73 15</inkml:trace>
  <inkml:trace contextRef="#ctx0" brushRef="#br0" timeOffset="-212105.775">6049 2511 521 0,'0'0'74'0,"0"0"-34"16,0 0-12-16,0 0-4 15,0 0-12-15,0 0 0 16,-23-10-8-16,22 10-4 16,1 0-2-16,0 0-3 15,0 0-3-15,0 8 6 16,0 2 2-16,0-1-2 16,0-1 1-16,0 0 0 15,0-3 0-15,1 2 1 16,3-4-1-16,-2-1-2 0,-1-2-1 15,1 0-1-15,-2 0 2 16,4 0 3-16,2-6 7 16,0-7-3-16,-1-1 0 15,-3-1-1-15,-2 3 0 16,0 0-1-16,0 4 1 16,0 3 3-16,0 3 9 15,0 2 13-15,0 0-24 16,0 0-4-16,0 0-15 15,0 5 11-15,0 2 1 16,4-2 2-16,4 0 0 16,-1-1 1-16,-1-3-3 0,2-1-2 15,-1 0 5-15,0 0 0 16,3-2 8-16,-3-9-1 16,-1-1-1-16,1-3-4 15,-7 1 3-15,0-1-1 16,0 0 0-16,0-2 0 15,-10 0 0-15,-2 0-4 16,0 2 3-16,-4 4-2 16,5 1-1-16,3 5 3 15,2 2-3-15,4 3 1 16,1 0 0-16,0 0-1 16,1 4-21-16,0 10 19 15,0 5 0-15,0 1-1 0,4 0 2 16,6-1 1-16,-1-5 0 15,3-2-1-15,-2-3 0 16,2-5 0-16,0-2-3 16,1-2 2-16,0 0 2 15,5-12 2-15,-2-5 4 16,3-3-5-16,-5-1-1 16,-4-2-3-16,-3 3 3 15,-7 2 0-15,0 3 0 16,0 8 1-16,0 3 6 15,0 3 8-15,0 1-1 16,0 0-14-16,0 0-19 16,0 10 13-16,7 3 4 15,4-1 2-15,3-2 0 0,4-1 0 16,1 1-9-16,1-3-36 16,2-1-12-16,-3-3-27 15,-5-1-171-15</inkml:trace>
  <inkml:trace contextRef="#ctx0" brushRef="#br0" timeOffset="-211286.672">5630 2903 119 0,'0'0'6'16,"0"0"13"-1,0 0-13-15,0 0-1 0,0 0 0 16,0 0-2-16,23 6-2 16,-19 2 1-16,-1 2 0 15,1 1 3-15,1 0-4 16,-1-3-1-16,3 0-2 16,0-2-21-16,0-3 8 15,0-3 9-15,0 0-2 16,1 0 8-16,-2 0 8 15,-2 0 23-15,-1 0 11 16,-3 0 34-16,0 0 47 0,0 0-39 16,0 0-39-16,1 0-21 15,4 0-12-15,6-6-3 16,5-7 6-16,5-2-5 16,8-6-6-16,8-8 2 15,11-11-3-15,11-8 4 16,8-6-6-16,2-2 1 15,1 2-2-15,-8 9-1 16,-12 9 1-16,-14 12-70 16,-20 14-118-16,-16 10 45 15</inkml:trace>
  <inkml:trace contextRef="#ctx0" brushRef="#br0" timeOffset="-211004.395">5872 2999 402 0,'0'0'57'16,"0"0"-23"-16,0 0 31 16,0 0-38-16,0 0 9 15,0 0 22-15,0-3-39 16,17-13-18-16,9-7 2 15,8-9 2-15,11-6-4 16,3-10 0-16,6-5-1 16,3-3 0-16,0 0-6 0,-2 5-31 15,-7 8-42-15,-10 11-54 16,-16 12-170-16</inkml:trace>
  <inkml:trace contextRef="#ctx0" brushRef="#br1" timeOffset="-17801.931">671 3884 217 0,'0'0'263'16,"0"0"-221"-16,0 0-4 16,0 0 9-16,0 0 12 0,0 0-16 15,0 0-12 1,0 0-14-16,-6-21-7 0,5 19 0 16,1 0 7-16,-1 2 6 15,0 0-4-15,-1 0-4 16,0 0-1-16,0 0-6 15,-1 0-3-15,1 0-1 16,2 0 0-16,-2 0-1 16,-1 0-1-16,1 0-2 15,-4 0 0-15,-1 0-5 16,-5 4 0-16,-1 8 2 16,-1 2 3-16,0 3-1 15,1 0 0-15,1-1-1 16,1 2 2-16,2 0-4 0,4 1-1 15,3-2 1-15,2 0 2 16,0-3-5-16,0-1-6 16,11 0 11-16,5-2 2 15,5-3 0-15,0-1 0 16,1-3 2-16,3-3 1 16,2-1-1-16,-4 0 1 15,0 0 1-15,-3-3-4 16,-4-5-16-16,0-4-30 15,0-1-45-15,-3-4 0 16,-3-2-31-16,-1-1-218 16</inkml:trace>
  <inkml:trace contextRef="#ctx0" brushRef="#br1" timeOffset="-17001.034">871 3888 394 0,'0'0'135'0,"0"0"-81"16,0 0 8-16,0 0 15 16,0 0-21-16,0 0-27 15,-27-12-15-15,25 12-8 0,-2 0-6 16,-1 4-3-16,-4 6 2 15,2 2-4-15,3 1 3 16,1 2-2-16,2-3 3 16,1 1-3-16,0-3 1 15,0 0 3-15,0-4 0 16,4 1 1-16,2-4-1 16,-1-2 2-16,0-1-2 15,1 0 0-15,1 0-2 16,-2-2 1-16,1-9 1 15,-1-1-7-15,-5 0-23 16,0 1-30-16,-2 4 19 16,-5 1 40-16,-2 5-1 15,-2 1-1-15,4 0 6 16,-2 0 0-16,5 0-3 0,1 0 0 16,2 0 0-16,1 0 0 15,0 0 0-15,0 0 3 16,0-6-1-16,7-5 8 15,3-4-2-15,3-5-6 16,-2-2-1-16,-1 2-1 16,-6 0 2-16,1 4 0 15,-3 2 0-15,-2 4 0 16,0 4 4-16,0 3 2 16,-4 3-4-16,-3 0-4 15,2 0-5-15,0 0-6 16,2 4 7-16,2 0-2 0,1-1-4 15,0-1 0-15,0 2 1 16,3-2 2-16,5 2 7 16,6 1 1-16,0 0 0 15,0 1 1-15,2 0-2 16,-3-1 2-16,1 2 0 16,-3 1-1-16,-4-1-1 15,-3 1 0-15,-1 1-10 16,-3-2 1-16,0 1 6 15,0 1 0-15,-3-1 1 16,-4-2 2-16,0 2 0 16,-1-2 3-16,-1 1-3 15,4-3-7-15,0-1-1 0,1-2-31 16,0 0-2-16,1-1-163 16</inkml:trace>
  <inkml:trace contextRef="#ctx0" brushRef="#br1" timeOffset="-16258.977">1063 3757 332 0,'0'0'223'0,"0"0"-206"15,0 0-1-15,0 0 5 16,0 0-16-16,0 0-5 16,-21 8-2-16,12 5 2 15,5 2-2-15,1 0 2 16,1 0-2-16,2-1 1 15,0-1-1-15,0-2-2 16,0-3-2-16,2-2 6 16,3-2 0-16,2-3 4 15,-1-1 23-15,-1 0-9 16,2 0 2-16,0-5 0 0,-3-6-2 16,3-3-9-16,-5 0 0 15,-1-3-6-15,-1 2-3 16,0 3-5-16,0 1 0 15,0 6 5-15,-3 2 1 16,1 3 17-16,0 0 11 16,2 0-18-16,0 0-11 15,0 0-8-15,0 0-5 16,0 4 7-16,0 3 6 16,0-4-2-16,0 0-3 0,0 0 1 15,0-1 1 1,2-1 3-16,0 0 0 0,1 0 0 15,-2-1 2-15,2 0 4 16,0 0 3-16,3-4 3 16,-1-6 0-16,-1 0-7 15,-1 0 1-15,-3 3-6 16,0 3 2-16,0 3 0 16,0 1-1-16,0 0-1 15,0 0-3-15,0 0-7 16,2 0-8-16,2 2 6 15,3 5 12-15,-2-1 0 16,1 2 0-16,-1-3 1 16,2 1 2-16,1-2 3 15,-1-1-6-15,0-3-57 0,-4 0-85 16,-1 0-227-16</inkml:trace>
  <inkml:trace contextRef="#ctx0" brushRef="#br1" timeOffset="-15977.728">1083 3606 551 0,'0'0'164'0,"0"0"-156"16,0 0-8-16,0 0-10 16,0 0-17-16,0 0 27 15,12 20-1-15,-5-9-65 16,3 2-52-16,-2-6-271 0</inkml:trace>
  <inkml:trace contextRef="#ctx0" brushRef="#br1" timeOffset="-15478.623">1247 3673 43 0,'0'0'657'0,"0"0"-627"16,0 0-30-16,0 0-2 16,0 0-22-16,0 0 14 15,-4 22 10-15,4-12 0 16,0 0-1-16,0-1 1 0,4 1 0 16,-1-2-1-16,-1-1-2 15,0-2 3-15,1 0 0 16,-2-2 0-16,0-2 0 15,-1-1 0-15,1 0 0 16,-1 0 6-16,0 0 27 16,0-6 38-16,0-8-55 15,0-3-14-15,0 0-4 16,0 1-1-16,0 4-6 16,0 4 7-16,0 2 2 0,0 4 0 15,1 2 0 1,3 0-12-16,-2 0-5 0,10 1 10 15,-1 7 3-15,1 0 4 16,3 2-1-16,-3-1 0 16,2-2 1-16,2-3 0 15,-5-1 0-15,3-3 0 16,0 0 1-16,-1-2 4 16,2-9 4-16,-3-2-4 15,-5-5 1-15,-5 0-2 16,-2-5-1-16,0 3 0 15,-2 4-1-15,-7 5 0 16,2 6-2-16,2 2 3 16,0 3-1-16,1 0-2 15,0 6-7-15,-1 8 5 0,5 0-6 16,0-2 4 0,0-1-2-16,2 1 1 0,9-3-60 15,-1-5-80-15</inkml:trace>
  <inkml:trace contextRef="#ctx0" brushRef="#br1" timeOffset="-14630.861">1905 3415 680 0,'0'0'48'16,"0"0"19"-16,0 0-23 16,0 0-4-16,0 0-20 15,0 0-10-15,-5-34-5 16,5 22-2-16,0 1 1 0,0-3-4 15,0 0 0-15,4 0 0 16,-3 4-4-16,-1 3-3 16,0 5 4-16,0 1 3 15,0 1-8-15,0 0-13 16,-10 3-1-16,-1 11 14 16,0 1 6-16,-1 2-6 15,3-1 4-15,3-1-1 16,3-1 0-16,3-2-1 15,0-1-8-15,0-3 4 16,9-2 7-16,3-1-6 16,-2-1-5-16,3-2 0 15,0 0 7-15,-1 0-1 0,-1-2 7 16,-2 2-3 0,-3 1-2-16,-3-1 0 0,-1 2-1 15,-2 2-2-15,0-1 4 16,0 3 0-16,-3 2 5 15,-5 1 2-15,-1-2 0 16,2 0-1-16,0 1 1 16,3-3-1-16,-1 1 1 15,3-3-2-15,-1 0-53 16,3-5-27-16,0 0-79 16</inkml:trace>
  <inkml:trace contextRef="#ctx0" brushRef="#br1" timeOffset="-14351.607">1987 3386 449 0,'0'0'138'0,"0"0"-138"15,0 0-1-15,0 0-4 16,0 0 2-16,0 0 3 15,6 17 0-15,-1-11 2 16,-1 0 0-16,1-1 2 0,0 2-3 16,-1-2 1-1,1 1 2-15,0-2-1 0,-2 0-3 16,0-4-108-16</inkml:trace>
  <inkml:trace contextRef="#ctx0" brushRef="#br1" timeOffset="-14066.368">2000 3302 507 0,'0'0'128'0,"0"0"-68"16,0 0-23-16,0 0-37 16,0 0-8-16,0 0-129 15,-7-5 59-15,12 10-289 16</inkml:trace>
  <inkml:trace contextRef="#ctx0" brushRef="#br1" timeOffset="-13422.799">2089 3313 556 0,'0'0'9'0,"0"0"-9"16,0 0-6-16,0 0 3 16,0 0 3-16,0 0-1 15,0 61 1-15,2-49 0 0,0-1-1 16,0-3 1 0,1 2 1-16,-3-7 0 0,0 0-1 15,0-2 2-15,0-1-1 16,0 0 2-16,0 0 48 15,0-1 79-15,0-10-78 16,0-4-48-16,0-2-4 16,0-1 0-16,-2 2-17 15,2 3 15-15,0 5 0 16,0 1 1-16,0 4 0 16,0 3-6-16,0 0-1 15,6 0-2-15,1 0 5 0,3 3 0 16,-2 4 5-16,-3 0 0 15,2-1-1-15,-3 2 1 16,3-3 0-16,-5 0 1 16,-1-2-1-16,1-2 0 15,0-1 0-15,-2 0 3 16,0 0 4-16,2 0-2 16,0-9-5-16,-1-4-1 15,-1 1 0-15,0-1-25 16,0 3 5-16,0 3 21 15,0 4 0-15,0 2 1 16,0 1-2-16,0 0-4 16,0 0-17-16,2 0 7 15,4 0 13-15,1 4-1 16,5 1 3-16,-1-5 0 0,3 2 0 16,2-2 2-16,2 0 2 15,1 0-1-15,-2-7 0 16,0 1-1-16,-4-3-2 15,-2 2-2-15,-6 0-11 16,1 1 10-16,-5 2 0 16,-1 1 3-16,0 3 4 15,0-1 13-15,0 1 10 16,0 0-27-16,0 0-13 16,0 0-1-16,2 4 11 15,0 2-1-15,0-2 2 16,3 2 1-16,-3-1 1 0,2 0 0 15,1-2 2-15,-1 0-2 16,1-2-58-16,0-1-143 16</inkml:trace>
  <inkml:trace contextRef="#ctx0" brushRef="#br1" timeOffset="-13135.566">2241 3170 239 0,'0'0'4'0,"0"0"-4"0,0 0 0 16,0 0-1-16</inkml:trace>
  <inkml:trace contextRef="#ctx0" brushRef="#br1" timeOffset="-12162.833">2432 3286 370 0,'0'0'2'0,"0"0"29"15,0 0 2-15,0 0-26 16,0 0 0-16,0 0-1 16,48-27 0-16,-46 14 20 15,-2-2-7-15,0-2 3 16,0-3 0-16,-5-2-17 15,-6-2 0-15,-5 1-5 16,3 3-2-16,2 3-1 16,-1 5 3-16,5 3 4 15,2 3 31-15,1 3 28 16,1 2 20-16,3 1-64 0,0 0-19 16,0 0 0-16,-1 0-15 15,1 11 8-15,0 3 5 16,0 4-2-16,0 2-3 15,6 1 4-15,6 2 1 16,6 0 2-16,0-3 0 16,3 0 0-16,-3-5 2 15,0-1-2-15,-4-3 1 16,1-3 0-16,-1-1 1 16,0-3 1-16,0-4-1 15,-1 0 3-15,3-2 2 16,-5-9-1-16,-4-3 1 0,-2-6-1 15,-5-1 0-15,0 0-2 16,-5 1-4-16,-3 5-1 16,0 7 1-16,-1 1 3 15,2 5-2-15,3 2-1 16,-2 0-3-16,0 0-2 16,0 6-1-16,1 3 0 15,3 2-1-15,1-1 2 16,1 1-2-16,0-2-1 15,0-1 0-15,2-2 2 16,3-1 6-16,2-1 1 16,-1-2-1-16,0-1 3 15,1-1 2-15,1 0 3 0,0 0 4 16,1-7-2-16,-2-2-3 16,-1-2-3-16,-3 1-4 15,-3 2-17-15,0 1 10 16,0 2 0-16,0 2 7 15,0 2 1-15,0 1 13 16,0 0-7-16,0 0-7 16,0 0-6-16,0 0 0 15,0 0-15-15,0 0 5 16,2 0 13-16,4 0 3 16,0 0 0-16,0 1 4 15,1-1-1-15,0 0 7 0,-1 0-4 16,0 0-6-1,0-6-33-15,-4-4-27 0,0-1 25 16,1 1 12-16,-3 3 20 16,0 2 3-16,0 2 40 15,0 3 49-15,0 0-46 16,0 0-31-16,0 0-12 16,0 0-8-16,4 0-9 15,1 0 6-15,1 5 11 16,2 0 1-16,0 2 1 15,4-3 0-15,-1 0 5 16,-2-2-2-16,4-1-5 16,-3-1-104-16,-3 0-176 15</inkml:trace>
  <inkml:trace contextRef="#ctx0" brushRef="#br1" timeOffset="-11877.869">2680 2996 586 0,'0'0'57'0,"0"0"-57"15,0 0-16-15,0 0-21 16,0 0-123-16</inkml:trace>
  <inkml:trace contextRef="#ctx0" brushRef="#br1" timeOffset="-11196.569">2764 2863 602 0,'0'0'0'0,"0"0"-12"16,0 0 10-16,0 0 1 15,0 0 0-15,27 73 1 16,-13-51 2-16,-2 0-2 16,1-1 0-16,0-1 0 15,0 2 0-15,-5-4 1 0,3 1 0 16,-5-3-1-16,-2-1-12 16,0-4-53-16,-2-4-32 15,-1-3 33-15,-1-4 39 16,0 0 25-16,0-1 0 15,-3-11 25-15,-5-3 73 16,-4 1-43-16,1-1-41 16,-1 0 5-16,3 3 18 15,2 3-3-15,5 4 19 16,-1 2 0-16,3 3-11 16,0-2-30-16,0 2-5 15,5 0-7-15,8-4-2 16,4 2 2-16,1-2 0 15,2-2-7-15,3-1-13 0,-5-1-23 16,1-2-31-16,-6 1 39 16,-4 1 5-16,-4 2 21 15,-3 3 9-15,-2 3 2 16,0 0 25-16,0 0-24 16,-3 0-3-16,-3 5-1 15,4 1 1-15,0 0 0 16,2-2-1-16,0 1-7 15,0-3 2-15,3-1 0 16,8-1 6-16,2 0 3 16,3 0 4-16,-1-9-1 15,-1-2-2-15,-2 0-4 0,-3-1-24 16,-5 1 10-16,-1 2-10 16,-3 4 20-16,0 3 4 15,0 2 59-15,-3 0-26 16,-3 0-33-16,1 7-4 15,1 3 4-15,4 1-5 16,0 1 2-16,0 0-4 16,0 0 0-16,9 1 6 15,4 0 1-15,3 1 0 16,-5-2 0-16,0 0 0 16,-5 1 0-16,-3-3 2 15,-3 2 0-15,0 1 5 16,-13 1 0-16,-10 3-7 0,-6-2-24 15,0-2-351-15</inkml:trace>
  <inkml:trace contextRef="#ctx0" brushRef="#br1" timeOffset="-10392.77">1272 4248 567 0,'0'0'68'0,"0"0"23"15,0 0-25-15,0 0-23 16,0 0-26-16,0 0-17 15,48-41 0-15,-7 18 3 16,9-5 0-16,9-5-2 16,14-5 14-16,4-5 8 15,12-3-6-15,8-5-12 16,2-2 3-16,-2-3-4 16,1 1 0-16,-2 2-3 15,-4 1 0-15,-10 2 0 16,-13 7 0-16,-15 6 0 0,-12 8 0 15,-11 7 0-15,-10 7 1 16,-10 7-1-16,-7 3-1 16,-3 5-3-16,-1 0-54 15,0 3-114-15,0 6 5 16</inkml:trace>
  <inkml:trace contextRef="#ctx0" brushRef="#br1" timeOffset="-1615.051">871 4877 544 0,'0'0'115'0,"0"0"-28"15,0 0-8-15,0 0-16 16,0 0-37-16,0 0 5 15,0 0-7-15,0 0-14 16,-24 0-4-16,24-1 1 16,0-1-1-16,0-2-6 15,4-1-1-15,8 0-3 16,4-1 1-16,0 2 2 16,-1 2-4-16,-1 2 1 15,0 0-2-15,-2 8 1 16,-2 7-1-16,1 2-2 0,-4 2-9 15,-2 1 3-15,-4 1 6 16,-1-3 3-16,0-1 5 16,0-3-2-16,0-4 2 15,-3-4-2-15,3-4 4 16,-2-1-2-16,2-1 1 16,0 0 1-16,0 0 7 15,0-2-4-15,0-12-1 16,6-7-4-16,1-6-11 15,0-3 6-15,-1-1-24 16,-1 0-18-16,0 4 18 16,-5 6 13-16,2 5 14 15,-2 5 0-15,0 6 2 16,0 3 2-16,0 2-2 16,0 0-11-16,0 7-20 0,-6 7 21 15,1 5 9-15,1 2 1 16,4-5 0-16,0-1-6 15,0-3-2-15,3-3 2 16,9-1 4-16,2-5 2 16,5-2 2-16,1-1 4 15,5 0 2-15,0-5-3 16,0-4-3-16,-5 1-2 16,0-2-134-16,-8-1-205 15</inkml:trace>
  <inkml:trace contextRef="#ctx0" brushRef="#br1" timeOffset="-1330.811">1218 4739 633 0,'0'0'58'16,"0"0"-42"-16,0 0-16 15,0 0-4-15,0 0-3 16,0 0-103-16,-1-1 12 16,1 1-89-16</inkml:trace>
  <inkml:trace contextRef="#ctx0" brushRef="#br1" timeOffset="-782.247">1333 4558 485 0,'0'0'95'16,"0"0"-59"-16,0 0-1 0,0 0 66 15,0 0-60-15,0 0-2 16,-1-17-12-16,0 17-17 16,1 0-10-16,0 0-6 15,0 0-3-15,0 2-4 16,1 7 11-16,10 2 2 16,2-1 2-16,-1 0-1 15,1-4 3-15,3-3-2 16,-5 0 0-16,5-3 1 15,0 0-1-15,2 0 2 16,-2-6-1-16,2-6-3 16,-8 0-1-16,-1-1-14 15,-7-2-1-15,-2 1 1 0,0-1-3 16,0 1-15 0,-5 4 24-16,-1 5 1 0,3 1 6 15,-1 4 2-15,1 0 11 16,2 0-11-16,-4 8-12 15,5 3 4-15,0 3-3 16,0 0 8-16,0-2-1 16,6 1 2-16,4 0 2 15,1-3 0-15,1 3 0 16,-1-5 1-16,0 0-1 16,0-1 0-16,-4-2 3 15,-2 0-2-15,-3 0 0 0,-2-1 2 16,0-1-3-16,0 0 0 15,0 0-18-15,0 2 10 16,-4-1-13-16,-3 0-40 16,-2 1-30-16,2-1-269 15</inkml:trace>
  <inkml:trace contextRef="#ctx0" brushRef="#br1" timeOffset="-199.705">881 5271 527 0,'0'0'60'0,"0"0"3"16,0 0 23-16,0 0-45 15,0 0-9-15,0 0-24 16,27-40-8-16,9 10 0 15,12-5 1-15,11-7 0 16,12-7 1-16,11-3 3 16,13-5 1-16,8 0-4 15,3 0-1-15,-3 1-1 0,-13 8 1 16,-17 8-1 0,-22 14 0-16,-17 11 1 0,-19 9-1 15,-9 4 0-15,-6 2 0 16,-1 8-99-16,-17 8-86 15,-3 1-31-15</inkml:trace>
  <inkml:trace contextRef="#ctx0" brushRef="#br1" timeOffset="605.226">783 5581 613 0,'0'0'125'0,"0"0"-71"16,0 0-11-16,0 0-13 15,0 0-25-15,0 0-5 16,-6-9-2-16,6 9-2 16,0 0-4-16,0 6-9 15,4 10 12-15,11 6 5 16,4 7 1-16,3 1 0 16,-1 4 0-16,4 3 3 0,0-2-1 15,-4 2 1-15,-3-5-1 16,-2-3 0-16,0-4-2 15,-3-2 0-15,1-6 2 16,-3-4-2-16,-2-4-1 16,-4-5-33-16,2-4-35 15,-5 0-68-15,-2-6-38 16</inkml:trace>
  <inkml:trace contextRef="#ctx0" brushRef="#br1" timeOffset="1303.062">888 5520 376 0,'0'0'97'0,"0"0"-25"15,0 0-10-15,0 0 9 16,0 0-26-16,0 0-29 16,-3-8 0-16,3 8-10 15,0 0-6-15,0 0-7 16,5 8-14-16,4 9 20 15,3 7 1-15,1 6 0 16,3 5 2-16,0 4 0 16,0 4-1-16,2 0 1 15,2-1 0-15,-1-3 2 0,1-3 0 16,-2-4 2 0,3-7 2-16,-5-6-3 0,-2-5-5 15,-6-6 0-15,-1-4-27 16,-4-4-61-16,-3 0-48 15,0-14-269-15</inkml:trace>
  <inkml:trace contextRef="#ctx0" brushRef="#br1" timeOffset="1909.883">1074 5613 586 0,'0'0'103'16,"0"0"-70"-16,0 0-1 15,0 0-15-15,0 0-17 16,0 0-3-16,2-9-2 15,8 9 1-15,3 0 1 16,3 2 1-16,-2 8 1 16,1 3 0-16,-5 2 1 15,-1 0-1-15,-5 0 1 16,-1-3 0-16,-3-1 0 0,0-4 3 16,0-3-3-16,0-3 1 15,0 1 1-15,0-2 4 16,0 0-1-16,0 0 4 15,0 0 6-15,0-10-4 16,-5-2-4-16,0-7-4 16,-2-3-3-16,3-3 0 15,-1-1-1-15,1 2-14 16,4 4 12-16,0 4 1 16,0 4-1-16,0 7 1 15,0 3-1-15,0 2 1 16,0 0-15-16,3 0 1 0,0 8 6 15,3 6 4-15,-1 1 6 16,1-1 1-16,1-2 1 16,-3-3-1-16,3-3-1 15,0-2-1-15,0-1 1 16,0-3 1-16,2 0 2 16,2 0 1-16,3 0-4 15,-1-7-4-15,-2 1-119 16,-4-3-67-16</inkml:trace>
  <inkml:trace contextRef="#ctx0" brushRef="#br1" timeOffset="2449.442">1270 5152 508 0,'0'0'173'0,"0"0"-92"15,0 0-27-15,0 0-43 16,0 0-11-16,0 0-15 15,9 9 5-15,5 11 10 16,4 3 2-16,7 6-2 16,2 6 1-16,2 1-2 0,1 3 2 15,-2-1 1 1,-1-1-2-16,2-4-2 0,-1-5 1 16,-3-1 2-16,-3-3 2 15,-3-6-1-15,-4-4 0 16,-5-3-2-16,-2-3-2 15,-5-6-53-15,-3 0-76 16,0-2-15-16,-4-2-194 16</inkml:trace>
  <inkml:trace contextRef="#ctx0" brushRef="#br1" timeOffset="2884.999">1438 5066 481 0,'0'0'43'16,"0"0"-6"-16,0 0 10 16,0 0 7-16,0 0-13 15,0 0-13-15,-6-9-13 0,6 9-15 16,0 0-9 0,6 0-14-16,6 8 18 0,4 7 5 15,2 4 2-15,5 3 5 16,1 3 7-16,2 4-7 15,-2 2-1-15,1 1 0 16,-2 1-1-16,-2 0 0 16,2-2 1-16,-3-3-1 15,2-3-3-15,2-5-1 16,-6-3-1-16,-2-5-57 16,-7-3-99-16,-7-5-228 15</inkml:trace>
  <inkml:trace contextRef="#ctx0" brushRef="#br1" timeOffset="3167.665">1816 5160 579 0,'0'0'58'0,"0"0"-24"16,0 0 2-16,0 0-29 0,0 0-6 16,0 0-1-16,0-4-1 15,0 4-3-15,0 0-73 16,0 0-104-16</inkml:trace>
  <inkml:trace contextRef="#ctx0" brushRef="#br1" timeOffset="3520.298">1809 4891 700 0,'0'0'31'16,"0"0"13"-16,0 0 5 16,0 0-35-16,0 0-7 15,0 0-7-15,-1-6-7 16,1 7-4-16,6 13 4 15,2 5 6-15,4 4 1 16,4 5 0-16,2 0 2 16,2 1 3-16,4-2-4 15,-2-2 4-15,3-4-2 0,-4-5-3 16,-3-3-10 0,-3-2-24-16,-6-6-34 0,-4-1-62 15,-3-4-75-15</inkml:trace>
  <inkml:trace contextRef="#ctx0" brushRef="#br1" timeOffset="3803.542">1914 4830 551 0,'0'0'125'0,"0"0"-125"0,0 0-18 15,0 0 3-15,0 0 14 16,0 0 0-16,45 37 1 16,-30-18 1-16,-1 1 0 15,0 3 0-15,3 1 0 16,-2-1-1-16,-1-1 1 16,-1-3 3-16,-1-3-4 15,-3-3 3-15,0-1-3 16,0-2-22-16,-7-3-71 15</inkml:trace>
  <inkml:trace contextRef="#ctx0" brushRef="#br1" timeOffset="4669.043">2068 4812 315 0,'0'0'148'16,"0"0"-103"-16,0 0 11 15,0 0-11-15,0 0 3 0,0 0-32 16,-23-12-4 0,23 12-12-16,0 3-14 0,0 9 8 15,0 3 6-15,8 0-2 16,3 0 2-16,0 1 2 15,0-1 3-15,1-4-1 16,-3-2-1-16,-1-2-2 16,2-4 2-16,-3-1-2 15,4-2 13-15,0 0-1 16,1-3-5-16,-1-10-8 16,1-3-7-16,-6-1-5 15,-3-2 0-15,-3-1 3 0,0 0 8 16,-7 3 2-16,0 4-1 15,-2 3 3-15,4 7 12 16,3 2 6-16,0 1 2 16,2 0-23-16,0 2-19 15,0 10 9-15,0 1 8 16,4-2-2-16,7 2 2 16,1-2 2-16,2 0-1 15,2 0 1-15,0-1 0 16,-2 2 3-16,-1-1 0 15,-4 1-2-15,0 2 1 16,-2-2-2-16,-4 3-2 16,-3-2-8-16,0-1 1 15,0-1-9-15,0-5 6 16,-6 1 12-16,-5-2-4 0,3 0 4 16,-2-1 3-1,-1 0-3-15,-1 1 0 0,3-1-32 16,0-2-38-16,0-1-148 15</inkml:trace>
  <inkml:trace contextRef="#ctx0" brushRef="#br1" timeOffset="5007.879">2236 4550 456 0,'0'0'235'0,"0"0"-210"16,0 0 10-16,0 0-10 16,0 0-25-16,0 0-15 15,-4-8 2-15,15 21 12 16,7 5 0-16,5 4 1 15,5 4 0-15,3 1-1 16,1 1 0-16,2 3 1 16,-1-1 0-16,-4-1 1 15,-2-4 1-15,-9-3 5 0,-2-4-7 16,-6-5-69-16,-6-5-23 16,-2-5-86-16</inkml:trace>
  <inkml:trace contextRef="#ctx0" brushRef="#br1" timeOffset="5291.121">2459 4440 617 0,'0'0'190'0,"0"0"-164"16,0 0-22-16,0 0-4 15,0 0-17-15,0 0 10 0,23 32 6 16,-4-12 2-16,1 1-1 16,3 2 0-16,3 1-1 15,0 2 1-15,-1-2 0 16,0 0 0-16,-4 1 1 16,-5 1 2-16,-3-1-3 15,-6 2-17-15,-5-3-112 16,-2-4-82-16</inkml:trace>
  <inkml:trace contextRef="#ctx0" brushRef="#br1" timeOffset="24158.842">522 7351 326 0,'0'0'80'16,"0"0"1"-16,0 0-1 16,0 0 13-16,0 0 3 15,0 0-25-15,0 0-13 16,0 0-22-16,0 0-2 16,-5-24-17-16,5 24-10 15,0 0-4-15,-2 0-3 16,2 0-3-16,-3 5-3 15,1 8 3-15,0 6 3 0,-1 3 0 16,3 2-1-16,0-6 0 16,0-1-1-16,7-4-3 15,7-3 0-15,0-2 5 16,6-3-3-16,1-4 2 16,4-1-11-16,4 0-21 15,-1-8-39-15,-3-3-89 16,-3-2-63-16</inkml:trace>
  <inkml:trace contextRef="#ctx0" brushRef="#br1" timeOffset="24698.296">653 7268 580 0,'0'0'51'16,"0"0"0"-16,0 0 7 15,0 0-42-15,0 0-16 16,0 0-1-16,-7-6 1 16,7 5 1-16,0 1-1 15,0 0-2-15,7 0 2 16,3 0-2-16,1 1 1 16,0 7-1-16,0 3 0 15,-2 2 2-15,-2 0 0 16,-2 2 4-16,0-1-3 0,-3-1 0 15,2-3 0 1,-2-1 0-16,-1-3-1 0,1-2 2 16,-2-3 1-16,0-1-3 15,0 0-11-15,2 0 10 16,1-6-9-16,1-11 4 16,-1-4-27-16,-2-7-1 15,-1 1-16-15,0 0-7 16,0 2-105-16,0 5 21 15,-3 7 141-15,0 6 44 16,0 4 60-16,1 3-22 16,-2 0-47-16,-1 8-29 15,1 10-6-15,-1 3 0 16,5 0 0-16,0 0 0 0,0-5 0 16,0-2 0-16,7-3 3 15,4-2-3-15,-1-5 2 16,3-3 1-16,3-1 1 15,0 0 2-15,6-9 1 16,-1-4-7-16,-1-2-105 16</inkml:trace>
  <inkml:trace contextRef="#ctx0" brushRef="#br1" timeOffset="25105.208">878 7199 226 0,'0'0'453'15,"0"0"-425"-15,0 0-22 16,0 0-6-16,0 0-9 16,0 0-55-16,-8-7 32 15,12 7 31-15,1-1 1 16,1 1 0-16,4 0 0 15,-1 0 0-15,0 4 0 16,0 6 1-16,-2 5 0 16,0-1-1-16,-3 0 3 15,0-1-3-15,-2-2 0 0,1-5 0 16,-2-1 0 0,0-4 0-16,0-1 0 0,0 0 1 15,-1 0-1-15,0 0 2 16,5 0 0-16,0-4 12 15,4-8 3-15,2-3 0 16,1 1-8-16,-2-2-9 16,0 1-16-16,-1-1-21 15,0 0-24-15,1 1-178 16</inkml:trace>
  <inkml:trace contextRef="#ctx0" brushRef="#br1" timeOffset="25400.421">999 7027 569 0,'0'0'54'0,"0"0"-11"15,0 0-8-15,0 0-35 16,0 0-1-16,0 0-34 16,13-26 35-16,-3 18 0 15,1-2 0-15,2 0-24 16,1 1-14-16,0-1-59 0,-2 2-349 16</inkml:trace>
  <inkml:trace contextRef="#ctx0" brushRef="#br1" timeOffset="26050.411">1259 6686 420 0,'0'0'140'15,"0"0"-115"-15,0 0-25 16,0 0 1-16,0 0-1 15,0 0-1-15,38-11 1 16,-31 11 0-16,2 9-2 16,0 5 2-16,0 2-1 15,-4 1 1-15,-1 0 0 16,-1-3 1-16,-1 2 1 0,-2-5-2 16,0-1 0-16,0-3 1 15,0-2 0-15,0-2 1 16,0-1-2-16,0-2 3 15,0 0 1-15,0 0-1 16,0 0 5-16,0-2 9 16,0-11 3-16,0-7-20 15,7-6 0-15,2 1 0 16,0 2-4-16,-2 2-17 16,-5 6 12-16,3 4 6 15,-5 4 3-15,1 4 0 16,0 1 0-16,-1 2 2 15,0 0 2-15,0 0-4 16,0 0-7-16,0 5-3 0,0 6 9 16,0 1 1-1,0 0 0-15,0 1 0 0,5-2 1 16,3 0-1-16,1-2-2 16,3-1 2-16,1-3 0 15,1-3 1-15,5-2-1 16,1 0 4-16,5-6-4 15,-4-6-77-15</inkml:trace>
  <inkml:trace contextRef="#ctx0" brushRef="#br1" timeOffset="26345.638">1547 6579 648 0,'0'0'15'0,"0"0"-15"16,0 0-6-16,0 0 6 16,0 0 0-16,0 0 0 15,26 60 1-15,-18-51-1 16,3-1 1-16,-1-2-1 16,-3-1-28-16,-1-2-36 15,-1-3-112-15</inkml:trace>
  <inkml:trace contextRef="#ctx0" brushRef="#br1" timeOffset="26647.62">1524 6468 737 0,'0'0'46'0,"0"0"-13"16,0 0-15-16,0 0-18 15,0 0-2-15,0 0 2 0,80-23-4 16,-51 23-1-16,-1 4 3 16,-3 15 0-16,-3 2 0 15,-8 5 2-15,0 3 1 16,-7 2-1-16,-4-1-14 15,-2 1-28-15,-1-5-12 16,0-5 12-16,0-5-5 16,0-6 6-16,0-3-11 15,0-6-64-15,0-1-130 16</inkml:trace>
  <inkml:trace contextRef="#ctx0" brushRef="#br1" timeOffset="27003.634">1663 6291 608 0,'0'0'143'0,"0"0"-109"15,0 0-28-15,0 0-6 16,0 0 0-16,46-54-2 15,-35 54 1-15,2 0-5 16,-3 0 0-16,-3 12 2 16,-3 6 0-16,1 2 1 15,-3 1 3-15,-2 0 2 16,0-4-1-16,0-3-1 0,0-4 0 16,0-4-1-16,0-3 1 15,3-3 0-15,-2 0 1 16,0 0 2-16,1 0 3 15,2-6 6-15,1-9 10 16,2-2-18-16,2-3-3 16,2 3 0-16,-3 2-1 15,2 2-1-15,2 0-5 16,0 3-81-16,-1 1-41 16,4 2-291-16</inkml:trace>
  <inkml:trace contextRef="#ctx0" brushRef="#br1" timeOffset="27347.778">2150 6309 159 0,'0'0'310'0,"0"0"-234"16,0 0-47-16,0 0 19 15,0 0-5-15,0 0-19 16,20-51-20-16,-13 40-1 15,2-1-3-15,-2 3 0 16,0 0 2-16,2 3-2 16,-2 1-32-16,0 0-67 15,-1 0-93-15</inkml:trace>
  <inkml:trace contextRef="#ctx0" brushRef="#br1" timeOffset="27641.085">2089 6172 318 0,'0'0'281'0,"0"0"-272"16,0 0-9-16,0 0-9 16,0 0 6-16,0 0 3 15,31 52 3-15,-15-39 4 16,2-2 10-16,-2 2 1 15,1 0-10-15,-4 2-4 16,-1 1 5-16,-3 2-9 16,-4 3-102-16,-2 1-397 15</inkml:trace>
  <inkml:trace contextRef="#ctx0" brushRef="#br1" timeOffset="28231.736">2314 5895 125 0,'0'0'388'16,"0"0"-346"-16,0 0 1 16,0 0 33-16,0 0-32 15,0 0-28-15,-20-11-16 16,20 11-2-16,0 2-19 16,0 9 9-16,0 4 12 15,0 3 0-15,1 1 0 16,7 0 1-16,1-2 0 0,4-1-1 15,1 1 1 1,2-4 0-16,0 0 5 0,6-3-2 16,-1-4-4-16,1-4-41 15,2-2-36-15,-4 0-83 16</inkml:trace>
  <inkml:trace contextRef="#ctx0" brushRef="#br1" timeOffset="28772.811">2450 5901 560 0,'0'0'62'0,"0"0"-62"0,0 0-3 16,0 0 3-16,-2 59-4 15,7-46 4-15,4-2-1 16,-2-3-1-16,1-2 2 15,-1-3 0-15,3-2 0 16,-1-1 3-16,2 0 1 16,1-4-3-16,-2-9-1 15,-2 0-4-15,-2-4-2 16,-3 0-5-16,-3-1 6 16,0 1 1-16,-3 5 4 15,-1 2 2-15,-3 6 5 16,4 3 22-16,-1 1 17 15,2 0-35-15,0 0-11 0,1 9-9 16,0 3 6-16,1 1 1 16,0 0 1-16,0 0-3 15,6-2 3-15,8-1 0 16,0 0 0-16,3-2-2 16,0-2 3-16,-1 0 0 15,-3-2 0-15,-2 0 0 16,-4 0 3-16,-2-2-3 15,-1 2 2-15,-4 1-1 16,0-2 0-16,0 2-1 16,0 0 0-16,0 0 0 15,-4 0 2-15,-3 1-2 0,0 0-2 16,-2 2-1-16,1-2-21 16,1-1-23-16,0 1-47 15,2-6-214-15</inkml:trace>
  <inkml:trace contextRef="#ctx0" brushRef="#br1" timeOffset="29336.394">2702 5947 514 0,'0'0'91'0,"0"0"-25"16,0 0 9-16,0 0-35 0,0 0-30 16,0 0-10-16,7-24 0 15,0 21-3-15,-2 0 2 16,-1 3-4-16,3 0 0 15,0 4-1-15,0 9 1 16,-2 2 3-16,-3 4 2 16,0-2 0-16,-2 2 0 15,0-5-1-15,0-5 0 16,0-2-1-16,0-4 4 16,0-1-2-16,0-2 1 15,0 0 2-15,0 0 3 16,2-6 1-16,8-8 8 15,0-6-15-15,4-3 1 0,0-1-2 16,2-1-18-16,-5 3-96 16,1 1-35-16</inkml:trace>
  <inkml:trace contextRef="#ctx0" brushRef="#br1" timeOffset="29638.586">2843 5752 564 0,'0'0'35'0,"0"0"-33"0,0 0 4 15,0 0-6-15,0 0-1 16,0 0-43-16,66-57-112 15,-56 51-162-15</inkml:trace>
  <inkml:trace contextRef="#ctx0" brushRef="#br1" timeOffset="30190.153">2963 5491 613 0,'0'0'11'15,"0"0"-11"-15,0 0-5 16,0 0-11-16,0 0 13 15,0 0 2-15,11 18 0 16,-7-6 1-16,1 1-2 16,0-3 2-16,1 0 0 15,-2-3 0-15,3-2 0 16,0 0 2-16,3-5-1 0,-1 0 0 16,4 0 4-16,1-13-4 15,-1-2 0-15,-2 0-1 16,-3-2-2-16,-4 2 0 15,-4 2 1-15,0 0 0 16,0 5 2-16,-2 0-1 16,-5 5 0-16,0 2-3 15,3 1 3-15,-1 0 0 16,3 0-3-16,-1 1 2 16,3 5-1-16,0 3-4 15,0 1 0-15,3 0 0 16,6 2 3-16,4-2 2 15,1 0-2-15,2 0 3 0,2-1 0 16,-2 0 0-16,-4 3 0 16,-1-2 0-16,-4 0 0 15,-1-1 3-15,-4 2-1 16,-1 1 0-16,-1-2 4 16,0 0-2-16,0-3-1 15,-4 1 1-15,-3-3-2 16,0-1-1-16,0-1 0 15,3-1-1-15,-1-2-8 16,4 0-74-16</inkml:trace>
  <inkml:trace contextRef="#ctx0" brushRef="#br1" timeOffset="30485.365">3267 5454 716 0,'0'0'35'15,"0"0"-35"-15,0 0-15 16,0 0 9-16,0 0 6 16,0 0 0-16,16 44-2 15,-9-31 0-15,2-1-10 16,-2 0-60-16,2-2 3 0,-2-1-49 15,-3-3-330-15</inkml:trace>
  <inkml:trace contextRef="#ctx0" brushRef="#br1" timeOffset="30784.592">3174 5221 708 0,'0'0'48'0,"0"0"0"0,0 0-29 16,0 0-19-16,0 0-10 15,0 0 10-15,64 0 0 16,-33 7 0-16,1 4-1 16,2 4-1-16,-2 4 1 15,-5 4 0-15,-4 1 1 16,-3 4 1-16,-8 1-1 16,-8 1-27-16,-4-1-77 15,-2-1-7-15,-12-4-22 16,-1-4-112-16</inkml:trace>
  <inkml:trace contextRef="#ctx0" brushRef="#br1" timeOffset="31165.23">3365 5068 631 0,'0'0'140'16,"0"0"-109"-16,0 0-7 15,0 0-24-15,0 0 0 16,0 0-1-16,57-26 0 16,-42 26 1-16,-3 0-1 0,-5 5-7 15,1 6 4-15,-5 2 2 16,-1 4-3-16,-2-1 5 15,0-1 3-15,0-2 1 16,0-3-4-16,0-2 0 16,0-4 1-16,0-3-1 15,0-1 0-15,0 0 0 16,5 0 0-16,6-10 8 16,8-6-1-16,3-4-6 15,3-3 0-15,-4 2-1 16,-3-2-41-16,-7 6-191 15</inkml:trace>
  <inkml:trace contextRef="#ctx0" brushRef="#br1" timeOffset="35161.184">233 7695 320 0,'0'0'178'0,"0"0"-130"15,0 0 23-15,0 0 6 16,0 0-20-16,0 0-24 16,0 0-14-16,0-7-5 0,-3 7-4 15,3 0-3-15,0 0-5 16,0 0-2-16,0 0-1 15,0 0-5-15,0 0 2 16,0 0-2-16,0 0-3 16,5 3 9-16,4 3 0 15,3 0 0-15,1 3 0 16,0-1 0-16,-1-2 0 16,-3 0 1-16,-2-3 0 15,-2 0-1-15,-1-1 0 16,-4-2 1-16,0 0-1 0,0 0 2 15,0 0-1-15,0 0 3 16,0 0 1-16,0 0 5 16,0-4-1-16,0-7 6 15,-5-7-15-15,-8-1 3 16,0-4-3-16,-4-3 0 16,1-3 1-16,-2 2-1 15,3-1-2-15,3 5 2 16,3 2 1-16,-1 2-1 15,7 4 0-15,-1 1 2 16,2-1-2-16,1 1 0 16,-2 0 3-16,3 1-3 15,-3-1-2-15,-1 0 2 16,2 0 3-16,-3 2-2 0,1 1 1 16,1 1-1-16,-3 0 0 15,2 2-1-15,0-1 1 16,0 2-1-16,0-1 0 15,2 2 3-15,-1 2-3 16,3 0 0-16,0 3-1 16,0 0 2-16,0 1-2 15,-2 0 1-15,2 0 0 16,0 0-2-16,0 0 0 16,0 0 1-16,0 0 1 15,0 0-2-15,0 0 1 16,0 0-2-16,0 0 2 0,0 0 1 15,0 0-1-15,0 0 0 16,0 0-1-16,0-1 0 16,0-2-1-16,5-4 2 15,4-1 1-15,4-4 1 16,1-3 0-16,5-4 1 16,2-2-2-16,0-3 0 15,6-4 1-15,3-1-1 16,0-4 2-16,8 1-2 15,-1-1 1-15,0 1-3 16,-2 4 4-16,-5 2-2 16,-2 3 0-16,-1-1-1 15,2 2 1-15,-1-1 0 0,2 0 0 16,-1 1 0 0,0 0 0-16,-1-2 0 0,-1 3 0 15,-2 2 0-15,-4-1 1 16,-3 4 0-16,0 2-1 15,-4 0 0-15,-1 2 2 16,-2 2-2-16,-1 1 3 16,1-1-2-16,3 0-1 15,1 0 0-15,3-4 0 16,1 0 1-16,2 1-1 16,-1-1 0-16,-2 0 0 15,0 3 0-15,-2-2 0 0,-5 3 1 16,3 1-1-1,-5 0 0-15,0 0 1 0,-2 1 0 16,2-3 0-16,0-1 1 16,0-3-2-16,3 0 0 15,0-1 0-15,3-1 0 16,1 1 1-16,0 0-1 16,2 1 0-16,-2 0-3 15,2 1 3-15,-2 1 0 16,-4 5 0-16,-1 0 0 15,-2 3 0-15,-2-1 0 16,0 1 2-16,1-1-2 16,-1-1 1-16,3 0-1 0,1-4 1 15,2-1-1 1,4-4-1-16,1-2 1 0,-2 2 0 16,2-1 0-16,0 1-1 15,2 3 1-15,-3-2 0 16,3-1-3-16,-6 2 2 15,2 1 1-15,0 1 1 16,-2 1 2-16,1-1-6 16,3-1 3-16,-2 0 0 15,0-1 0-15,0 2 1 16,0-2-1-16,0 2-1 16,-2 0 1-16,1 4 1 15,-1-2 1-15,0 0-2 16,0 1 0-16,3-2 1 0,-1-1-1 15,3 0 0-15,1-2 0 16,3 0 0-16,2-2 0 16,0-2-3-16,5-1 3 15,-3 0 0-15,0 0 2 16,-4 2-2-16,-2 0 1 16,-1 1-1-16,-2 0 0 15,0 0 0-15,-1 0 0 16,1-1 0-16,0-2 1 15,2-1-1-15,0-2 0 16,6 0 0-16,1 0 0 16,0 1-1-16,0 1-2 15,1 3 2-15,1-1 1 16,-2 1-2-16,-4 0 2 16,2-1 0-16,-2 1-1 0,-2-1 0 15,2-2 1-15,-1-1-1 16,1 1 1-16,2-2-1 15,3 2 1-15,-2 1-2 16,-3 0 2-16,3 2-1 16,-4 2 0-16,1 0 1 15,-5 4-3-15,0-1 3 16,1-1-2-16,-1 2 2 16,0-2-2-16,2 2 1 15,0-4 0-15,4 0 2 0,1-1-2 16,-1-3 1-1,4 3-1-15,-1 0 1 0,2-1 0 16,-3 1-1-16,-2 0 1 16,-1 3-1-16,-4-2 1 15,-1 2-1-15,0 1 1 16,-2 1 0-16,0 0 0 16,0 0 0-16,0-1 0 15,-1 2 0-15,-1 1-2 16,2 0 2-16,-3 2 0 15,-1 0 0-15,-1-1-2 16,-3 4 2-16,-2 0 0 16,-1 2 0-16,-1 0 0 15,-1 0 1-15,-1 1-1 16,0-2-2-16,-2 2 2 0,2 0 0 16,0 1 0-16,-2 0-1 15,0 0-30-15,-2 0-81 16,-16 7-143-16</inkml:trace>
  <inkml:trace contextRef="#ctx0" brushRef="#br1" timeOffset="52725.111">7223 4617 400 0,'0'0'80'16,"0"0"-63"-16,0 0-9 16,72-48 0-16,-49 37 16 15,-1 0-17-15,-5 4 1 16,-2 0-4-16,-6 2 2 16,-3 3-3-16,-2 0 0 15,0 1-3-15,-2 1-1 16,1 0-1-16,-1 0-1 15,4-1 0-15,0 1-5 16,1-1-14-16,1-1-26 16,2 0 0-16,-2-2-36 0,1 4-54 15,-2-2 62-15</inkml:trace>
  <inkml:trace contextRef="#ctx0" brushRef="#br1" timeOffset="53163.129">7146 4819 554 0,'0'0'36'16,"0"0"-20"-16,0 0 4 15,0 0-5-15,0 0-10 16,0 0 5-16,53-21-6 15,-30 13 5-15,7-3 6 16,5-1-6-16,3-3-3 0,0 3-4 16,-1-2 3-1,-5 1-4-15,-5 0-1 0,-3 0-20 16,-7 2-30-16,-6 3 20 16,-4 2 5-16,-5 3-8 15,-2 0-23-15,0 3-82 16,0-2-217-16</inkml:trace>
  <inkml:trace contextRef="#ctx0" brushRef="#br1" timeOffset="53621.897">7430 4431 460 0,'0'0'82'0,"0"0"-17"16,0 0 6-16,0 0-29 15,0 0 15-15,0 0-26 16,-21-16-27-16,21 16-4 16,0 0-1-16,0 0 0 15,0 0-1-15,0 0-4 16,0 0-1-16,0 0-2 15,12 2 9-15,3 6 3 0,8 0 3 16,4-3 0 0,0 2-4-16,-1-1 0 0,-4 2-2 15,-3-2-1-15,-5 2-7 16,-6 2-3-16,-5-1 3 16,-1 1-2-16,-2 4 4 15,0 1-2-15,-6 1 2 16,-6 4 6-16,-4 2 2 15,2-1 0-15,1 1-1 16,1-1-1-16,1 2 0 16,3 0 0-16,4 1 0 15,0 1 1-15,1-3-1 16,3-1-73-16,0-4-62 16</inkml:trace>
  <inkml:trace contextRef="#ctx0" brushRef="#br1" timeOffset="59402.105">1063 7844 358 0,'0'0'203'0,"0"0"-161"16,0 0-37-16,0 0-1 16,0 0-4-16,0 0 0 15,0 0 0-15,-6 0 0 16,6 0 0-16,0 0 2 15,0 0 18-15,0 0 18 16,0 0 8-16,0 0-19 16,0 0-9-16,0 0-10 15,0 0-5-15,0 0-1 16,0 0 2-16,0 0 0 0,0 0-4 16,0 0-2-1,3-6 2-15,9-7 1 0,4-7-1 16,9-7 1-16,2-2 0 15,5-2-1-15,0 2 0 16,-7 6 1-16,-7 8-1 16,-7 6 1-16,-8 6-1 15,-1 1 2-15,-2 2 1 16,0 0-3-16,0 0-1 16,1 0-10-16,2 2-104 15,0 4 53-15,4-2-99 16</inkml:trace>
  <inkml:trace contextRef="#ctx0" brushRef="#br1" timeOffset="60134.358">1547 7433 460 0,'0'0'86'0,"0"0"-73"15,0 0 3-15,0 0-1 16,0 0-10-16,0 0-2 16,-4-8 2-16,4 8 33 15,-3 0 25-15,1 0-10 16,0 0-22-16,-1 0-20 16,-1 5-10-16,-1 9-1 15,1 6 0-15,2 4 0 0,-1 0 0 16,3-3-3-16,0-3 3 15,9-5-3-15,1-3 2 16,1-4-1-16,3-2 2 16,1-4 1-16,4 0 1 15,1-1 3-15,5-10-2 16,0-5-3-16,-2-1-54 16,-1-3-84-16,-5-1-92 15</inkml:trace>
  <inkml:trace contextRef="#ctx0" brushRef="#br1" timeOffset="60804.384">1686 7352 509 0,'0'0'58'0,"0"0"-54"16,0 0 1-16,0 0 2 15,0 0-7-15,-27 67 0 16,27-56 0-16,0-2 0 15,0-3-1-15,6-3 1 16,1-1 0-16,1-1 6 16,0-1 11-16,4 0-1 15,1-2-1-15,-1-7-7 16,2-3-6-16,-3 0-2 16,-4 2-10-16,-5-2-4 0,-2 2 11 15,0 0 3 1,0 3 1-16,-5 1-1 0,1 4 4 15,-3 1 0-15,0-1-1 16,2 2 4-16,-1 0-2 16,3 0-2-16,1 0-3 15,2 0 0-15,0 0 0 16,0-1 0-16,0-4 0 16,0-3-6-16,2-2 0 15,3-3 1-15,-1-1 5 16,-3-1-13-16,-1 1-3 15,0 0-4-15,0 0 7 16,-10 5 8-16,1 1 5 0,1 5 11 16,-2 1 16-1,1 2-4-15,3 0 5 0,0 0-7 16,2 0-19-16,1 4-2 16,3 3-4-16,0-1-1 15,0-1 0-15,5 2 3 16,4-2 2-16,7-2 0 15,0 1 0-15,2-1 0 16,-2-1 0-16,-2 0 2 16,2 1-2-16,-2 1-3 15,-4 2-23-15,0 2-4 16,-3 0 14-16,-3-2 6 16,-1 3 1-16,-1 0-1 15,-2-1-5-15,0 1 6 0,0-3-10 16,0 0-58-16,0-1-89 15,0-4-85-15</inkml:trace>
  <inkml:trace contextRef="#ctx0" brushRef="#br1" timeOffset="61749.765">1893 7185 598 0,'0'0'67'0,"0"0"-36"16,0 0-16-16,0 0-15 15,0 0-1-15,0 0-13 16,5 0 3-16,-1 3 8 15,1 4 3-15,1-1 6 16,1 1-3-16,-2-1-2 16,2 0 6-16,-3-1-7 0,1-2-26 15,-1-1-40 1,-2-2-12-16,-1 0 22 0,-1 0-64 16</inkml:trace>
  <inkml:trace contextRef="#ctx0" brushRef="#br1" timeOffset="62059.903">1893 7185 280 0,'-47'-55'123'15,"47"55"-50"-15,0 0-23 16,0 0-37-16,0 0-13 16,0 0-17-16,8-8 16 0,4 8-18 15,-1 0-68-15,-1 0-80 16</inkml:trace>
  <inkml:trace contextRef="#ctx0" brushRef="#br1" timeOffset="62820.987">1959 7100 250 0,'0'0'336'16,"0"0"-324"-16,0 0-12 15,0 0-10-15,0 0 8 16,0 0 2-16,7 20 0 0,-5-16-3 16,-2 1 3-16,2-4 0 15,1 2 2-15,-2-3-2 16,-1 0 0-16,1 0 0 16,1 0 2-16,0 0-3 15,1 0 2-15,2-5 2 16,1-7 0-16,-1-2-3 15,-1-2 0-15,-1 2-3 16,0 1 1-16,0 3 0 16,-2 3 1-16,0 5 1 15,-1 1 0-15,0 1 0 16,1 0-5-16,0 0-2 16,3 0 0-16,-2 3 7 15,3 2 0-15,-2-2-1 0,2-1 1 16,0-2 0-16,1 0 0 15,-1 0 2-15,4 0-2 16,0-5 2-16,2-5 1 16,1-3 1-16,-3-2-1 15,-2 3-3-15,-2-1 3 16,-4 1 1-16,-1 2-2 16,0-1-1-16,0 3 0 15,0 3-1-15,0 4 6 16,-4 1 10-16,2 0-14 15,2 0-2-15,0 0-1 16,0 0-5-16,0 0 0 16,0 0 5-16,0 4 0 0,0-2 0 15,0 2-2-15,6-2-2 16,1-2 5-16,2 0 0 16,3 0 2-16,4-2-1 15,0-10-1-15,6-3-7 16,-2-2-35-16,-3 2 27 15,-6-2-2-15,-4 3 10 16,-7 3 7-16,0 2 2 16,0 3 33-16,-4 5 5 15,-3 1-16-15,0 0-2 16,0 6-22-16,0 4-5 16,-2 1 2-16,7 0 2 15,2-3-2-15,0-3 2 0,0 0-4 16,0-2 2-16,7-1 2 15,6-2 0-15,1 0 1 16,7 0 2-16,-1-8 0 16,3-1-1-16,0-4-1 15,-3-1-8-15,-2 1-49 16,-7-2-98-16,-4 1 28 16,0 3 113-16,-7 3 14 15,0 3 76-15,0 2-10 16,0 1-42-16,-7 2-24 15,3 0-1-15,1 6-69 16,1 4-11-16,2-1-77 0</inkml:trace>
  <inkml:trace contextRef="#ctx0" brushRef="#br1" timeOffset="63983.156">2657 6487 462 0,'0'0'52'0,"0"0"-20"15,0 0-14-15,0 0-13 16,0 0 4-16,0 0-1 16,0-1 4-16,0 1 11 15,0 0-1-15,0 0-15 16,0 0-7-16,0 5-6 16,9 6 6-16,3 4 4 0,4 4-2 15,0 0 1 1,2 1 1-16,-3-5-4 0,-1-1 3 15,-1-3-3-15,-3-4 2 16,-2-1-2-16,-5-3 0 16,0-3 1-16,-3 2-1 15,0-2 6-15,0 0 39 16,0 0-4-16,0 0-7 16,0 0-14-16,0 0-3 15,0 0 1-15,0 0-2 16,0 0-6-16,0 0 1 15,0-2-11-15,-5-4 4 16,0 0-7-16,-2-2 3 0,-3 0 0 16,0 0-17-1,-1 1-7-15,-1 1-2 0,1 3-10 16,2 2 28-16,0 1-1 16,2 0 1-16,-2 0-1 15,2 10 5-15,0 3 1 16,0 0 2-16,3 1-2 15,2-2 0-15,2-1 3 16,0-3-2-16,0-2-4 16,0-1 5-16,5-1-4 15,1-3 3-15,1-1 2 16,2 0 1-16,4 0 1 16,2-8 4-16,3-4-4 15,0-3 1-15,3-2-3 0,-4-2-6 16,0-1-43-16,-3 0-19 15,-4 0-7-15,-5 0 7 16,-3 3 34-16,-2 2 34 16,0 3 1-16,0 4 5 15,-7 2 6-15,5 5 52 16,-3 1-18-16,5 0-21 16,-1 0-25-16,1 3-5 15,0 6 2-15,0 1 2 16,0 0 0-16,0-1 0 15,1 1-3-15,9-2 4 16,-3 1 3-16,1-3 0 16,0 2-2-16,-2-4 2 0,3-1-3 15,-4-2 0-15,-1-1-132 16</inkml:trace>
  <inkml:trace contextRef="#ctx0" brushRef="#br1" timeOffset="64295.376">2780 6385 129 0,'0'0'115'0,"0"0"-98"16,0 0-17-16,0 0-42 0</inkml:trace>
  <inkml:trace contextRef="#ctx0" brushRef="#br1" timeOffset="64606.202">2898 6387 488 0,'0'0'79'16,"0"0"-61"-16,0 0 6 15,0 0-9-15,0 0-15 16,0 0-17-16,-6-10 16 16,3 10-3-16,-1 0-8 15,0 1 4-15,-1 7 1 0,0 1 3 16,3 3 2-16,2-1 1 16,0-1-1-16,0-3-6 15,2 0-9-15,8-4 8 16,3-3 8-16,3 0-2 15,2 0 2-15,0 0 1 16,0-3 4-16,-4 0-4 16,-3 1 3-16,-6 2-2 15,-2 0-2-15,-3 0-1 16,0 0 2-16,0 8 2 0,0 5 3 16,-3 1 0-1,-4-1-3-15,-2-1 3 0,0 1-3 16,3-5-2-16,1-2 0 15,2-3-21-15,1-3-66 16,2 0-145-16</inkml:trace>
  <inkml:trace contextRef="#ctx0" brushRef="#br1" timeOffset="64916.385">2963 6256 593 0,'0'0'57'0,"0"0"-57"0,0 0-17 15,0 0 12-15,0 0 5 16,0 0 0-16,28 59 0 16,-16-45 1-16,0 0-1 15,-1-1 1-15,2 1 0 16,-2-1 2-16,-1-1-3 15,-3-2-19-15,0-1-17 16,-5-1-32-16,-2-4-101 16,0-1-10-16,0-3 36 15</inkml:trace>
  <inkml:trace contextRef="#ctx0" brushRef="#br1" timeOffset="65493.216">3062 6420 130 0,'0'0'149'16,"0"0"-72"-16,0 0 17 0,0 0 0 15,0 0-38 1,0 0-5-16,-25-52-4 0,25 45-39 15,7-1-8-15,6-2 0 16,1-4 0-16,6-1 0 16,-3 0 0-16,0 1 0 15,-5 4-22-15,-5 0-3 16,-1 4 4-16,-3 1 9 16,-3 1-1-16,0 4 8 15,0 0 2-15,-4 0-22 16,-3 0 10-16,-2 3 10 15,2 5 3-15,2 0-1 16,0 1 1-16,1-2 1 0,4-1 1 16,0-2-1-1,0 0-2-15,0-2 1 0,0-1 0 16,4-1-1-16,2 0 3 16,0 0 0-16,3-1 7 15,0-9 0-15,5-1 4 16,-5-2-6-16,-2 0-2 15,-5 3-3-15,1 0-16 16,-3 2 12-16,0 2-3 16,0 2 0-16,0 3 7 15,0 1 0-15,0 0-5 16,0 0-10-16,0 0 8 0,0 0 5 16,0 1-3-1,0-1 0-15,2 1-1 0,3-1 3 16,1 0 3-16,1 0 2 15,0-2 2-15,2-3 2 16,-2-2-4-16,0 0 0 16,-2 0 2-16,-2-1 1 15,0 2 12-15,-3 2-3 16,0 2 2-16,0 2-1 16,0 0 11-16,0 0-18 15,0 0-8-15,0 0-5 16,2 0 0-16,3 0 3 15,2-1 2-15,2-4 0 16,4 0 0-16,1-2 0 16,0-2 2-16,-1 1 0 0,3 0-2 15,-5 0-29-15,0 1-48 16,-3 2-193-16</inkml:trace>
  <inkml:trace contextRef="#ctx0" brushRef="#br1" timeOffset="65824.33">3387 5981 659 0,'0'0'141'16,"0"0"-124"-16,0 0-15 15,0 0-2-15,0 0-1 16,0 0 1-16,-27 23-1 0,20-11 0 15,3-2-2-15,1 1 2 16,3 2 0-16,0-3-1 16,0 1 0-16,0-2-1 15,3-2-4-15,5-3 7 16,2-1-1-16,4-3-2 16,4 0-11-16,5-10 6 15,4-4-12-15,0-2-35 16,-2 4-11-16,-7 2 62 15,-2 2-54-15,-7 2-109 16,-3-2-149-16</inkml:trace>
  <inkml:trace contextRef="#ctx0" brushRef="#br1" timeOffset="66341.042">3477 5884 377 0,'0'0'13'0,"0"0"-13"15,0 0-2-15,0 0 1 16,0 0 1-16,0 0-7 16,0 4 7-16,0-4 3 15,0 0 57-15,0 0 1 0,0 0-27 16,0 3-25-16,0 1-7 15,0 2-2-15,0 3 0 16,0 2 4-16,0-2-4 16,1 1 2-16,2-3 1 15,1-3 0-15,1-1-3 16,-1-2 0-16,1-1 26 16,2 0 28-16,2 0-17 15,0-4 10-15,-2-3-29 16,-1-1-6-16,-3-1 1 15,-1 2 1-15,-2-1-5 16,0-1-8-16,0 3 4 16,-4 2 0-16,-3 4-5 0,-2 0 0 15,0 0-3-15,-1 4 1 16,-1 9-1-16,4-2 1 16,5 2-3-16,2-3-3 15,0-2-2-15,4-2-8 16,12-3 14-16,3-2 4 15,4-1 2-15,4-1 2 16,0-6-4-16,-2-1 0 16,-3 0-17-16,-5 0-178 15</inkml:trace>
  <inkml:trace contextRef="#ctx0" brushRef="#br1" timeOffset="90451.745">442 8515 430 0,'0'0'30'15,"0"0"-11"-15,0 0 9 16,0 0-7-16,0 0-1 16,0 0-15-16,0 0-3 15,0 0 2-15,0-3 11 0,0 3 7 16,0 0-6-16,0 0 3 16,0 0 8-16,0 0-4 15,0 0-10-15,0 0-9 16,0 0 1-16,0 0 2 15,0 0-7-15,0 0-4 16,0 0-4-16,9-3 1 16,7 0 7-16,11-6 1 15,7-2 0-15,7-3 2 16,5-4-1-16,8-2-2 16,3 1 0-16,0 0 1 15,-4 4-1-15,-8 4 0 16,-13 5 0-16,-10 5-59 15,-11 1-8-15,-8 0-11 0,-3 5-42 16,0 5-35-16,-12-2 41 16</inkml:trace>
  <inkml:trace contextRef="#ctx0" brushRef="#br1" timeOffset="90948.596">803 8293 153 0,'0'0'319'15,"0"0"-266"-15,0 0-16 16,0 0 7-16,0 0-26 16,0 0-15-16,-1 0-2 15,1 0-1-15,0 0 0 16,0 0-4-16,0 2-1 16,8 1 3-16,4 0 4 15,3-1-2-15,1 2 1 16,7 1-1-16,-2-2 1 0,1 2 0 15,2-4 1 1,-4 3 0-16,-2 0-1 0,-4 0 0 16,-4 3-1-16,-7 1-1 15,-3 4 1-15,0 5 1 16,0 1 1-16,-13 2 2 16,1 2-3-16,-1-1-1 15,1-1 3-15,5-1-3 16,1-3 0-16,3-2 2 15,3-2-2-15,0-1-21 16,0-3-66-16,0-3-233 16</inkml:trace>
  <inkml:trace contextRef="#ctx0" brushRef="#br1" timeOffset="96738.362">1267 8149 370 0,'0'0'218'15,"0"0"-169"-15,0 0-15 16,0 0-9-16,0 0-25 16,0 0-1-16,0 0-14 15,-2-3 9-15,2 3 5 0,0 0-2 16,0 0-1-16,0 0-2 16,0 6 2-16,0 4 3 15,5 4 2-15,4 3-1 16,0 1 1-16,5 3 2 15,2 1-3-15,-1-1 3 16,2-2-3-16,-4-1 2 16,-4-3-2-16,0 0-32 15,0-4-36-15,-1-2-78 16,-4-3-248-16</inkml:trace>
  <inkml:trace contextRef="#ctx0" brushRef="#br1" timeOffset="97048.532">1160 8219 559 0,'0'0'61'15,"0"0"-24"-15,0 0 21 16,0 0-28-16,0 0-8 16,0 0-4-16,0-17-6 0,7 9-10 15,7-4 0-15,0-2-1 16,8 0-1-16,4-1 0 16,3 0-1-16,3 2 1 15,2 1-61-15,-6 1-70 16,-4 4-87-16</inkml:trace>
  <inkml:trace contextRef="#ctx0" brushRef="#br1" timeOffset="98342.206">1445 8157 514 0,'0'0'68'0,"0"0"-65"15,0 0-3-15,0 0 0 16,0 0-5-16,0 0-24 16,-11 8 9-16,11-7-10 15,0-1 11-15,4 0 19 0,5 0 2 16,4 0-1-16,-1 0 3 16,2 0-2-16,2 4-1 15,-3 2-2-15,1 0 1 16,-3 3 0-16,-1 0 1 15,-2 4 2-15,-2-2 0 16,-3 1 1-16,-2 0 0 16,-1-5-1-16,0 0 0 15,0-3-2-15,0-2 1 16,0-2 0-16,0 0 0 16,0 0 6-16,2 0 45 15,-2-3 17-15,0-10-42 16,2-3-27-16,1-6-2 0,1 2 1 15,1-3-2-15,2 3-32 16,0 4 14-16,2 2 14 16,-1 4-7-16,4 2-8 15,-3 2 4-15,0 4 3 16,-2-2 0-16,2 3-4 16,-2-1-8-16,2 1-18 15,-2 1 1-15,-3-1-1 16,5-1 2-16,-5 1-5 15,0 0 25-15,-1 0 3 16,-2 1 16-16,-1-2 3 16,0 2 10-16,0-1 20 0,0 1 44 15,-2 0 5 1,-4 0-41-16,-2 3-38 0,-1 7 1 16,0 1-1-16,2 2 0 15,3 0 4-15,1-2-4 16,3-1 1-16,0-3-1 15,0 0 0-15,0-4-1 16,3-1-1-16,5-2 2 16,4 0 0-16,1-1 11 15,1-9-4-15,0-1-1 16,-3-1-2-16,0-1-3 16,-4 2 2-16,-2-2 0 15,-5 2-2-15,0 0-1 0,0 3 0 16,0 4 0-1,0 1 3-15,0 3 26 0,-5 0-14 16,3 1-15-16,-2 9-2 16,2 0 0-16,2 1 1 15,0-1-1-15,0-1-2 16,4-2 3-16,3-1-1 16,1-3 2-16,1-3 0 15,3 0 3-15,0 0-1 16,1-3 0-16,-2-5 0 15,-1-1-2-15,-2-1 4 16,-2 0-4-16,-4-1-5 16,-2 0-3-16,0 2-6 15,0 1-7-15,-2 3 18 0,-4 2 3 16,0 3 0-16,-1 0 20 16,0 0-20-16,5 3 0 15,-1 3-2-15,3 0 1 16,0-2-2-16,0 1 1 15,0-2-3-15,5 1 2 16,2-2 2-16,5-1 1 16,-1 0 1-16,0-1 0 15,0 2-1-15,-3 1 1 16,0 1-1-16,-3 3 1 16,0 0-1-16,1 2 4 15,-4-1-3-15,-1 1 0 16,0-1 0-16,-1-1 0 0,0 0 1 15,0-2-2 1,0 0 0-16,0 1 1 0,0 2 0 16,-8-2-1-16,-1-2-119 15</inkml:trace>
  <inkml:trace contextRef="#ctx0" brushRef="#br1" timeOffset="98919.662">1953 7970 162 0,'0'0'357'0,"0"0"-332"15,0 0-11-15,0 0 4 16,0 0-13-16,0 0-5 16,0-5 0-16,8 4 5 15,1-4 4-15,5 1-4 0,-5-3 0 16,0 0-3-1,-2-3-2-15,-2 0-5 0,-4-2-7 16,-1-1 7-16,0 1-5 16,0 1 2-16,-7-2 7 15,-3 5-4-15,3 1 0 16,-2 4 4-16,4 3 1 16,-4 0 1-16,5 9-1 15,1 4 0-15,1 3-1 16,2 0 0-16,0 2-1 15,5 0 1-15,5 0 1 16,3 0 0-16,2 1 0 0,2-1 2 16,0 0 0-1,-1 2-1-15,-4 0 1 0,1-1 1 16,-6 2-2-16,0 0 4 16,-2 1 0-16,-1-2-4 15,-4-1-1-15,0-5-19 16,0-2-139-16,-6-6-213 15</inkml:trace>
  <inkml:trace contextRef="#ctx0" brushRef="#br1" timeOffset="100240.095">2041 8170 119 0,'0'0'188'0,"0"0"-106"16,-28-70-11-16,22 53-3 16,4 2 11-16,2 3-27 15,0 0-25-15,4 1-14 16,7-1-4-16,3 2-9 0,2-1 0 15,2 0 1-15,0 1-1 16,-2 2 0-16,1 1-1 16,-4 2 3-16,-6 1-4 15,-3 1 2-15,1 2-30 16,-3 0-5-16,-2 0 20 16,0-1 10-16,0-4-11 15,0 2-2-15,0-1 9 16,-4 2 3-16,-1 2 6 15,3 1 13-15,-1 0 5 16,1 0-15-16,0 0-3 16,-2 6-3-16,-1 5 3 0,2 0 0 15,1-2 0 1,0 1 0-16,2-1 0 0,0-3-2 16,0 0 2-16,0-2-2 15,0-1 1-15,0-2-1 16,4-1-2-16,1 0 4 15,2 0 1-15,0-7 0 16,1-4-1-16,0-3-1 16,-2 0 0-16,-3-2-4 15,-1 3-6-15,-2 2 11 16,0 5 1-16,0 1 1 16,0 5 16-16,0 0-12 15,0 0-6-15,4 0-9 0,1 2 5 16,4 6 4-1,1-1 0-15,1 0 0 0,-2-1 0 16,-1-1 0-16,-2 0-2 16,-2-2 2-16,0-1 0 15,-1 1 0-15,-1-3 2 16,-2 1-1-16,0-1 0 16,0 0 0-16,0 0 5 15,0 0 0-15,0 0 7 16,0-9-7-16,-6-2-5 15,3-1-1-15,0-1 0 16,3 3-1-16,0 2-1 16,0 2 1-16,0 3-1 15,3 0 2-15,4 2-5 0,4 1 1 16,1 0 2-16,-1 0-1 16,0 0 3-16,-1 2-2 15,-3 1 2-15,-1 1-2 16,-4-1 4-16,1-2-2 15,-3-1 0-15,2 0-2 16,-2 0 2-16,0 0 0 16,0 0 3-16,0 0-1 15,0 0 2-15,2 0 1 16,-2-9 20-16,3-6-25 16,-1 1 1-16,-1 0-1 15,0 5 0-15,1 5 0 16,-1 4 0-16,0 0-1 0,2 0-12 15,2 1 6-15,1 8 6 16,1-2 2-16,4 0-1 16,-1-2 0-16,1-1 0 15,0-3 0-15,0-1 1 16,1 0-1-16,2-6 3 16,-1-5-3-16,-1-2 1 15,-3 0 0-15,-1-1-1 16,-4-1 1-16,-3 3 3 15,-1 1-2-15,0 2 1 16,0 4 2-16,-7 5-5 16,-6 0-2-16,1 0-3 0,-1 8 2 15,-3 7 3 1,3 7-4-16,0-1 4 0,2-1-1 16,4-2 1-16,5-5-1 15,2-3-3-15,0-6 2 16,0-2-5-16,6-2 2 15,7 0 5-15,5-9 3 16,2-7-1-16,-2-3 0 16,0-2-2-16,-4 2 1 15,-5 2 1-15,-4 5-1 16,-1 4 1-16,-4 4 29 16,0 4 18-16,0 0-19 15,0 0-26-15,0 0-4 0,0 7-19 16,-4 5 19-1,4-1 0-15,0 0 0 0,0-2-1 16,0 0 1-16,0-1-10 16,7-2-46-16,4-3 9 15,3 0 13-15,7-3 12 16,1 0-88-16</inkml:trace>
  <inkml:trace contextRef="#ctx0" brushRef="#br1" timeOffset="100552.152">2553 7555 722 0,'0'0'32'16,"0"0"-32"-16,0 0-21 15,0 0 11-15,0 0 10 16,0 0 1-16,48 69-1 15,-33-50 0-15,1 1 0 16,-2 0 0-16,-3-2 1 16,-1 1 0-16,-3-4-1 15,-3 0 4-15,-1-2-4 16,-3-3-37-16,0-1-25 16,0-4 16-16,0-2-12 15,0-2-42-15,-5-1-276 16</inkml:trace>
  <inkml:trace contextRef="#ctx0" brushRef="#br1" timeOffset="100861.766">2628 7735 230 0,'0'0'108'0,"0"0"20"16,0 0-49-16,0 0-18 15,0 0 20-15,-16-60-59 16,20 54-13-16,8-1-5 16,3 0-3-16,2-2-1 15,1 2 0-15,0-1-1 16,-2 4 1-16,-3 3-1 15,-2 1 0-15,-1 0-11 16,-3 6 4-16,2 7 1 16,-2-1 6-16,-1 0 1 0,0 3 1 15,-3-1 0 1,2-1 3-16,-3-1-4 0,1-3 2 16,-1-1-2-16,-2-3-73 15,0-4-5-15,0-1-128 16</inkml:trace>
  <inkml:trace contextRef="#ctx0" brushRef="#br1" timeOffset="101170.293">2680 7538 528 0,'0'0'27'0,"0"0"-27"15,0 0-8-15,0 0-4 0,0 0-17 16,0 0-132-16</inkml:trace>
  <inkml:trace contextRef="#ctx0" brushRef="#br1" timeOffset="101628.051">2898 7533 528 0,'0'0'60'0,"0"0"-39"16,0 0 8-16,0 0-18 16,0 0-11-16,0 0-7 15,-31 11 7-15,24 5-2 16,3 1-2-16,1 3 1 15,1 0-1-15,2-2 3 16,0-2 0-16,0-2 0 16,0-4 1-16,0-1 0 15,4-4 0-15,-2-3-2 16,1-1 2-16,-3-1 0 16,2 0 4-16,-2 0 16 15,2-4 27-15,1-9-39 16,-3 0-3-16,0-2-5 0,0-1-7 15,0 2-17 1,0 0 14-16,0 5 7 0,0 2 2 16,2 5-2-16,3 1-4 15,1 1-5-15,3 0 2 16,0 0 8-16,5 4 0 16,0 2 2-16,-1-3-1 15,1 0 1-15,-5 1-2 16,-2-2 1-16,-2 1-1 15,-5-2 2-15,0-1-1 16,0 1 1-16,0-1 2 16,0 0 3-16,0 0-1 0,0 0 13 15,0-2 13-15,0-8-15 16,0-2-14-16,0 0 0 16,0 1-1-16,0 1 0 15,0 3-1-15,0 3 0 16,0 4 0-16,3 0 1 15,3 0-12-15,1 0 6 16,1 0 4-16,2 0-1 16,-1 7 0-16,-1 0 3 15,-2 3 0-15,-5 3-11 16,2-2-62-16,-3 1-73 16,0-1-273-16</inkml:trace>
  <inkml:trace contextRef="#ctx0" brushRef="#br1" timeOffset="102338.922">3477 7433 351 0,'0'0'196'0,"0"0"-181"16,0 0-15-16,0 0-2 15,0 0 0-15,0 0 0 0,-38 41 1 16,36-29 1-16,2-3-2 16,0-3-3-16,0 0 4 15,0-3-4-15,2-2 5 16,6-1 7-16,5 0 39 15,5-1 2-15,1-9-19 16,-1-2-21-16,-4 1-2 16,-5-2-6-16,-5-1-43 15,-4 2-5-15,0 2-19 16,-4 2-67-16,-8 4 64 16,-1 4 60-16,-1 0 10 15,0 0 3-15,7 0 26 16,3 0 34-16,4 0-1 0,0 0 14 15,0 0-16-15,0 0 5 16,9-10-1-16,4-3-47 16,1-1-14-16,0-1 0 15,-1 1-3-15,-1 0 1 16,-3 0 1-16,0-1-1 16,-4 4-1-16,-3 0-4 15,-2 4-24-15,0 4 0 16,0 2-18-16,0 1 20 15,0 0 14-15,0 0 5 16,0 0 3-16,0 6 3 16,0 1 0-16,0 2-5 0,0 2-2 15,3 2 5-15,5 3 2 16,-1 3 1-16,5 0 0 16,-1 3 1-16,-2 2 2 15,2 3-1-15,-3 1 0 16,-1-1 2-16,-3 2-2 15,-2 1 1-15,-2-3 1 16,0-1-4-16,0-4-50 16,-2-7-116-16,-2-7-147 15</inkml:trace>
  <inkml:trace contextRef="#ctx0" brushRef="#br1" timeOffset="102655.863">3592 7486 466 0,'0'0'103'0,"0"0"-41"16,0 0-2-16,0 0-19 16,0 0-27-16,0 0-11 15,14-53-3-15,2 46-1 16,4 1 1-16,1-1-30 16,-1 1-94-16,-4 0-163 15</inkml:trace>
  <inkml:trace contextRef="#ctx0" brushRef="#br1" timeOffset="103133.586">3931 7295 548 0,'0'0'53'16,"0"0"-51"-16,0 0-2 16,0 0-1-16,0 0-1 15,0 0 0-15,-37 37 2 16,35-24-4-16,2 0-1 16,0-6 3-16,0 1-2 15,0-2 2-15,7-3 2 16,5-2 15-16,1-1 26 0,-1 0-15 15,1 0-9-15,-3-5-1 16,-3-4-4-16,-1-1-5 16,-6 1 0-16,0-2-7 15,0 2 0-15,-5 1-48 16,-6 3 5-16,-2 2 36 16,3 1 5-16,2-1 2 15,3 1 0-15,3-1 5 16,2-2 34-16,0-4-6 15,4-4-28-15,10-4-1 16,-1-5-4-16,1-2 6 16,0 1-5-16,-4 0 1 0,-3 3 2 15,0 4-4-15,-2 4 1 16,-3 6 0-16,-2 2-1 16,3 4 3-16,-3 0-3 15,0 1-15-15,0 12-5 16,0 7 20-16,2 3 2 15,0 2-2-15,5 1 1 16,-2-2-1-16,2-2 1 16,-1 1 0-16,-1-1 1 15,-1-2-2-15,0 0 0 16,-3-1-58-16,-1 0-4 16,0-3-48-16,0-3-346 15</inkml:trace>
  <inkml:trace contextRef="#ctx0" brushRef="#br1" timeOffset="103446.869">3995 7351 581 0,'0'0'93'16,"0"0"-49"-16,0 0-28 16,0 0-11-16,48-59-4 15,-28 47-1-15,5 0 3 16,2 1-3-16,1 0-36 15,-5-1-126-15</inkml:trace>
  <inkml:trace contextRef="#ctx0" brushRef="#br1" timeOffset="105061.003">4477 7163 624 0,'0'0'60'0,"0"0"-10"16,0 0-5-16,0 0-36 15,0 0-4-15,0 0-5 16,0 0 1-16,50-56 1 16,-41 44-2-16,-3 0 1 15,-2 1 1-15,-3 0 0 16,-1 4-1-16,0 2-1 15,-8 3-2-15,-6 2 1 16,-4 0-4-16,-3 8 2 16,-2 9 0-16,0 3 1 15,5 0 2-15,7-2-2 0,5-2-3 16,6-1-6-16,0-2-1 16,8 0 8-16,11-1 3 15,5-3 1-15,7-2 1 16,3 0 0-16,-1-1 1 15,-1-1-2-15,-5 2 1 16,-6 0-1-16,-5 2 0 16,-6-2 0-16,-9 2-1 15,-1-1 0-15,0 1-4 16,0-1 4-16,-8 0 1 16,-2 0 0-16,-1-2 3 15,4-1-3-15,0-1 0 16,2-2-6-16,3-1-29 15,-2-1-47-15,3 0-8 0,1-4-238 16</inkml:trace>
  <inkml:trace contextRef="#ctx0" brushRef="#br1" timeOffset="105373.199">4694 7084 553 0,'0'0'54'16,"0"0"-49"-16,0 0-5 0,0 0-9 15,0 0 4 1,0 0 5-16,6 32 1 0,-1-15-1 16,4 2 0-16,0 2 0 15,2 1 1-15,-2 2-1 16,1-2 1-16,-3-1 0 15,-3 0-1-15,-2-1-36 16,-2-7-120-16</inkml:trace>
  <inkml:trace contextRef="#ctx0" brushRef="#br1" timeOffset="105697.002">4700 7181 454 0,'0'0'74'0,"0"0"-62"0,0 0 0 16,0 0-9-16,60-37 0 16,-40 34-3-16,0 0 0 15,-2 1-72-15,-2 0-285 16</inkml:trace>
  <inkml:trace contextRef="#ctx0" brushRef="#br1" timeOffset="106374.146">4789 7154 574 0,'0'0'32'0,"0"0"29"0,0 0 1 15,0 0-52-15,0 0-9 16,0 0-2-16,36-19 1 15,-29 19-6-15,2 1 1 16,0 10 1-16,-2 3 3 16,0 1 1-16,-3-1 0 15,1-1 2-15,-3-3-2 16,3-2 1-16,-4-4-1 16,0-1 2-16,1-2-1 15,-2-1-1-15,0 0 2 16,3 0 5-16,1 0 0 15,-2-9 0-15,1-6-7 16,1 0 4-16,-3-1-4 0,0 0-5 16,-1 2 3-16,0 5 2 15,0 3 2-15,0 3-1 16,0 3 3-16,0 0-4 16,0 0-2-16,0 0-19 15,1 4 1-15,1 3 18 16,2 2 4-16,1-2-1 15,-1-1-1-15,1 0-1 16,1-2-1-16,0-2 4 16,0-1-1-16,-1-1 6 0,3 0-5 15,0 0 4 1,-1-3-6-16,1-5-1 0,-3 0-62 16,-3-1 15-16,-2 1 10 15,0 2 12-15,0 2 14 16,0 2 8-16,-2 2 4 15,-3 0 9-15,3 0-9 16,0 0-2-16,2 8 2 16,0-2 1-16,0 0-1 15,0-2-1-15,0-1-3 16,0-1 3-16,7-1 1 16,1-1 2-16,4 0 3 15,-1 0 4-15,3-3-3 16,-4-5-1-16,-2-2-5 15,-1 1 2-15,-3-3-1 0,-3 0-1 16,-1 1-4-16,0-1-2 16,0 3 2-16,-2 4 4 15,-3 2 1-15,3 3 11 16,-1 0 13-16,3 0-25 16,-1 0-3-16,1 5 0 15,0 4 3-15,0-1 1 16,0 1-1-16,0-2-5 15,1 1 5-15,4-1 0 16,6-4 2-16,-4 1-1 0,3-4-1 16,1 0 3-1,0 0-2-15,1 0-1 0,0-6 0 16,-2-5-28-16,-3 0-106 16</inkml:trace>
  <inkml:trace contextRef="#ctx0" brushRef="#br1" timeOffset="107738.956">5077 6868 541 0,'0'0'148'16,"0"0"-122"-16,0 0-26 16,0 0-24-16,0 0 3 15,0 0 21-15,34 29 4 16,-17-11 1-16,-1 4 1 0,0 5-2 15,-3-1 1-15,1 3 1 16,-5-3-5-16,-2-2 6 16,-1-4-2-16,-1-3-5 15,-4-3-49-15,0-6-8 16,-1-4-1-16,0-3-15 16,0-1 19-16,0 0 48 15,0-11-14-15,0-4 20 16,-5-1 7-16,1-3 18 15,-2-1 7-15,3 3 3 16,0 1-10-16,2 4 16 16,1 3 8-16,0 4-4 0,0 0-24 15,6-1-21-15,3 2-2 16,0-1 2-16,2 4-2 16,-3 1 0-16,1 0 1 15,0 0-4-15,-2 0-4 16,0 8 0-16,0 2 8 15,-1 1 1-15,-1-1-1 16,-1 1 1-16,1-2 0 16,1 0-1-16,-1-4 1 15,-2-1-1-15,2-1 0 16,-3-1 1-16,2-1 0 16,-2-1 1-16,5 0 3 15,2-1 8-15,0-11 3 0,0-2-10 16,1-3-1-16,-7-1 3 15,-2 0-5-15,-1 3-1 16,0 5 0-16,0 5-1 16,-2 3 0-16,-1 2 0 15,-1 0-1-15,4 4-20 16,-2 5 17-16,2 1-1 16,0-1-2-16,0 0 2 15,0-3 3-15,0-1-4 16,6-2 0-16,-1 0 6 15,2-2 1-15,2-1 5 16,4 0 2-16,-2-4 4 16,1-4-2-16,-1-2-4 15,-6 0-3-15,-1 4 3 0,-3 0 0 16,-1 3 1-16,0 3-2 16,0 0-5-16,0 0-2 15,0 0-13-15,0 0 2 16,0 7 8-16,0-3-4 15,0 0 0-15,4-4 0 16,4 2 7-16,0-2 2 16,6 0 2-16,-1 0 5 15,1 0 0-15,0-6-3 16,-1-3 1-16,1 1-2 16,-3-2 0-16,-4 4-3 15,-5 2-27-15,1 1 21 16,-3 3 3-16,0 0 0 0,0 0-14 15,-7 4 7 1,3 2 6-16,3 1 4 0,0-1-3 16,1-3-1-16,0 0 2 15,0-1-3-15,6-2 1 16,5 0 4-16,1 0 0 16,1-3 3-16,1-4-2 15,-2-1 2-15,-4 1-2 16,2 1 0-16,-6-1 1 15,-1 1 3-15,-3-1-1 16,0 1-4-16,-3 0-34 16,-8 1-3-16,-2 4 16 0,0 1 9 15,0 0 11 1,4 0 1-16,-1 5 4 0,2 4 6 16,3 2-3-16,3-1-1 15,0-1-2-15,2-3-3 16,0-1-1-16,0-3-3 15,4-2 3-15,8 0 30 16,1-11 34-16,-1-5-21 16,1-4-23-16,-4 0-7 15,-1-1-5-15,-2 1 1 16,0-1 4-16,-3 0-3 16,-3 2-6-16,0 3-1 0,0 5 5 15,0 4 3-15,-4 4 21 16,1 3-11-1,-1 0-21-15,4 3-9 0,-3 10 4 16,3 0-3-16,0 3 7 16,0 3 0-16,0 2 1 15,0 3 0-15,5 4-78 16,1-2-118-16</inkml:trace>
  <inkml:trace contextRef="#ctx0" brushRef="#br1" timeOffset="109322.016">4213 7345 272 0,'0'0'104'0,"0"0"-71"15,0 0 52-15,0 0-30 16,0 0 6-16,0 0-2 15,5-25-17-15,-5 25 18 16,0 0-23-16,0 0-7 16,0 0-18-16,0 0-3 15,0 0-3-15,0 0-6 16,0 0-3-16,0 4-8 16,0 7 5-16,2 4 6 0,7 2 0 15,1 0 1 1,3-2-1-16,5-1 1 15,0-3-1-15,0-4 4 0,2-4-4 16,0-3 7-16,-3 0-7 16,-3-1 3-16,-3-9 0 15,-2-2 1-15,-4-3 2 16,-3 0-1-16,-2-4-2 16,0 2 1-16,-4 1-4 15,-5 1 0-15,-2 1-3 16,3 3-6-16,-1 6-13 15,6 4-13-15,-1 1-50 16,4 0-174-16,0 6-17 0</inkml:trace>
  <inkml:trace contextRef="#ctx0" brushRef="#br1" timeOffset="109758.086">4477 7289 553 0,'0'0'68'15,"0"0"-51"-15,0 0-17 16,0 0-7-16,0 0-4 16,0 0 11-16,0 24 0 15,0-16 0-15,3 1 1 16,1-2-1-16,-2-2 1 0,0 0 0 15,-2-3-2-15,0-1 1 16,0 0 0-16,0-1 1 16,0 1 2-16,0-1 5 15,0 0 1-15,0 0 29 16,0-1 17-16,0-8-43 16,0-1-4-16,0-3-7 15,0 3 2-15,0 0-3 16,0 3 0-16,0 2 0 15,0 3-3-15,7 2-3 16,0 0 0-16,2 0-5 16,0 7 3-16,0 2 7 0,2 2 1 15,-1-1 0-15,1 0-1 16,1 0-81-16,-3-2 1 16,0-2-100-16</inkml:trace>
  <inkml:trace contextRef="#ctx0" brushRef="#br1" timeOffset="111825.164">4875 7507 273 0,'0'0'90'15,"0"0"-29"-15,0 0-16 16,0 0 24-16,0 0-35 16,0 0 95-16,0 0-113 15,0-56-2-15,0 52 87 16,0 2-82-16,0 2 4 15,0 0 5-15,0 0-25 16,0 0-3-16,0 0-6 16,0 0-2-16,2 8-4 0,7 5 12 15,0 2 1-15,1 5 0 16,3 1 3-16,-2 0 0 16,1 0-3-16,0-1-1 15,-3-2-21-15,-1-1-16 16,-3 0-13-16,0-4-44 15,-5-1 15-15,0-2-6 16,0-4-30-16,0-1-119 16</inkml:trace>
  <inkml:trace contextRef="#ctx0" brushRef="#br1" timeOffset="112163.225">4898 7655 572 0,'0'0'48'0,"0"0"-40"16,0 0-5-16,0 0-3 15,0 0-1-15,0 0 1 16,17 0 12-16,-7 4 4 16,2 2-1-16,1 2-10 15,-1-1-3-15,-1-1 3 16,2 1-5-16,-3-3 2 15,1 2 0-15,-2-3-2 16,3-2-52-16,-3-1-27 16,2 0-199-16</inkml:trace>
  <inkml:trace contextRef="#ctx0" brushRef="#br1" timeOffset="112485.396">5084 7563 20 0,'0'0'518'15,"0"0"-454"-15,0 0-54 16,0 0-10-16,0 0 0 16,0 0 0-16,-29 40 1 15,28-27-1-15,1 2 0 16,0-1 0-16,0 2 0 0,0 2 0 16,1 0-5-1,-1 0-109-15</inkml:trace>
  <inkml:trace contextRef="#ctx0" brushRef="#br1" timeOffset="113323.432">4058 8396 621 0,'0'0'51'15,"0"0"-51"-15,0 0-1 16,0 0-3-16,0 0 3 16,0 0-19-16,32-63 15 15,-25 50 5-15,-5-2 0 16,-1 0 0-16,-1 0 1 16,0 3-1-16,0 0 2 15,-5 4 0-15,-4 2 1 0,0 1-2 16,0 4 15-16,-1 1 2 15,-1 0-17-15,0 1-1 16,-1 9 0-16,3 0 0 16,0 3 0-16,3-3-1 15,3 1-1-15,1-2 0 16,2-1-2-16,0-1 2 16,4-2-1-16,8 1 3 15,4-2 1-15,6 0 0 16,3-1 0-16,6 1-1 15,0 0 2-15,-4 2-2 0,-4 1 1 16,-7 2 0 0,-5 0-2-16,-6 2-16 0,-5 2 5 15,0 0 6 1,0 0-1-16,-10 0-1 0,-3-3 7 16,-1-1-3-16,1-2 4 15,-2-1 0-15,2-2-2 16,0-1 1-16,1-1-11 15,3-1-3-15,2-1-16 16,2 0-130-16,2-5-73 16</inkml:trace>
  <inkml:trace contextRef="#ctx0" brushRef="#br1" timeOffset="113639.587">4225 8209 582 0,'0'0'0'0,"0"0"-4"16,0 0 2-16,0 0 2 15,15 56 0-15,-6-40 3 16,3 1-3-16,-3-1 0 15,2 0 2-15,-1 0 0 16,-2-2-2-16,0-1 3 16,-4-1-3-16,0-2-3 0,-4-3-38 15,0-1-21-15,0-3-95 16,0-2-21-16</inkml:trace>
  <inkml:trace contextRef="#ctx0" brushRef="#br1" timeOffset="113964.718">4254 8353 261 0,'0'0'178'16,"0"0"-88"-16,0 0-21 16,0 0-17-16,-9-55-22 15,16 43-24-15,9-1-6 16,2-1-2-16,7 1-1 16,-2 3-4-16,2 1-61 15,-4 3-130-15</inkml:trace>
  <inkml:trace contextRef="#ctx0" brushRef="#br1" timeOffset="114515.137">4427 8269 439 0,'0'0'61'0,"0"0"-49"16,0 0 17-16,0 0-10 0,0 0-17 16,0 0-2-16,18-12-3 15,-13 12 2-15,-1 8-1 16,3 0 2-16,-1 0 2 15,-1 2-1-15,-2-3-1 16,-1 1 1-16,0-2 0 16,-1-2 0-16,0-2-1 15,-1 1 0-15,0-3 3 16,0 0-1-16,0 0 0 16,0 0 4-16,0 0 5 0,0-4 25 15,0-7-34 1,1-1 0-16,1-3-4 0,0-2 2 15,-1 1-1-15,0 1-7 16,2 3-11-16,-3 4 16 16,2 5 3-16,-2 2 1 15,0 1 0-15,2 0-1 16,2 0-10-16,1 7 7 16,-1 3 2-16,3 0 1 15,-1-1 0-15,0-1 1 16,-1-2 0-16,2-1 1 15,-3-2-1-15,2 0-1 16,-1-3 1-16,0 0 0 16,2 0 3-16,-1 0-2 15,-1-5 0-15,-1-4-2 0,-3-3-1 16,-1 1-12-16,0-1 2 16,0 1 9-16,0 2 2 15,-5 4 2-15,1 2 14 16,1 2-4-16,-1 1 32 15,4 0-36-15,0 0-8 16,0 3-7-16,0 3 7 16,0 3 0-16,0-1 0 15,7-1 0-15,0-1 0 16,0-1 1-16,1 1-1 16,2-4-53-16,-2-1-58 15,0-1-340-15</inkml:trace>
  <inkml:trace contextRef="#ctx0" brushRef="#br1" timeOffset="114841.646">4694 8113 541 0,'0'0'74'0,"0"0"-70"16,0 0-4-16,0 0 0 15,0 0-3-15,0 0 2 16,-31 44 1-16,31-34 0 16,0 0-2-16,0 1 2 0,0-2 0 15,5 2 0 1,4-3 1-16,1-3 1 0,3-2 1 16,0-1-3-16,-1-2-2 15,2 0-10-15,-3-7-27 16,0-5-56-16,-4-1-173 15</inkml:trace>
  <inkml:trace contextRef="#ctx0" brushRef="#br1" timeOffset="115170.752">4727 7963 522 0,'0'0'107'16,"0"0"-87"-16,0 0-20 0,0 0-14 15,0 0 13-15,0 0 1 16,9 56 0-16,2-38 0 16,-1 0 0-16,3 1 0 15,1-1 1-15,0-2 0 16,-3-3 1-16,-2-1-2 16,-2-3 0-16,-4 0 0 15,-2-4-31-15,-1 0-24 16,0-3-65-16,0-1-62 15,-4-1 71-15</inkml:trace>
  <inkml:trace contextRef="#ctx0" brushRef="#br1" timeOffset="116285.232">4779 8133 150 0,'0'0'167'0,"0"0"-43"16,0 0-116-16,0 0 69 16,0 0-30-16,0 0-20 15,-13-32-25-15,24 26-2 16,1-2 0-16,1-2 0 15,0 2 0-15,-1 2-1 16,-3-1 0-16,-2 3 0 16,-2 1 1-16,-4 3-1 15,0 0 1-15,-1 0-8 16,0 3 3-16,2 8-2 16,-1 1 2-16,1 1 5 15,0-1 0-15,2-1 1 0,-1-2-1 16,1-2 1-16,3-1 0 15,-1-1 3-15,1-4-4 16,1-1 1-16,1 0 3 16,4 0-1-16,1-11 2 15,-3-2-3-15,1-1-2 16,-5-3-43-16,-5 0-59 16,-2 3 21-16,0 1 50 15,0 4 31-15,-3 6 101 16,-1 2-33-16,0 1-11 15,0 0-32-15,1 0-25 16,3 8-1-16,0 0-1 16,0-2-1-16,0 2 2 15,0-2 0-15,0-1 1 0,4 0 0 16,5-3 1-16,-1-2 2 16,0 0-1-16,1 0 0 15,1-1 3-15,-2-6-5 16,-1-2-13-16,-2 0-31 15,-1 0-53-15,-2 0-22 16,-2 3-59-16,0 1 178 16,0 1 70-16,0 4-35 15,0 0 97-15,-4-1-23 16,4 1-66-16,0 0-34 16,0 0-9-16,0 0-4 0,0 0 4 15,2 4 0 1,5-1 1-16,3-1 1 0,1-1-2 15,3-1 4-15,1 0-3 16,-1 0-1-16,1-4-3 16,-1-4-25-16,0 0-19 15,-5-1-11-15,-2 0 15 16,-5 1-8-16,1-1-64 16,-3 2 20-16,0 0 44 15,0 4 51-15,-3 1 170 16,-1 2 29-16,1 0-141 15,-1 0-19-15,2 0-19 16,1 0-19-16,0 4-1 16,1 2 0-16,0-2 0 15,0 2 0-15,6-4 0 0,6-1 0 16,2-1 5-16,3 0-2 16,6-6 4-16,0-6-3 15,0 0 1-15,-3-1-2 16,-4 3-2-16,-3-2 3 15,-5 4-3-15,-3 1 0 16,-3 2 0-16,-2 0 2 16,0 3 3-16,-1 2-6 15,-8 0-5-15,-2 0 3 16,-1 0-1-16,3 7 3 16,0 0 0-16,0 0 1 15,7-1 3-15,0 0-3 0,2-2 0 16,0 1-1-1,0-1-1-15,4-2 0 0,7-2 1 16,1 0 5-16,3 0 2 16,-1-8 1-16,-2-1-5 15,1-3 1-15,-4 0-2 16,-3-3 1-16,-2-2 0 16,-4-1-1-16,0-2 25 15,0 0-8-15,-7-1-5 16,-5 4-4-16,-3 0-4 15,1 5 1-15,0 6-4 16,3 3 14-16,4 3-9 16,2 0-8-16,3 0-8 0,2 7-2 15,0 8 0-15,0 1-1 16,10 7 9-16,5 1 2 16,3 2 1-16,2-3 3 15,1 2-3-15,0-3-1 16,-1-7-83-16</inkml:trace>
  <inkml:trace contextRef="#ctx0" brushRef="#br1" timeOffset="117231.708">5673 7707 194 0,'0'0'99'0,"0"0"-50"0,0 0 58 16,0 0-22-16,0 0-37 16,0 0-16-16,0-18 32 15,-4 15-48-15,-1 1 8 16,-1 2 2-16,-1 0-21 16,-2 0-2-16,-1 9-3 15,-1 4-3-15,0 5 0 16,2 1 3-16,2 1-1 15,5-1-4-15,2-3-6 16,0-6 10-16,0-3-1 16,6-3 2-16,6-4 4 0,1 0 0 15,1-8 8-15,2-6-5 16,-5-2 0-16,-2-1 1 16,0-2-7-16,-4 0 4 15,-2-1 5-15,-3-2 3 16,0-1-5-16,0-2-4 15,-6 2-2-15,-5 0-2 16,0 5 1-16,-1 6-1 16,1 2 1-16,3 6 1 15,5 1-4-15,0 3 2 16,3-1-4-16,0 1-1 16,0 0-3-16,0 2 1 15,0 8 5-15,3 3-5 16,6 3 4-16,4 0 3 0,3 3 0 15,5-1 1-15,-3-2 1 16,1 1-2-16,-6-4-62 16,-1 2-37-16,-3-5 33 15,-3 0-64-15,0-3-148 16</inkml:trace>
  <inkml:trace contextRef="#ctx0" brushRef="#br1" timeOffset="117674.212">5839 7607 161 0,'0'0'304'0,"0"0"-250"15,0 0-1-15,0 0 49 0,0 0-90 16,0 0 15-16,-34-25-27 16,25 26-2-16,-2 9-3 15,2 2-2-15,2 2 6 16,2-1-2-16,4 1 2 15,1-2-1-15,0-1 1 16,0-5-2-16,0 0 2 16,6-3 1-16,3-3 0 15,2 0 5-15,3 0 3 16,0-6 3-16,-2-4 4 16,-2-3-11-16,-3 1 2 15,-3-2-4-15,-3 3 6 0,-1-1-5 16,0 5 0-16,0 2-1 15,0 4 12-15,0 1 10 16,-2 0-24-16,-1 0-9 16,1 4 5-16,2 3 3 15,0-1-5-15,0 2 2 16,0-2 1-16,6 1 3 16,2-3 2-16,0-1-1 15,2-2-1-15,-2-1-61 16,0 0-34-16,-1-3-76 15,-1-8-69-15</inkml:trace>
  <inkml:trace contextRef="#ctx0" brushRef="#br1" timeOffset="118080.225">5878 7438 130 0,'0'0'183'16,"0"0"-64"-16,0 0-2 15,0 0-42-15,0 0-27 16,0 0-47-16,-16-34-1 15,16 34-15-15,0 7 14 16,7 5 0-16,2 1 0 16,3 2 1-16,1 2 1 15,-1 1-1-15,1-1 0 16,-2 2 2-16,-4 1-1 16,2-2 2-16,-4-4-2 0,-3 0 2 15,-2-3-3 1,0-3 1-16,0-4 4 0,0-2-5 15,0-2 0-15,0 0 2 16,-5 0 9-16,-3-11-3 16,1-6 7-16,2-3 7 15,-1-3-12-15,4-1 6 16,1 1-9-16,1 3-6 16,0 2 2-16,4 3-2 15,8 3-1-15,7 2-6 16,3 3-10-16,1 1-53 15,2 3 12-15,-1 1 8 16,-5 2-9-16,-8 0-58 16,-2 2-46-16</inkml:trace>
  <inkml:trace contextRef="#ctx0" brushRef="#br1" timeOffset="118521.411">6103 7431 349 0,'0'0'110'16,"0"0"-63"-16,0 0-16 16,0 0-2-16,0 0 26 15,0 0-18-15,-12-20-16 16,1 20-21-16,0 5-6 0,-5 9 5 16,5 0-1-1,0 1 1-15,4 0-2 0,5-3 2 16,2-1 1-16,0-3 0 15,0-1 0-15,1-4 0 16,8 1 0-16,3-3 2 16,4-1 4-16,0 0 0 15,2-2 0-15,-2-7-3 16,-2-2 2-16,-5-1-2 16,0 0 2-16,-6-1 1 15,-2 2-2-15,-1 3 0 16,0 2 12-16,0 3 15 15,0 0 9-15,0 3-17 16,-1 0-7-16,1 0-16 16,0 0-2-16,0 0-4 0,0 0-6 15,0 0 1-15,6 0 9 16,3 3 2-16,4-2 4 16,4 1-4-16,1-2-8 15,-2 0-163-15</inkml:trace>
  <inkml:trace contextRef="#ctx0" brushRef="#br1" timeOffset="-208653.516">10311 6486 582 0,'0'0'88'0,"0"0"-11"15,0 0-25 1,0 0-30-16,0 0-13 0,0 0 0 15,0 0 2-15,-4-1-5 16,4 1 8-16,0 0 2 16,0 0 4-16,0 0-8 15,0 0-5-15,0 0-6 16,0 0-1-16,4 0-9 16,17 0 9-16,13-2 8 15,9-1-3-15,7 0-3 16,1 0-2-16,-2-1 0 15,-4 2-11-15,-10 0-34 0,-10 1-14 16,-11 0-3 0,-12 1-51-16,-2 0 2 0,-17 0-163 15</inkml:trace>
  <inkml:trace contextRef="#ctx0" brushRef="#br1" timeOffset="-208224.662">10810 6369 407 0,'0'0'162'0,"0"0"-115"16,0 0 55-16,0 0-42 16,0 0-11-16,0 0-22 15,9-11-17-15,-9 11-10 16,0 0-1-16,2 0-7 15,1 8-2-15,1 4 10 16,-1 5 1-16,-2 5-1 0,-1 0 0 16,0 2 5-1,0-1-4-15,0-2 1 0,0 1-2 16,0-2-9-16,0-2-45 16,0-3-36-16,-7-4-38 15,-2-5-107-15</inkml:trace>
  <inkml:trace contextRef="#ctx0" brushRef="#br1" timeOffset="-207880.582">10790 6322 585 0,'0'0'107'16,"0"0"-55"-16,0 0-12 0,0 0-17 15,83-13-9-15,-62 13-10 16,2 11-4-16,-4 4 1 16,-3 3-1-16,-3 3-2 15,-3 1 2-15,-2 0-1 16,-6 1 1-16,-1-4 0 16,-1-2-3-16,0-1 2 15,0-5 1-15,-6 0 1 16,-3-2 2-16,-3 0-1 15,-3-2-1-15,-1 0 8 0,-2 0-8 16,1-3 1-16,2 0-1 16,3 0-2-16,1-2-18 15,2-2-49-15,2 0-83 16,4 0-13-16</inkml:trace>
  <inkml:trace contextRef="#ctx0" brushRef="#br1" timeOffset="-206462.577">11071 6358 489 0,'0'0'84'15,"0"0"-61"-15,0 0 3 0,0 0-19 16,0 0-7 0,0 0 11-16,-22 32-2 0,19-21-3 15,2-1 1-15,1 0 0 16,0-3 5-16,0 0-4 16,0 1 1-16,0-2-3 15,0 0 1-15,4-1-1 16,-1-2 0-16,2-1 0 15,0-1-2-15,-1-1 1 16,3 0 1-16,0 0-6 16,0-7 0-16,-2-4-6 15,-1-4 0-15,-2 0-18 16,-2-1-8-16,0 0 1 16,-5 3 7-16,-5 1 13 15,-2 7 9-15,-1 3 1 0,0 2 0 16,0 0-2-16,4 0 2 15,2 1-1-15,5 2 0 16,2-1 0-16,0 1-2 16,2-1-7-16,12-1 11 15,7-1 11-15,6 0 17 16,4 0-8-16,-3-6-11 16,-3-1 4-16,-5-2-9 15,-4 0 0-15,-6 0 4 16,-1 2-4-16,-5 1 5 15,-2 2 8-15,-2 3 5 16,0 1 11-16,0 0-33 0,0 0-1 16,-4 1-7-1,-5 7 7-15,0 4-1 0,2 0 2 16,2 0 0-16,1 1-3 16,3-3 1-16,1-1-1 15,0-3 3-15,0-1 0 16,0 0 1-16,5-2 0 15,4-2 3-15,1-1 3 16,5 0-1-16,-1-3 0 16,1-8-3-16,-2-2-3 15,-2-1-18-15,-3 1-1 16,-3 3-7-16,-5 2 25 16,0 4 1-16,0 3 4 0,0 1 0 15,-6 0-4 1,-5 1-6-16,1 7-2 0,1 1 2 15,4 2 2-15,3-2 0 16,2 0 3-16,0-3-1 16,0 1 0-16,2-2 2 15,8-2 3-15,3-1 3 16,3-2 3-16,3 0-2 16,0 0-7-16,0-9-29 15,-1-4-54-15,-4 0-28 16,-1-4-162-16</inkml:trace>
  <inkml:trace contextRef="#ctx0" brushRef="#br1" timeOffset="-205524.82">11400 6302 359 0,'0'0'77'0,"0"0"-53"0,0 0-5 15,0 0 6-15,0 0-7 16,0 0-9-16,-26 33-1 16,26-22-3-16,0 0-2 15,0 0-1-15,0 0 0 16,0 0-1-16,0-3 1 15,0 0-1-15,0-3 0 16,0 0 2-16,0-3-2 16,0-2-1-16,2 0-16 15,1 0 16-15,1-1 0 16,0-9 0-16,2-3 0 16,-1-1 0-16,-2 0 1 15,0 0 1-15,-1 3-1 0,-2 2 15 16,0 5 30-16,0 2-8 15,0 2-16-15,0 0-22 16,0 0-3-16,0 0-13 16,0 8 9-16,2 2 7 15,1 2 0-15,0-2-1 16,0-1 1-16,1-3 0 16,0 0 0-16,-1-3 0 15,-1 0 0-15,-1-3 0 16,0 0 2-16,2 0 1 15,1 0 9-15,2-3 16 16,2-8-25-16,1-2 2 0,-2 0-5 16,-2-2-18-1,-1 1-9-15,-2 4 12 0,-2 4 15 16,0 2 1-16,0 4-1 16,0 0-1-16,0 0-16 15,0 5 10-15,0 3 5 16,1-1 1-16,1 2 0 15,1-4 1-15,-2 0 0 16,4-2 0-16,0 1 0 16,2-3 0-16,1 0 2 15,2-1 1-15,1 0 4 16,-2 0-6-16,0-3 0 16,-2-3-1-16,-3 2 0 0,-1 1-23 15,-2 1 14-15,-1 1 8 16,0 1-5-16,0 0-9 15,0 0 0-15,0 0 14 16,-2 5 1-16,2 0 0 16,0-1 0-16,0 1 2 15,0-2-2-15,0-1 2 16,5 1 7-16,2-3 21 16,5 0-3-16,0 0-3 15,0 0-13-15,0 0-9 16,-1-3 5-16,-2-5-6 15,-2-2-1-15,-2 0-2 0,-2 0-13 16,-3 0 3 0,0 3 4-16,0 3-5 0,-1 3 9 15,-6 1 1-15,0 0 2 16,0 0 0-16,3 0 1 16,1 0-2-16,1 4-3 15,2 3 2-15,0 0 0 16,0 0 1-16,2 0 2 15,6 1 1-15,0-1 1 16,1 1 1-16,1-3-3 16,1-2-3-16,0-3-92 15,1 0-322-15</inkml:trace>
  <inkml:trace contextRef="#ctx0" brushRef="#br1" timeOffset="-205181.145">11765 6075 644 0,'0'0'96'16,"0"0"-96"-16,0 0-3 0,0 0-3 16,0 0 6-16,-10 72 0 15,10-44 1-15,0 1-1 16,0 1 1-16,0-2-2 16,4-3 3-16,-2-1 3 15,0-6-5-15,1-1 2 16,-2-6-4-16,-1-2-58 15,0-2-32-15,-4-6-35 16,-5-1-161-16</inkml:trace>
  <inkml:trace contextRef="#ctx0" brushRef="#br1" timeOffset="-204860.001">11710 6260 468 0,'0'0'141'0,"0"0"-9"15,0 0-46-15,0 0-40 16,0 0-24-16,0 0-12 15,41-34-7-15,-18 33-3 16,4-1-1-16,1-1-94 16,3-2-236-16</inkml:trace>
  <inkml:trace contextRef="#ctx0" brushRef="#br1" timeOffset="-203776.729">12277 6039 299 0,'0'0'437'0,"0"0"-372"16,0 0-14-16,0 0-21 15,0 0-30-15,0 0-1 16,0 0-7-16,0-3-1 16,0 17 6-16,0 3 3 15,0 5 4-15,0 3-4 16,0-1 3-16,-1 0-3 15,1 0 1-15,0-3 1 16,0 0-2-16,0-2-35 16,0-2-24-16,-4-3-95 15,-1-7-21-15</inkml:trace>
  <inkml:trace contextRef="#ctx0" brushRef="#br1" timeOffset="-203445.783">12107 5995 685 0,'0'0'95'16,"0"0"-49"-16,0 0-37 16,61-40-7-16,-25 34-2 15,5 1 0-15,0 1 1 16,0 4-2-16,-3 0 1 15,-3 0-49-15,-7 0-145 0,-6 0-105 16</inkml:trace>
  <inkml:trace contextRef="#ctx0" brushRef="#br1" timeOffset="-203107.655">12349 6150 534 0,'0'0'4'0,"0"0"-4"16,0 0 22-16,0 0 5 0,61 0-9 16,-40 0-11-16,-4-5 2 15,1-1-6-15,-3-2-1 16,-3 0-1-16,-2-1 0 15,-4 1-1-15,-4 2-21 16,-2 3-4-16,0 1 19 16,-1 1-25-16,-7 1 1 15,-3 0 27-15,-3 0 3 16,-1 5 2-16,-2 6 2 16,0 1-1-16,3 1 14 15,1 2-8-15,4-2-3 16,3-1-1-16,4-2-1 0,2-1 5 15,0 0-6-15,6-2 2 16,7-2 1-16,6-1 4 16,2-3 0-16,2-1 5 15,-1 0-15-15,-2 0-1 16,-3-4-44-16,-1-7-23 16,-5-3-233-16</inkml:trace>
  <inkml:trace contextRef="#ctx0" brushRef="#br1" timeOffset="-202375.524">12567 6131 138 0,'0'0'195'15,"0"0"-73"-15,0 0-52 16,0 0 13-16,0 0-69 16,0 0-14-16,0-20-7 15,0 20-1-15,0 1 4 0,5 7 2 16,0 2 2 0,4 2 1-16,-2 1-1 0,1 1 0 15,-2-1 3-15,-3-2-2 16,-2-1 0-16,-1-3 2 15,0-2 0-15,0-1-3 16,0-3 1-16,0-1-1 16,0 0 3-16,0 0 6 15,0 0 31-15,0-8-5 16,0-3-18-16,0-3-7 16,0-2-5-16,5-2-4 15,1 0-1-15,0 2 0 0,-3 5-1 16,1 3-21-1,-1 7 15-15,-1 1-13 0,-1 0-42 16,1 5 42-16,0 6 19 16,0 2 1-16,3 1 0 15,-2-1 0-15,3 2 0 16,-1-3 0-16,-3-3-1 16,-1-3 1-16,-1-1 0 15,0-3-1-15,0-2 1 16,0 0 0-16,0 0 1 15,0 0 4-15,3 0 23 16,4-9 9-16,0-4-37 16,5-5 0-16,0-1-5 15,1 3-20-15,-4 2 22 16,0 5 4-16,-5 5-2 0,-2 3 1 16,0 1-4-16,-2 0-12 15,1 7 13-15,-1 3-1 16,0 1 3-16,0-2 1 15,0 0-1-15,0-4 1 16,0-2 0-16,0 0-1 16,0-3 1-16,0 1-1 15,4-1 1-15,3 0 0 16,1 0 0-16,5-9 4 16,0-6-1-16,1 1 1 15,-2-1-4-15,-2 0-11 16,-3 7 11-16,-3 1 4 15,-4 5 35-15,0 2-32 0,0 0-7 16,0 6-19-16,0 5 18 16,0 4 1-16,0-2 0 15,3 0 2-15,4-3-2 16,3-2-31-16,2-5-213 16</inkml:trace>
  <inkml:trace contextRef="#ctx0" brushRef="#br1" timeOffset="-201582.991">13236 5860 173 0,'0'0'144'0,"0"0"-60"15,0 0-35-15,-11 69-11 0,11-46-14 16,0 4-1-16,0-5-2 16,0 1 1-16,0-5-12 15,0-6-2-15,0-4-1 16,0-4 2-16,0-2-1 16,0-2-5-16,0 0 4 15,0 0 27-15,0-1 45 16,0-15 2-16,0-9-64 15,0-8-12-15,3-3-4 16,-1-1-1-16,-1-1 0 16,-1 5-3-16,0 6-14 15,0 11 14-15,0 6 2 16,-1 7 1-16,1 3 0 0,-1 0-4 16,1 1-12-1,0 11 10-15,0 2 4 0,0 1-1 16,0-1 2-16,7 2 1 15,5-4 0-15,3 2 0 16,0-5 0-16,0-2 1 16,-1-2 0-16,3-3 2 15,-2-2 1-15,3 0 3 16,-3-7-1-16,-1-5-1 16,0-4-2-16,-3-5-1 15,-1-1-2-15,-4 2-10 16,-3 2-1-16,-3 9 10 0,0 4 0 15,0 4 1 1,0 1-1-16,0 0-5 0,0 4-12 16,0 10 15-16,0 6 2 15,0 0-2-15,0 2 2 16,0 0 1-16,0 1 2 16,6 1 0-16,-1-1 2 15,0-1-4-15,1-4-95 16,-1-5-73-16</inkml:trace>
  <inkml:trace contextRef="#ctx0" brushRef="#br1" timeOffset="-201017.429">13583 5910 313 0,'0'0'42'0,"0"0"31"15,0 0 3-15,0 0-26 16,0 0-25-16,0 0 4 15,-1-24-1-15,-2 23 3 0,-3 1-21 16,-2 0-10-16,-2 0-5 16,-1 5 0-16,1 2 3 15,-1 2 2-15,2 1-2 16,2-1 2-16,4 0 0 16,1-2-1-16,2-1-1 15,0-4 1-15,0 1 0 16,0-1 2-16,10-2 0 15,9 0 17-15,2 0 10 16,3-7-17-16,-4-2-10 16,-2-2-1-16,-4 1-40 15,-4 0-9-15,-5 4 28 16,-5 2 21-16,0 4 2 0,0 0 7 16,-7 0-9-16,-3 0-5 15,1 9 5-15,3 2-7 16,4-1 7-16,2 2 5 15,0 1-4-15,0-3 0 16,0-1 2-16,5-1-3 16,6-5 3-16,3-1-3 15,2-2-7-15,1-3-146 16</inkml:trace>
  <inkml:trace contextRef="#ctx0" brushRef="#br1" timeOffset="-200686.289">13762 5699 55 0,'0'0'616'0,"0"0"-547"0,0 0-66 16,0 0-3-16,0 0-13 16,0 0 13-16,0 42 0 15,5-20 0-15,-1 1 2 16,-2 3-2-16,-2 1 2 15,0-2 5-15,0-1-5 16,-1-2-2-16,-7 0-57 16,-1-5-30-16,2-4-23 15,3-3-234-15</inkml:trace>
  <inkml:trace contextRef="#ctx0" brushRef="#br1" timeOffset="-200351.181">13755 5836 448 0,'0'0'86'16,"0"0"-3"-16,0 0-18 16,0 0-24-16,0 0-36 15,48-53-5-15,-34 53-3 16,-1 0-33-16,1 4-65 16,-3 3-175-16</inkml:trace>
  <inkml:trace contextRef="#ctx0" brushRef="#br1" timeOffset="-200006.587">13857 5841 565 0,'0'0'146'0,"0"0"-89"16,0 0-6-16,0 0-38 15,0 0-13-15,0 0 0 16,50-23 0-16,-38 23-2 16,-3 3-2-16,-3 8-1 15,-3 2 3-15,-3 5-4 16,0 0 4-16,0 1-8 0,0-5 3 16,-2-3 5-16,0-2-3 15,1-4 5-15,0-3-1 16,1-2 2-16,0 0 1 15,0 0 8-15,0-2 2 16,2-8 20-16,7-5-31 16,4-3 1-16,1-1-2 15,1 0 1-15,0 2-1 16,-2 3 1-16,-2 5-1 16,-4 3 0-16,-4 5-3 15,-2 1 3-15,-1 0-7 16,0 0-10-16,0 10 14 0,0 4 2 15,1 0 1-15,2 1 1 16,-1 0-1-16,2-3 1 16,-1-3-1-16,0-1 0 15,0-1 2-15,1-2-2 16,-1-2-20-16,3-3-35 16,0 0-89-16,1-3-207 15</inkml:trace>
  <inkml:trace contextRef="#ctx0" brushRef="#br1" timeOffset="-199666.698">14052 5702 491 0,'0'0'109'16,"0"0"-61"-16,0 0-33 15,0 0-15-15,0 0-14 16,0 0 14-16,0 0-4 15,6 12-21-15,1-6-160 16</inkml:trace>
  <inkml:trace contextRef="#ctx0" brushRef="#br1" timeOffset="-199325.615">14196 5747 793 0,'0'0'49'15,"0"0"-19"-15,0 0-30 16,0 0-5-16,0 0 3 16,0 0-2-16,57 3-10 15,-52 10 3-15,-5 4-1 16,0 4-10-16,-18 5-33 15,-3-3 1-15,1-2-22 16,1-5 49-16,8-6 25 16,4-2 2-16,3-5 0 15,3-1 0-15,1-2 1 16,0 0 23-16,2-2 65 0,11-10-28 16,6-3-59-16,5-4 1 15,2-2-3-15,2-2 1 16,2-1 2-16,-5 0-3 15,-2 5 2-15,-8 4-1 16,-8 5 1-16,-4 6 1 16,-3 4-3-16,-1 0-11 15,-16 1-18-15,-5 11 29 16,-5 4 3-16,2 2-3 16,5-1 0-16,6-2-2 15,7 0-2-15,7-3-4 16,0-1 4-16,6-2 2 0,11-3 2 15,7-1 2-15,4-5 4 16,0 0-3-16,-1 0 3 16,0-8-6-16,-6-2-26 15,-3-3-50-15,-5 0 10 16,-6-4-41-16,-4 3-273 16</inkml:trace>
  <inkml:trace contextRef="#ctx0" brushRef="#br1" timeOffset="-199003.468">14390 5826 23 0,'0'0'149'0,"0"0"-32"15,0 0-70-15,0 0-19 16,71 64-12 0,-59-54-16-16</inkml:trace>
  <inkml:trace contextRef="#ctx0" brushRef="#br1" timeOffset="-191034.207">10248 7245 333 0,'0'0'151'0,"0"0"-116"16,0 0-22-16,0 0 1 15,0 0-14-15,0 0-22 16,0 0-4-16,0 0 10 16,-1 0 10-16,1 0 6 15,0 0 2-15,0 0 12 16,0 0 15-16,0 0 3 15,0 0-2-15,0 0 16 16,0 0 4-16,0 0-30 16,0 0-13-16,0 0-6 15,0 0-1-15,0 0-1 0,0 0-2 16,10 0 3-16,13 0 5 16,12-2 9-16,13-5-5 15,7-3 0-15,5-1-9 16,-4 4-15-16,-8 0-2 15,-14 4-78-15,-13 1-38 16,-9 2-1-16,-11 0 118 16,-1 0-113-16,-8 4 8 15</inkml:trace>
  <inkml:trace contextRef="#ctx0" brushRef="#br1" timeOffset="-190454.96">10534 7120 12 0,'0'0'198'16,"0"0"-163"-16,0 0 2 0,0 0-2 15,0 0-22 1,0 0-5-16,-27-13-4 0,25 13 3 16,0 0 9-16,1 0 40 15,-1 0-10-15,2 0-16 16,-2 0-10-16,1 0-10 15,0 0 7-15,1 0-8 16,0 0-7-16,0 0-2 16,0 0 0-16,0 0-1 15,0 0 1-15,0 0 0 16,0 3 1-16,8 2 0 16,6 0 8-16,6 1 4 15,4 1 5-15,-3 0-4 16,-2 2-8-16,-5 3-3 15,-5-1-2-15,-3 2 3 0,-2 1-2 16,-4-1 3 0,0 1-3-16,0 0-1 0,-5-1-1 15,-4-2 1-15,0 1 0 16,-1-1-1-16,-1 0 1 16,0 0 2-16,-1-2-3 15,0 1-5-15,-1-2-20 16,1 1-40-16,2-3-66 15</inkml:trace>
  <inkml:trace contextRef="#ctx0" brushRef="#br1" timeOffset="-167096.032">10949 7099 587 0,'0'0'53'0,"0"0"5"16,0 0-7-16,0 0 7 15,0 0-28-15,0 0 2 16,0 0-15-16,0 0 7 0,0 0-7 16,-7-38 17-16,8 36-18 15,-1 1 0-15,0 1-12 16,0 0-4-16,0 0-5 15,0 0-2-15,0 11-2 16,0 7 9-16,0 9 0 16,1 3 4-16,1 6-2 15,1-4-2-15,0 0-13 16,0-3-39-16,4-3 2 16,-4-5-12-16,2-2-62 15,-2-3-6-15,-3-7-145 16</inkml:trace>
  <inkml:trace contextRef="#ctx0" brushRef="#br1" timeOffset="-166758.378">10800 7189 498 0,'0'0'69'16,"0"0"15"-16,0 0-14 15,0 0-12-15,0-59-33 16,17 49-18-16,8-1-3 16,9-1-3-16,6 1 11 15,3 3-8-15,3 1-1 0,-3 1-3 16,-5 2 2-16,-6 1-4 16,-7 0 1-16,-6 2-36 15,-8 1-32-15,-2 0-52 16,-7 0-5-16,-2 0-229 15</inkml:trace>
  <inkml:trace contextRef="#ctx0" brushRef="#br1" timeOffset="-165536.256">11092 7193 495 0,'0'0'125'0,"0"0"-61"15,0 0-14-15,0 0-19 16,0 0-20-16,0 0-7 16,0-17-4-16,0 14 3 15,0 1-2-15,0 1-1 16,1 0 0-16,5-1-8 15,4-1 6-15,6-3-4 16,4 1 3-16,4 0 3 16,3 0 0-16,-5 1 0 0,-5 1 0 15,-4 1-1 1,-4 1 1-16,-6 0-4 0,-3 1 4 16,0 0 0-16,0 0-6 15,-8 0-40-15,-7 0 17 16,-5 5 15-16,-3 5 13 15,1 0-3-15,1 2 1 16,3-1 1-16,8-3-2 16,5-1 1-16,5-3-2 15,0-2-7-15,1 0 11 16,15-1 1-16,7-1 6 16,4 0-1-16,4 0 5 15,-5 0-2-15,-1-3-8 0,-5 0-37 16,-4-3-2-1,-6 2 17-15,-2 0-2 0,-5-2-2 16,-2 1-7-16,-1-1-13 16,0-3 5-16,0-1 15 15,-2-1 26-15,-3 0 24 16,1 2 27-16,1 3-6 16,2 2-8-16,-1 3 17 15,2 1-27-15,0 0-25 16,0 0-2-16,0 0-11 15,0 5 10-15,0 4 0 16,0 1-1-16,0-1 2 16,3 3 0-16,3-2 3 15,0 1-3-15,-1-2 0 0,0 1 0 16,-1-2 0-16,-3-2 1 16,0-2 0-16,-1-1-1 15,1-2-14-15,-1-1 4 16,0 0 10-16,0 0 2 15,2-3 1-15,0-7-3 16,1-3 0-16,2-3 4 16,2-2 2-16,0 0 4 15,3-1-3-15,-1 3 0 16,-1 5 20-16,-2 4 22 16,-2 4-19-16,-2 3-12 15,0 0-18-15,2 0-9 16,2 10 8-16,0 7 1 0,-1 1-1 15,-1 2 2-15,1-1-1 16,-3-4 1-16,1-2 0 16,-1-4 2-16,-2-4-2 15,1-2-1-15,0-3 0 16,0 0 0-16,0 0 4 16,4 0 7-16,1-12-3 15,0-3-7-15,2-5 2 16,-1 2 0-16,0-1-2 15,-2 2-1-15,-1 7 0 16,-2 5-2-16,-2 2 2 16,0 3-2-16,0 0-8 15,0 0-48-15,0 10 24 16,-1 4 29-16,-4 1 5 0,0 1 0 16,4-4 0-16,1-3 3 15,0-3-3-15,0-4-2 16,0-2 0-16,0 0-3 15,5 0 5-15,5-3 2 16,6-9 10-16,0-2-3 16,0-4-7-16,0-2 2 15,2-2-1-15,-4 2-1 16,-3 5-2-16,-2 6 10 16,-7 6 25-16,-2 3-17 15,0 0-18-15,0 5-20 16,-2 8 15-16,-5 4 5 15,2 2 1-15,3-3-1 0,2-1-22 16,0-2-54-16,16-5 6 16,7-7-369-16</inkml:trace>
  <inkml:trace contextRef="#ctx0" brushRef="#br1" timeOffset="-164268.268">12056 6932 44 0,'0'0'54'16,"0"0"1"-16,0 0 22 16,0 0 12-16,0 0-46 0,0 0 10 15,10 0-6 1,-10 0-12-16,1-1-14 0,-1 1 0 16,0-1-8-16,0 1-4 15,0 0 8-15,0 0 24 16,0 0 3-16,0 0-9 15,0 0-10-15,0 0-10 16,0 0-6-16,0 0-4 16,0 0-5-16,0 0-1 15,0 0 1-15,0 0-2 16,0 0 2-16,0 0 0 16,0 0 0-16,0 0 2 15,0 0-1-15,0 0-1 16,0 0 1-16,0 0 0 15,0 0-1-15,0 0 0 0,0 0 1 16,0 0 0-16,0 0-1 16,0 0 1-16,0 0 2 15,0 0-3-15,0 0-1 16,0 0-2-16,0 0 3 16,0 0 0-16,0 0 1 15,0 0-1-15,0 0 0 16,0 0 3-16,0 0-3 15,0 0 2-15,0 0-1 16,0 0 1-16,0 0-4 16,0 0-4-16,-2-2 6 15,-2 0 3-15,-1 0-3 0,1 1 0 16,0 0 1-16,1 1 0 16,2 0 0-16,-1-1-1 15,2 1 5-15,0 0 6 16,0 0 1-16,0 0-1 15,0 0-4-15,0 0-5 16,0 0 3-16,0 0-5 16,0 0 0-16,0 0-1 15,3 0 1-15,7 0 0 16,5 0 1-16,7-1 3 16,3-1 0-16,0-3-4 15,-4 1 1-15,-3-2-1 16,-5 0-9-16,-3-2-10 0,-3 0-10 15,-3 1-7 1,-4 2 5-16,0 2 14 0,0 3-12 16,0 0 7-16,-2 0 2 15,-7 0 14-15,2 11 4 16,-2 1 2-16,2 4 3 16,2-2-2-16,1 3 5 15,1 1-2-15,2 1-3 16,1 1 2-16,0-2 0 15,0 1-3-15,0 0 3 16,0 1-2-16,4 0 2 16,-2-3 0-16,-2 1-3 0,0-2-40 15,0-4-134-15</inkml:trace>
  <inkml:trace contextRef="#ctx0" brushRef="#br1" timeOffset="-163938.122">12078 7052 469 0,'0'0'83'0,"0"0"-49"16,0 0-6-16,51-58-23 16,-27 52 0-16,-1 3-5 15,2 2-1-15,1 1 1 0,-2 0-1 16,-6 0-62-1,-1 3-214-15</inkml:trace>
  <inkml:trace contextRef="#ctx0" brushRef="#br1" timeOffset="-163588.987">12307 6961 511 0,'0'0'75'0,"0"0"-37"15,0 0 29-15,0 0-56 0,0 0-7 16,0 0-3 0,38-14-1-16,-27 14 1 0,1 0-2 15,-1 0-2-15,0 6 0 16,-2 5 1-16,-4 3-9 15,-1 3 10-15,-3-1 1 16,-1 0 0-16,0-3 1 16,0-4 0-16,-1-1 1 15,-3-5-2-15,2-2 0 16,2-1 2-16,0 0 12 16,0 0 44-16,0-6 18 15,0-9-52-15,0-4-10 16,7-4-12-16,5-1-1 15,2 2 2-15,0 0-3 16,-2 6-40-16,-1 4-6 0,-4 7-19 16,0 5-27-16,-4 0-18 15,-2 8-221-15</inkml:trace>
  <inkml:trace contextRef="#ctx0" brushRef="#br1" timeOffset="-163225.093">12522 6970 556 0,'0'0'31'0,"0"0"-2"16,0 0-2-16,0 0-27 15,0 0 0-15,0 0 0 16,50-16 0-16,-40 14 0 15,-1 0 0-15,-1-1 1 16,-3-1 0-16,-1 2-1 16,-2-2-2-16,-2 1-10 15,0-1 2-15,0 0-6 16,-7 2-4-16,-3 2 17 16,-1 0 1-16,-1 0 1 15,-1 0 1-15,3 4 0 16,1 2 0-16,2 1 1 15,1-1 4-15,5 2-2 0,1 0-3 16,0-1-2-16,0 3 2 16,3 0 0-16,8 1 1 15,3-3 1-15,3-1 3 16,0-4-3-16,3-2 4 16,1-1-6-16,-1 0-62 15,2 0-260-15</inkml:trace>
  <inkml:trace contextRef="#ctx0" brushRef="#br1" timeOffset="-162686.534">12695 6903 439 0,'0'0'55'0,"0"0"-32"0,0 0 1 15,0 0-7-15,-66 43-4 16,62-33-9-16,3-1 2 15,1 0-2-15,0-1 5 16,0-1 9-16,6-2-6 16,9-2 4-16,3-3 8 15,2 0 0-15,0 0-10 16,-2-7-7-16,-3-3-7 16,-2-4-16-16,-3-3-12 15,-3-1 18-15,-3 0-8 16,-4 4 7-16,0 6 11 0,0 3 5 15,0 5 24 1,-4 0-20-16,-5 0-9 0,2 7-7 16,0 2 0-16,4 2 3 15,1-1 3-15,2 1-4 16,0 1 3-16,0-1 1 16,4 2 1-16,3-1 2 15,3-1 2-15,-3-2-1 16,1-1-3-16,-3 0 4 15,-1-4-2-15,-1 0 1 16,-3-2 0-16,0-1 0 16,0-1 0-16,0 0 4 0,0 0 16 15,2-9-13-15,-1-5-6 16,3-4-2-16,0-4-1 16,1-1 3-16,1-2-4 15,-1 1 0-15,-1 2 0 16,1 4-3-16,-2 4-108 15,-1 7-17-15,-1 1-350 16</inkml:trace>
  <inkml:trace contextRef="#ctx0" brushRef="#br1" timeOffset="-160865.425">12962 6854 520 0,'0'0'68'0,"0"0"-12"15,0 0-8-15,0 0-32 16,0 0-8-16,0 0-6 0,0-7 2 15,0 7-3-15,0 0-1 16,0 0-1-16,0 1-10 16,0 7-7-16,0 4 18 15,-1 1-4-15,1 1 3 16,0 1 1-16,0-3 0 16,1-3 1-16,3-3 2 15,3-2-1-15,-1-2 4 16,1-2 3-16,0 0 13 15,0 0 2-15,2-2-10 16,-1-8-1-16,0-2-8 16,-2-1-1-16,0-2-2 0,-2-2-1 15,-1 1-1 1,-2 2-7-16,-1 6-3 0,0 5 10 16,0 1-5-16,0 2 4 15,0 0-6-15,0 0-5 16,0 7 5-16,0 3 5 15,0 2-2-15,0-1 4 16,0-1-5-16,5-2 5 16,1-3 0-16,2-1 0 15,3-1 4-15,3-3-1 16,2 0 2-16,1 0 0 16,0-10-4-16,0-3-1 15,-3-2-16-15,-5-2 10 16,-2 1 6-16,-2 2 0 15,-5 3 0-15,0 6 3 0,0 1 4 16,0 4 24-16,0 0-23 16,0 0-8-16,-1 0-11 15,-3 6 6-15,-2 3 3 16,4 0 0-16,2-1 2 16,0 1-5-16,0-3 4 15,0 0 1-15,0-1 0 16,8-3 1-16,1-2 1 15,3 0 3-15,3 0-5 16,0-8-5-16,0-1-23 16,-2-2-24-16,0-1-5 15,-2 1 38-15,-3 0 5 0,-3 3 13 16,-3 1 1-16,-2 4 1 16,0 2 23-16,0 1 37 15,0 0-56-15,0 0-5 16,0 1-17-16,-2 7 15 15,0 2 0-15,0 2 0 16,2-1-1-16,0-1 3 16,0-1-1-16,5-3 2 15,2-1 0-15,2-1 3 16,3-2 5-16,0-2 1 16,2 0-3-16,0-11-2 15,-1 0 0-15,-1 0-3 16,-1-1-1-16,-4 3-1 0,0 1 1 15,-5 4-1 1,-2 1 1-16,1 3 2 0,-1 0-3 16,0 0-4-16,1 0-10 15,1 0-1-15,2 0 12 16,2 2 2-16,1 2 2 16,4-2-1-16,3 0 4 15,3-2-4-15,4 0 4 16,-2 0-1-16,0-2-1 15,-2-6-2-15,0-2-2 16,-3-2-2-16,-2-1 3 16,-3-4 2-16,-4 2-4 0,-3-1-1 15,-2 2-14-15,0 3 3 16,-4 3 7-16,-8 6 3 16,-4 2 3-16,-2 0-3 15,2 8 3-15,2 2 0 16,7 1-1-16,5 1-1 15,2-2 3-15,0 1-1 16,0-2 2-16,12-1 10 16,3-3 40-16,5-2 3 15,5-3-19-15,1 0-10 16,-1 0-17-16,2-8-4 16,-5 0-2-16,-2-3 0 15,-3-1 0-15,-3 1-1 16,-4-2-2-16,-4 3-17 15,-4 1 8-15,-2 5 8 0,0 2-5 16,-7 2-7-16,-4 0 6 16,2 2 3-16,2 5-8 15,2-1 9-15,4 2-1 16,1 0 0-16,0-1 3 16,0 2 2-16,5 1 1 15,5 0-2-15,1 3 2 16,-1-2 2-16,1 0-1 15,0 1-1-15,-4-2 0 16,-2 0 0-16,-5-1 1 16,0 2-1-16,-11 3 3 15,-14 2 6-15,-9 1-4 0,-8 2-5 16,-3-4-43-16,2-2-25 16,5-3-175-16</inkml:trace>
  <inkml:trace contextRef="#ctx0" brushRef="#br1" timeOffset="-159064.641">10332 8038 400 0,'0'0'0'0,"0"0"-16"15,0 0 16-15,0 0 4 0,0 0-3 16,0 0 40-16,61-4 22 15,-52-2-22 1,-2 2-17-16,-2 1-8 0,-1-1 16 16,-1 3 17-16,-1 1-27 15,2-3-12-15,1 1-8 16,7-1-2-16,7-1 2 16,9-1 0-16,10-2-2 15,9-2 0-15,6-1-4 16,2 1 1-16,-1 0-24 15,-9 2-32-15,-12 0-164 16</inkml:trace>
  <inkml:trace contextRef="#ctx0" brushRef="#br1" timeOffset="-158653.741">10631 7894 161 0,'0'0'350'15,"0"0"-323"-15,0 0 13 16,0 0 22-16,0 0-10 16,0 0-13-16,0 0-10 15,-7-8-2-15,7 8-15 16,5 0-12-16,4 0 0 15,5 0-2-15,5 3 5 0,3 4-3 16,1 1 1-16,-1 1-1 16,3-1 0-16,-2 1-32 15,1-2-5-15,-4 1-16 16,-6-1 3-16,-3 0 40 16,-7 2 4-16,-4 2-1 15,0 1 1-15,0 3 2 16,-10 2 3-16,-2 3 1 15,-2 0-1-15,0 0 1 16,-1 2 0-16,3-3 1 16,1-1-2-16,3-4-1 15,3-3-148-15</inkml:trace>
  <inkml:trace contextRef="#ctx0" brushRef="#br1" timeOffset="22323.775">11039 7712 306 0,'0'0'121'0,"0"0"-73"15,0 0-22-15,0 0 29 16,0 0 1-16,0 0-1 16,0 0-19-16,-16-26-8 15,16 24-3-15,0 2-13 0,0 0 9 16,0 0-10 0,0 0-4-16,0 0-7 0,0 0 0 15,0 0-5-15,0 0-3 16,0 2-3-16,0 8 8 15,0 6 3-15,7 2 0 16,0 2 2-16,0 3-2 16,1 0 1-16,-2-1-1 15,1-1 1-15,-1 0 0 16,0 0 0-16,0-3-1 16,-2-1 1-16,0-3-1 15,-1 0-1-15,1-3-16 16,-1-1-16-16,3 0-30 0,-1-2 3 15,1-2-1 1,0-3-37-16,0-2-102 0</inkml:trace>
  <inkml:trace contextRef="#ctx0" brushRef="#br1" timeOffset="22832.513">11055 7769 462 0,'0'0'65'0,"0"0"-26"0,0 0-5 15,0 0 8 1,0 0-35-16,0 0-3 0,51-57-4 16,-31 51 3-16,-1 3-3 15,-5 1 0-15,-4 2 0 16,-5 0-5-16,-1 0 3 15,-4 5-3-15,0 10 3 16,-9 4 2-16,-10-1 0 16,-3 2 4-16,0-1-1 15,2-6-3-15,1 0 1 16,4-2-1-16,4-2 1 16,2-3 1-16,5-1 1 15,1-2-3-15,3-3-3 16,0 0-1-16,0 2-2 0,5-2-4 15,13 0 10-15,5 0 2 16,4 0 1 0,-2 0-3-16,-3 0 2 0,-3 0-2 15,-3 0-2-15,-7 2 2 16,-2 2-3-16,-2 2 3 16,0 0-1-16,-1 1 1 15,0-1 1-15,-2 1 0 16,0 0 0-16,1 1-1 15,1-2 0-15,1 0-32 16,3 0-20-16,0-2-80 16,3-1-184-16</inkml:trace>
  <inkml:trace contextRef="#ctx0" brushRef="#br1" timeOffset="23349.348">11333 7817 456 0,'0'0'71'16,"0"0"-45"-16,0 0-3 15,0 0-5-15,0 0-9 16,0 0-4-16,-15-14-5 0,13 14-5 15,-3 2 5 1,0 5-1-16,-1 4 0 0,2 0 1 16,0-1-1-16,2 1-1 15,1-2 2-15,1 0 0 16,0-2-2-16,0-2 2 16,8-1-10-16,2-3-2 15,4-1 11-15,2 0 0 16,-1-1-2-16,-1-8-6 15,-2 0 8-15,-1-5-2 16,-4 1 3-16,-5 1-1 16,-2 2-1-16,0 3 2 0,0 2 7 15,0 3 16 1,0 1 4-16,0 1-4 0,0 0-22 16,0 0-1-16,0 0-7 15,0 3 3-15,0 4 4 16,0 0-2-16,0 1 0 15,0-1 0-15,9-1 2 16,1 0 0-16,1 0-9 16,0-3-27-16,2 0-22 15,-3-1-54-15</inkml:trace>
  <inkml:trace contextRef="#ctx0" brushRef="#br1" timeOffset="23688.489">11444 7643 562 0,'0'0'68'0,"0"0"-68"16,0 0-3-16,0 0-8 15,0 0 5-15,0 0 6 16,2 46 3-16,5-28-3 15,2 4 1-15,1-1-1 16,-1-2 1-16,0 1-1 16,-2-4 2-16,-1-1 0 15,1-3-1-15,-2-1 0 0,1-2-1 16,3-2-39-16,-1-4-54 16,1-2-100-16</inkml:trace>
  <inkml:trace contextRef="#ctx0" brushRef="#br1" timeOffset="24026.23">11572 7697 517 0,'0'0'69'0,"0"0"-54"15,0 0-13-15,0 0 4 16,0 0-6-16,0 0-3 0,-28 29 0 15,23-15 3 1,4-1-3-16,1 2 2 0,0-2 0 16,0-1-1-16,0 0 4 15,0-2-2-15,4-3 0 16,0-1 2-16,1-2-2 16,0-2 2-16,4-2-1 15,2 0-1-15,0 0-16 16,2-9-9-16,0-3-42 15,-2-2-59-15,0-3-49 16,-1-1 16-16</inkml:trace>
  <inkml:trace contextRef="#ctx0" brushRef="#br1" timeOffset="24374.261">11572 7697 201 0,'84'15'155'0,"-84"-15"-82"0,0 0-61 16,0 0-7-16,0 0-3 15,0 0 2-15,-23 22 7 16,18-9-3-16,1 1-1 15,2-1-4-15,2 0 0 16,0-2-2-16,2-4-1 16,18-4 2-16,5-3 6 15,10 0 3-15,7-3-8 16,2-11 1-16,1-1-4 16,-6-4-37-16,-8-2-263 0</inkml:trace>
  <inkml:trace contextRef="#ctx0" brushRef="#br1" timeOffset="26432.869">11921 7623 487 0,'0'0'40'16,"0"0"-30"-16,0 0-9 15,0 0 19-15,0 0 18 16,0 0-32-16,0 0-1 16,44 0 0-16,-22 0 3 15,1 0 6-15,1-4-5 16,2 3-2-16,1-1 0 16,3 0-5-16,0 1 2 15,2 1-1-15,0 0-2 16,2 0-1-16,-7 0-77 0,0-2-14 15,-8 0-195-15</inkml:trace>
  <inkml:trace contextRef="#ctx0" brushRef="#br1" timeOffset="26792.933">12194 7522 539 0,'0'0'77'16,"0"0"-64"-16,0 0 0 16,0 0 3-16,0 0-16 15,0 0-3-15,-17-7-1 0,27 12 4 16,5 2 5-16,4-2-1 16,3 1 2-16,2-2-1 15,-3-2-3-15,-2 1-1 16,-4 2-1-16,-4 0-5 15,-6 0 1-15,-1 0 3 16,-3 0-3-16,-1 3 1 16,0 0 3-16,0 3-2 15,-1 0 2-15,-6 0 0 16,0 0 0-16,0 3 1 16,1-1 0-16,2 1 1 15,1 1-2-15,2-2-31 16,1-1-66-16,0-2-316 15</inkml:trace>
  <inkml:trace contextRef="#ctx0" brushRef="#br1" timeOffset="27385.894">12604 7399 545 0,'0'0'97'0,"0"0"-58"16,0 0-39-16,0 0-8 16,0 0-8-16,0 0 12 15,-7 31 2-15,3-15 2 16,4 1 0-16,-2-1 0 15,0 0 2-15,2 1 1 16,-1-1-3-16,1-1 0 16,0-1 1-16,0 0 1 15,1-2-1-15,7-4-1 0,2 0-29 16,4-4-22-16,3-2-50 16,4-2-292-16</inkml:trace>
  <inkml:trace contextRef="#ctx0" brushRef="#br1" timeOffset="28262.879">12693 7463 526 0,'0'0'76'0,"0"0"-68"15,0 0-6-15,0 0-2 0,0 0 0 16,0 0-4-1,-32 51 4-15,32-36-1 0,0-2 1 16,0-3 0-16,6 1 0 16,4-3 1-16,1-2 1 15,-2-1 2-15,2-3 1 16,-1-2-1-16,1 0-1 16,1 0 1-16,-3-5 0 15,2-7-2-15,-6 1-1 16,1-3 0-16,-1 0 1 15,-3 1-1-15,-2 3 0 16,0 0 2-16,0 7-2 16,0 1 6-16,0 0 24 0,0 2-11 15,0 0-13 1,0 0-7-16,-3 0-12 0,1 6 1 16,-3 2 9-16,0 3 3 15,3-1-2-15,1 1 1 16,1-2 0-16,0-2-2 15,0-2 2-15,5 0 0 16,5-3 0-16,5-2 4 16,5 0 6-16,1-2-10 15,-1-11-34-15,-2 1-11 16,-5-4 8-16,-3 0-16 16,-6 1-35-16,-3 4 29 15,-1 2 59-15,0 5 80 16,0 1-11-16,-5 3-20 0,0 0-36 15,-1 0-12-15,3 0-1 16,0 5 0-16,3 0 0 16,0 0-1-16,0-1-2 15,10 1 3-15,4-4 3 16,4-1 7-16,3 0 8 16,1 0-12-16,-4-1 0 15,-1-7-4-15,-6-1 5 16,-2-2-1-16,-4-1-3 15,-3 3-3-15,-1 1-2 16,-1 4 2-16,0 2 1 16,0 2 6-16,0 0-7 15,0 0-11-15,-2 6 5 0,-3 8 6 16,3 2-4 0,1 1 3-16,1 2 1 0,0 1-1 15,0 0-2-15,0 1 3 16,0 0 0-16,0-3 0 15,0-3 2-15,0-3-1 16,-4-2 3-16,-10-2 0 16,-3-2 5-16,0-2-2 15,0-1 1-15,0-3-4 16,3 0 2-16,0 0-6 16,3-1-66-16,1-9-118 15</inkml:trace>
  <inkml:trace contextRef="#ctx0" brushRef="#br1" timeOffset="29073.835">13196 7337 538 0,'0'0'63'16,"0"0"-52"-16,0 0-4 0,0 0-7 15,0 0-6-15,0 0 0 16,-1 21 6-16,1-8 0 16,3 0 0-16,3-1 0 15,-1-2 0-15,0-3 1 16,2 0 17-16,0-2-3 16,-1-2-1-16,3-1-4 15,0-1 3-15,1-1-7 16,1 0 1-16,0-1 2 15,-2-9-6-15,-2 0 3 16,-4-4 0-16,-2-1-4 16,-1 2-1-16,0 4 1 15,0 3 0-15,0 4-1 0,0 2 1 16,0 0-2-16,0 0-17 16,0 7-3-16,0 5 20 15,0 2-3-15,1 1 3 16,8-3 0-16,4-3-1 15,1 1 1-15,4-4 2 16,-1-4-1-16,-2-2 4 16,-1 0-3-16,-5 0 0 15,-2-2 5-15,-3-8 1 16,-4-3 2-16,0-3-6 16,0 0-4-16,-13-3-18 15,-3 1-19-15,-1 0-20 0,2 3 10 16,3 5 8-1,1 6-16-15,2 4 9 0,4 0-163 16,2 2-5-16</inkml:trace>
  <inkml:trace contextRef="#ctx0" brushRef="#br1" timeOffset="30078.39">13472 7297 498 0,'0'0'78'0,"0"0"-62"16,0 0-16-16,0 0 0 15,0 0-2-15,0 0-1 16,-24 35 2-16,24-23 1 15,0-3-3-15,0 2 1 16,0-3 2-16,4-1 4 16,2-2 0-16,0-1 2 15,-2-1-3-15,-2-3-2 16,0 0 0-16,-1 0 6 16,2-3 5-16,-2-6-8 0,0-3 0 15,-1-2-2-15,0 0 2 16,0 1-4-16,0 3 1 15,0 3 1-15,0 5-1 16,0 0 2-16,0 2-3 16,0 0-7-16,1 0 2 15,4 0-1-15,1 2 1 16,2 5 5-16,1 0 0 16,2 3 0-16,1-2 0 15,-1 0 0-15,0 0 0 16,-4-4 0-16,-2-2 0 15,-4 1 0-15,-1-3 2 16,0 0-2-16,0 0 3 16,0 0 4-16,0 0 4 15,-3-8-11-15,0 0 0 0,1-4-3 16,0 0-19 0,2 1 8-16,0 1-27 0,0 1-2 15,0 4 40-15,4 1-2 16,6 2-3-16,3 0 6 15,1 1 1-15,4-4 0 16,5 2 1-16,-1-2-4 16,1 1 4-16,-2-2 0 15,-3 2 1-15,-4-2-1 16,-4 0 0-16,-4 2 0 16,-6-2 3-16,0 3 0 15,0 1-3-15,-6 1 0 0,-5 1 0 16,-2 0 1-16,-1 0 7 15,-2 5-5-15,4 4 3 16,4 0-5-16,3 0-1 16,4-1-2-16,1 1-2 15,0-3 4-15,5-2 0 16,7-2 0-16,2-2 5 16,4 0-2-16,-1 0 18 15,0-6-15-15,-3-6 1 16,-4-3 5-16,0-2 11 15,-3-5-5-15,-5 1 8 16,-1-1-14-16,-1 1 0 16,0 0-7-16,-2 3 2 15,-6 5-3-15,-1 6-4 16,2 5 0-16,-4 2-2 0,1 0-5 16,-1 13 1-16,3 6 2 15,5 3-3-15,3 1 1 16,0 0 4-16,8 1 0 15,6 0 2-15,3-1 0 16,1-5-39-16,0-3-88 16</inkml:trace>
  <inkml:trace contextRef="#ctx0" brushRef="#br1" timeOffset="30664.043">13846 7265 363 0,'0'0'139'15,"0"0"-96"-15,0 0-12 0,0 0 13 16,0 0-21-16,0 0-13 16,20-47-8-16,-13 37-1 15,0 1 0-15,-1 0 0 16,0 0-1-16,-2 4 0 15,-1 1 1-15,-3 2 0 16,0 1 1-16,0 1-2 16,0 0 0-16,-1 0-12 15,-7 1 4-15,-2 7 8 16,2-1 1-16,3 0-1 16,3 1-1-16,2-3-1 15,0 3-1-15,0 0 2 0,0-1 1 16,2-1 0-1,8 1 0-15,0-2 1 0,2 1-1 16,-1-1-3-16,-3 0-12 16,-1 1 5-16,-4 0 4 15,-3 1-1-15,0-1 3 16,0 1-2-16,-9 0-14 16,-7-1 8-16,-1 1 6 15,0-1-16-15,1 1-59 16,2-2-203-16</inkml:trace>
  <inkml:trace contextRef="#ctx0" brushRef="#br1" timeOffset="31856.472">12763 7865 532 0,'0'0'46'0,"0"0"-46"16,0 0-2-16,0 0-2 16,0 0 4-16,0 0-8 15,68-9-31-15,-51 6-19 16,-3-1 10-16,-4-2-20 0,-3 0 24 16,-5-1 32-16,-2 3 5 15,0-1 7-15,-6-1 10 16,-5 3 25-16,-1 1 40 15,1 2-2-15,-2 0-42 16,2 0-3-16,1 0-12 16,0 5-7-16,2 3-8 15,2 1-1-15,2-1-4 16,4 1 3-16,-2-1-1 16,2 0 2-16,0 0-1 15,2-1 1-15,5-3 3 16,5 1-3-16,1-4-1 0,0 1-12 15,-3 0-8-15,-4-1 7 16,-5-1-9-16,-1 1 0 16,0 0 18-16,-1 3 0 15,-10 1 5-15,0 2 4 16,0 1 14-16,0-2 10 16,5 0-26-16,2-2 2 15,2 0-1-15,2-1-3 16,0 1-1-16,0 0 1 15,4 0 1-15,5-1 1 16,2 1-2-16,2-2 2 16,3 2 0-16,2-3-2 15,1-1-60-15,0 0-209 0</inkml:trace>
  <inkml:trace contextRef="#ctx0" brushRef="#br1" timeOffset="32379.73">12983 7836 261 0,'0'0'297'0,"0"0"-241"16,0 0-14-16,0 0-13 16,0 0-22-16,0 0-7 15,-6-10-8-15,6 10-3 0,0 0 9 16,5 3 2-16,1 2 0 15,-1 0 0-15,2 1-29 16,-4 2 8-16,-1-2 9 16,0 1-1-16,-2-1 4 15,0-1-3-15,0 0 6 16,-7-1-4-16,0 0 10 16,0 0 1-16,0-2 0 15,1 0 3-15,3 1-3 16,2-1 2-16,1-1 0 15,0-1-3-15,0 0-1 16,8 0-4-16,6-6-9 16,2-5 13-16,-2-1-3 0,-1-2-2 15,-4 2-11 1,-2 1 12-16,-3 3 5 0,-4 4 0 16,0 1 0-16,0 1 19 15,0 2-8-15,0 0 9 16,-2 0-18-16,-1 0-2 15,-1 1-3-15,2 5 1 16,2 0 0-16,0 3 2 16,0 0-2-16,0-1 2 15,4 1 2-15,3-2-2 16,2-1-15-16,-1-3-99 16,2-1-159-16</inkml:trace>
  <inkml:trace contextRef="#ctx0" brushRef="#br1" timeOffset="32725.758">13134 7689 614 0,'0'0'0'15,"0"0"-6"-15,0 0 5 16,0 0 0-16,-2 60 1 15,2-40-1-15,5-1 3 16,3-2-2-16,-1-1 0 16,2 0 0-16,-2-4 0 15,0 0 1-15,0-2-1 0,-1-4-18 16,-1 1-20 0,-2-4-56-16,-1 0-66 0</inkml:trace>
  <inkml:trace contextRef="#ctx0" brushRef="#br1" timeOffset="33078.324">13164 7807 19 0,'0'0'295'0,"0"0"-153"15,0 0-58-15,0 0-31 16,0 0-8-16,0 0-45 16,2-50-4-16,16 48-1 15,3 0 0-15,3-1-2 0,1 3-17 16,-2 0-18-16,0 0-60 15,-7 0-175-15</inkml:trace>
  <inkml:trace contextRef="#ctx0" brushRef="#br1" timeOffset="33489.229">13304 7753 559 0,'0'0'69'0,"0"0"-21"16,0 0-7-16,0 0-26 16,0 0-7-16,0 0-8 15,15-28-2-15,-7 28-4 16,-3 0 3-16,0 8 0 0,-3 3 2 16,0 1 1-16,-2 2-2 15,0-3-22-15,0-2 13 16,0-3 0-16,0-3 6 15,0-2 4-15,0-1-3 16,0 0 4-16,0 0 2 16,0 0-2-16,0 0 2 15,0 0 1-15,5 0-3 16,2-5-5-16,3-9-35 16,2-3 33-16,-4-1 4 15,0-2-9-15,-2 6-3 16,-3 1 11-16,-1 6 4 0,-1 3 0 15,-1 2 2-15,0 2 1 16,0 0-3-16,0 0-12 16,-6 3 2-16,-4 6 10 15,2 3 2-15,0-1-2 16,2 1 0-16,2 0 1 16,2-3-1-16,2 1 0 15,0-3-1-15,0 0 0 16,2-3 1-16,6-2 1 15,1-2-1-15,2 0-5 16,-2 0-12-16,0-8-28 16,-2 0-14-16,-4-3-52 15,-1 3-18-15,-2-1 81 0,0 4 48 16,0 0 7 0,0 4 6-16,-1 1 107 0,-3 0-74 15,1 0-38-15,2 0-4 16,0 3-4-16,1 3-1 15,0 0 1-15,0 0 0 16,5-1 0-16,5-2 6 16,2 0-6-16,2-3 0 15,0 0-70-15,0 0 11 16,-1 0-80-16</inkml:trace>
  <inkml:trace contextRef="#ctx0" brushRef="#br1" timeOffset="33843.789">13546 7660 391 0,'0'0'195'0,"0"0"-152"15,0 0-16-15,0 0-12 16,0 0-15-16,0 0-4 16,-36 3 4-16,29 7 0 15,2 0-2-15,1 2 2 16,1 0 0-16,3 2 0 15,0 0 0-15,0-2 0 16,0-1 0-16,6-2-52 16,4-4-14-16,2-1 32 0,3-4-63 15,1 0-132 1</inkml:trace>
  <inkml:trace contextRef="#ctx0" brushRef="#br1" timeOffset="34203.25">13616 7577 36 0,'0'0'491'15,"0"0"-490"-15,0 0-1 16,0 0-4-16,-24 57-1 16,24-36 5-16,0-2 1 15,0 2-1-15,0-3 2 16,4-1 1-16,3-2-3 0,-1-3 0 15,-1-3 1-15,-1-3-1 16,-1-2 1-16,-3-4 0 16,0 2-1-16,0-2 1 15,0 0 5-15,-2-5-2 16,-3-7-4-16,-2-3 1 16,2 1 4-16,-1 0 17 15,6 3 6-15,0 3-2 16,0 4 16-16,0 0-1 15,0 2-23-15,0-1-17 16,11 1-1-16,-1 2-3 16,3 0 3-16,0 0-3 15,-1 0 3-15,-2 0-2 0,0 4 1 16,-1 4-4-16,-2 0-4 16,-2 3-4-16,2-1 0 15,-3 0 3-15,-2-1-14 16,0-3 10-16,-1 1-2 15,1-1-19-15,-2-2-22 16,0-2-137-16</inkml:trace>
  <inkml:trace contextRef="#ctx0" brushRef="#br1" timeOffset="34557.274">13700 7606 519 0,'0'0'97'0,"0"0"-41"0,0 0-28 16,0 0-19-16,0 0-9 16,0 0-7-16,-2-6-47 15,2 9 4-15,0 4 20 16,6 1-45-16,2-1-91 16</inkml:trace>
  <inkml:trace contextRef="#ctx0" brushRef="#br1" timeOffset="35028.034">13821 7611 566 0,'0'0'63'0,"0"0"-50"16,0 0-10-16,0 0-3 15,0 0-1-15,0 0 0 16,-70 61 1-16,63-42 0 15,2-3 0-15,4-2-2 16,1-5 2-16,0-2-1 16,0-3-8-16,8-2-14 15,5-2 23-15,3 0 4 16,1-10 1-16,-2-3-2 16,-1-4-1-16,-4 0-1 15,-2-3-1-15,-1 1 0 16,-3 1-1-16,-2 3-7 0,-2 4 7 15,0 5 1-15,0 3 0 16,0 3 0-16,0 0-6 16,-4 0-8-16,-3 10 14 15,3 0-1-15,0 0-6 16,4-2-3-16,0-1 9 16,0-3-4-16,8-1 0 15,6-3 0-15,4 0-3 16,2 0 3-16,3 0 1 15,-1-8 4-15,-1-2-1 16,-4 1 0-16,-2-2-1 16,-6 2-5-16,-4 4-3 15,-3-1 10-15,-2 2 3 0,0 0-1 16,-1 3 11-16,-9-2-13 16,-1 3 0-16,0 0-1 15,3 0 1-15,2 0 0 16,3 0 0-16,1 0 0 15,-1 0 0-15,3 1-1 16,0 2-4-16,0-1 2 16,0 0 1-16,1 0 2 15,6 0-2-15,2 0 2 16,0 1 1-16,2-2-1 16,-2 0-2-16,-2 1-1 15,-2 0-46-15,-2 1-142 16</inkml:trace>
  <inkml:trace contextRef="#ctx0" brushRef="#br1" timeOffset="97119.446">8221 8882 48 0,'0'0'5'0,"0"0"-2"16,0 0 15-16,0 0 61 15,0 0-10-15,0 0-8 16,0 0 15-16,0 0-8 16,0 0-22-16,0 0-12 15,0 0-4-15,0 0-8 16,0 0-6-16,0 0-2 15,0 0-8-15,0 0-5 16,0 0 1-16,0 0-2 16,7-2 0-16,6 0 0 15,4-2 0-15,2 1 0 16,3 0-2-16,5-2 2 16,5 1 0-16,4 1 0 0,1-2 2 15,-1 2-4-15,0 1 2 16,-1 2 0-16,-1-3 0 15,-1 2 2-15,0-1-4 16,-1-1-14-16,-1-2 10 16,5-1 4-16,5 0 1 15,6-1 1-15,7-4 0 16,6 0 0-16,2 1 0 16,0 0-3-16,0 1 3 15,-4 0 0-15,-6 5 0 16,-7 2 0-16,-8 2-1 15,-8 0 1-15,-6 0 0 16,0 0 0-16,-4 0 0 0,4 0-1 16,2 0 1-16,4 0 0 15,7-5 0-15,3 2 1 16,4-3-2-16,5 0 2 16,4-2-1-16,3 1 0 15,4 1 0-15,0-2 0 16,0 2 0-16,-4 1-1 15,0-3 1-15,-1 1 0 16,1-2 0-16,-1 1-1 16,1 0 1-16,-3 1 0 15,0-2 0-15,1-1 0 16,-1 2 2-16,1-1-2 16,-1-2 0-16,3 2 0 0,0 0 0 15,3 1 0 1,1 1 1-16,0-1-1 0,0-2-2 15,2 1 2-15,1-3 0 16,0 0 0-16,0 0 0 16,-1-1 0-16,-1 4 0 15,-2 0 0-15,1 1-1 16,-2 2 2-16,1 0-1 16,-3 2 0-16,2-1 1 15,3 0-1-15,1 1 0 16,0-2 0-16,1-1 0 15,-3-1-1-15,0-2 1 0,1-2 0 16,1 0 0 0,2 2 0-16,-1 0-1 0,1 1 1 15,1 2 0-15,-3 0 1 16,-1 4 0-16,-1-3-1 16,0 2 1-16,2-1-1 15,2-1 0-15,-3-1-2 16,0-1 2-16,0-1 0 15,1 0 0-15,1 1 0 16,0 2 0-16,-1 1 0 16,-2 0 0-16,-2 2 0 15,-2-1 0-15,-1 1 0 16,-2-2 0-16,-1-1 0 0,-3 0 0 16,4-2 1-1,-2 0-1-15,2-1 0 0,0 2 0 16,-3-1-1-16,0 2 1 15,1 4 0-15,-2-1 0 16,-3 2 0-16,-4-2-1 16,-4 0 2-16,-5 0-1 15,1-1 0-15,2 0 0 16,1 1 0-16,-1-1 0 16,-4 0 0-16,-5 0 0 15,-1-1 0-15,-2 2 0 16,-3 0 2-16,-2 0-2 15,-1-1 1-15,-3 3-1 16,-1 0 2-16,-2-1-2 0,-2 2 0 16,-2 0 0-16,2 0 0 15,1 0 0-15,2 0-90 16,2 0-199-16</inkml:trace>
  <inkml:trace contextRef="#ctx0" brushRef="#br1" timeOffset="98483.508">8045 9113 556 0,'0'0'40'0,"0"0"-37"16,0 0-3-16,0 0-11 15,0 0 10-15,0 0 1 16,0 0 0-16,-3 44 0 16,4-33 0-16,0 1 0 15,-1 1 0-15,0 2 0 0,0 3 1 16,0 0 5 0,0 2-4-16,0 0 2 0,0 1 3 15,0-2-5-15,0-2 1 16,0-2-3-16,0 0 1 15,0-2 1-15,0-1-1 16,1-2 0-16,3-2 2 16,2-2-3-16,-2-2-22 15,6-4-55-15,-1 0-85 16</inkml:trace>
  <inkml:trace contextRef="#ctx0" brushRef="#br1" timeOffset="98841.189">8145 9252 556 0,'0'0'34'16,"0"0"-31"-16,0 0-3 16,0 0-1-16,0 0-6 15,0 0 7-15,0 15 0 16,0-6 0-16,0 1 1 15,0-1-1-15,0 1 0 16,3-2 0-16,-1 0 0 16,1 0 2-16,1-2-2 15,-1 1 1-15,1-4 0 16,1 1 1-16,-1-2-4 0,0-2-15 16,-3 0-68-16,-1 0-110 15</inkml:trace>
  <inkml:trace contextRef="#ctx0" brushRef="#br1" timeOffset="99208.214">8114 9157 41 0,'0'0'476'0,"0"0"-461"16,0 0-15-16,0 0-7 15,0 0 7-15,0 0-1 0,0 24 1 16,5-16-31 0,2-3-118-16</inkml:trace>
  <inkml:trace contextRef="#ctx0" brushRef="#br1" timeOffset="99938.293">8246 9198 497 0,'0'0'86'16,"0"0"-39"-16,0 0-8 16,0 0-30-16,0 0-9 15,0 0-9-15,2 0-1 16,-1 10 10-16,1-1 1 16,-1 4 1-16,2-2-1 15,-2 2-1-15,-1-1 0 16,0-1 2-16,0 0 0 15,0-3-2-15,0-2 3 16,0-2-2-16,0-2-1 0,0-2 2 16,0 0-2-16,0 0 7 15,0 0 4-15,0 0-1 16,0-1 3-16,0-9-7 16,0-3 3-16,0 0-6 15,0-1-3-15,0 1 0 16,0 3-1-16,0 2 1 15,0 4 0-15,4-1-6 16,2 5-16-16,1 0 7 16,0 0 6-16,0 0 1 15,0 5 3-15,0 5 3 16,-1-1 1-16,-1 3 0 0,0-1 1 16,-3-1 0-16,0-3 1 15,-2-2-2-15,0-3 1 16,0-1 0-16,0-1 1 15,0 0 1-15,0 0 3 16,0 0 7-16,2-2 6 16,-1-9-12-16,1-4-6 15,2-2-3-15,-1 3 3 16,1 1-1-16,2 4 0 16,-3 3 0-16,1 4-1 15,-1 2-10-15,0 0-3 16,1 0 6-16,0 0 6 15,1 8 1-15,2-1 0 0,-1 1 2 16,-1 0 0 0,2-2 0-16,-3 1 0 0,1-4 0 15,2 0 0-15,1-1 1 16,0-2-1-16,1 0 3 16,1 0-3-16,0-8-6 15,-2-2-7-15,-1-2-13 16,-4-1 13-16,2 1-8 15,-5 0 5-15,0 5 14 16,0 2 2-16,0 2 9 16,0 3 8-16,0 0 1 15,0 0-18-15,0 0-10 16,0 2 10-16,0 5 0 16,0-3-2-16,0 1 0 0,2 1 2 15,3 0 1-15,0-1 0 16,-1-1 0-16,0 1-1 15,-1-3-9-15,-1-1-119 16</inkml:trace>
  <inkml:trace contextRef="#ctx0" brushRef="#br1" timeOffset="100309.336">8435 9096 621 0,'0'0'101'16,"0"0"-87"-16,0 0-14 0,0 0-12 16,0 0-1-16,0 0 12 15,10-1-37-15,-3 6-31 16,1-2-21-16,-1-1-257 16</inkml:trace>
  <inkml:trace contextRef="#ctx0" brushRef="#br1" timeOffset="100676.385">8605 8962 646 0,'0'0'47'0,"0"0"-47"0,0 0-9 16,0 0 7-16,0 0 2 15,0 73 0-15,6-50 2 16,2 0-2-16,1-3 0 16,2 3 2-16,1-2-2 15,-3-1 0-15,1-2 0 16,-6-2-46-16,-2-3-7 16,-2-3 0-16,0-2-60 15,0-5-58-15,-4-2 16 16,-5-1 65-16,-1 0 90 15,1-9 113-15,0-2 2 16,0-3-12-16,2-1-7 16,0 0-34-16,5 2-24 0,2 0 5 15,0 3 40-15,0 3-47 16,4-1-20-16,10 2-15 16,0 1-1-16,6 1-1 15,-2 1 1-15,3 3-1 16,-1 0-42-16,-3 0-41 15,-2 0-160-15</inkml:trace>
  <inkml:trace contextRef="#ctx0" brushRef="#br1" timeOffset="101048.36">8851 9113 468 0,'0'0'88'16,"0"0"-73"-16,0 0-12 15,0 0 5-15,0 0-4 16,0 0-1-16,-30-12-3 16,23 12-1-16,-1 2 1 15,-2 5 0-15,-1 4-2 16,2 4-1-16,4-2 2 0,3 0-1 15,0-3 1 1,2-2-4-16,0-3 4 0,0 2 1 16,4-6 0-16,5-1 5 15,2 0 9-15,1 0-4 16,-1-8-6-16,0-2-4 16,-3-1-6-16,-2-1-4 15,-3 2-6-15,-3 2 13 16,0 2 3-16,0 3 1 15,0 1 3-15,0 2 13 16,0 0-2-16,0 0-15 16,0 0-6-16,0 1 0 15,0 6 6-15,3 0-3 16,4-3 0-16,1 2-1 0,1-2 4 16,-2 1 1-16,-2-2 0 15,0-1-1-15,-3 0 0 16,0-2-19-16,-2 0-207 15</inkml:trace>
  <inkml:trace contextRef="#ctx0" brushRef="#br1" timeOffset="101543.102">8904 8959 669 0,'0'0'59'0,"0"0"-59"0,0 0-4 16,0 0-18-16,0 0 22 16,0 0 0-16,3 66 2 15,1-42 0-15,-1-1-2 16,1-1 1-16,0 0 0 16,0-2-1-16,2-5 0 15,-1-1 0-15,0-1 0 16,2-6-34-16,-5 0-5 15,0-7 7-15,-1 0 4 16,1 0 27-16,-2-4-2 16,0-9-7-16,0-3 8 15,0-5 2-15,0 2 0 0,0 1 0 16,0 3 17 0,2 5 5-16,0 3 9 0,2 2-11 15,-2 4-13-15,1 1-7 16,2 0-1-16,2 0-5 15,0 0 1-15,3 4 3 16,-1 3 2-16,-1 0-1 16,1 1 1-16,-1 0 0 15,-1 1 0-15,0-1 0 16,-1 1 1-16,-2-2 0 16,-1 1-2-16,-2 0 1 15,-1-2-16-15,0 0-36 16,0-2-34-16,0-4-144 15</inkml:trace>
  <inkml:trace contextRef="#ctx0" brushRef="#br1" timeOffset="101899.151">9053 8975 60 0,'0'0'560'15,"0"0"-531"-15,0 0-29 16,0 0-8-16,0 0-6 16,0 0 2-16,-1 16-63 15,3-5-183-15</inkml:trace>
  <inkml:trace contextRef="#ctx0" brushRef="#br1" timeOffset="102261.183">9197 8982 574 0,'0'0'29'0,"0"0"-25"15,0 0-4-15,0 0-4 16,0 0 2-16,0 0 1 15,-43 53 1-15,42-40 0 0,1-3 0 16,0-1 0-16,0-1 0 16,0-2 0-16,3-3 0 15,2-1 1-15,1-2-2 16,5 0-4-16,1 0 3 16,-1-10-4-16,2-3-33 15,-2-1-29-15,-4-1-98 16,-4 2-88-16</inkml:trace>
  <inkml:trace contextRef="#ctx0" brushRef="#br1" timeOffset="102622.664">9197 8982 84 0,'41'15'161'0,"-41"-15"-56"16,0 0-89-16,0 0-13 15,0 0-3-15,0 0 5 0,-12 34-2 16,12-25-3 0,0-3 1-16,7-3-1 0,4-3 5 15,1 0 7-15,0-3 26 16,1-9 4-16,-1-1-38 15,-1-1-1-15,-4-1 2 16,-3 0-5-16,-1 1 0 16,-3 1-13-16,0 3 2 15,-3 3 11-15,-4 5 11 16,0 2 20-16,1 0-31 16,1 5 0-16,3 6-3 15,2 1 1-15,0 2-3 16,0-3 5-16,4-1 0 0,5-2 0 15,2-1 0 1,-2-1-1-16,-1 0-7 0,-3 2 4 16,-3 0 1-16,-2 1 2 15,0 1-1-15,-8 1-8 16,-7 3-3-16,-4 0-27 16,-3 0-74-16</inkml:trace>
  <inkml:trace contextRef="#ctx0" brushRef="#br1" timeOffset="103060.446">8007 9652 551 0,'0'0'79'0,"0"0"-31"16,0 0 6-16,0 0-24 15,0 0-13-15,0 0 0 0,16-11-16 16,12 1-1-16,8-6-1 16,13-2 1-16,13-5 1 15,13-4-1-15,11-1 0 16,11-6 0-16,9 1 2 15,3-2-4-15,10 2 5 16,5 2-3-16,8 2 0 16,3 1-1-16,-4 3 1 15,-7 1 0-15,-17 6 0 16,-16 0-2-16,-17 1 4 16,-21 4-1-16,-19 2 0 15,-18 5-1-15,-14 3 4 16,-2 2-4-16,-23 1-27 15,-8 0-64-15,-8 8-51 16</inkml:trace>
  <inkml:trace contextRef="#ctx0" brushRef="#br1" timeOffset="105998.015">9675 8916 355 0,'0'0'106'16,"0"0"-105"-16,0 0 0 16,0 0 1-16,0 0-2 15,0 0-2-15,61-12 1 16,-59 12 1-16,-2 0-1 16,0 0-1-16,0 0 1 0,0 0-1 15,0 0-2-15,0 2 0 16,0 3 4-16,0 2 0 15,2 1 5-15,1 0-2 16,2 1 3-16,-1 1-2 16,0 0 1-16,2 1-2 15,-3 1 4-15,-3-1-7 16,0-1-15-16,0 0-284 16</inkml:trace>
  <inkml:trace contextRef="#ctx0" brushRef="#br1" timeOffset="106360.27">9736 9061 148 0,'0'0'492'0,"0"0"-409"16,0 0-41-16,0 0 1 16,0 0-26-16,0 0-16 15,0 0-1-15,2 0-2 16,-2 0-2-16,4 0-5 15,1 0-56-15,3 0-23 16,-1 0-42-16,-2 0-219 16</inkml:trace>
  <inkml:trace contextRef="#ctx0" brushRef="#br1" timeOffset="106730.313">9654 8821 446 0,'0'0'47'16,"0"0"-42"-16,0 0 1 16,0 0-3-16,-60 40 5 15,47-16-8-15,2 5 3 16,1 2-1-16,3 1 0 15,3-2 3-15,4-2 2 0,0-1-1 16,12-3 3-16,6-4 2 16,5-1 1-16,3-4-1 15,6-5-2-15,3-5 6 16,4-5-6-16,3 0-2 16,4-11 3-16,-3-7 6 15,-7-2 6-15,-9-3-8 16,-13-4 4-16,-9-1 3 15,-5-6-12-15,-6-4 2 16,-17-2-6-16,-9 2-3 16,-5 4-2-16,-1 7-14 15,3 6-3-15,4 10-18 0,4 6 1 16,1 5-2 0,1 4 7-16,0 14-28 0,1 4-69 15,1 2-227-15</inkml:trace>
  <inkml:trace contextRef="#ctx0" brushRef="#br1" timeOffset="108179.322">10376 8932 554 0,'0'0'53'16,"0"0"-10"-16,0 0-11 16,0 0-14-16,0 0-18 15,0 0 0-15,61-13 0 16,-37 10 0-16,2 0 1 15,1-1-1-15,3-1 1 16,1 0 0-16,1-1 0 16,3 0-1-16,0-3 0 15,0 2 2-15,-1-3-2 0,0 1 0 16,-4 3 0 0,-9-2 0-16,-7 4 0 0,-9 1 0 15,-5 3 0-15,0 0-60 16,-15 3-75-16,-6 5 38 15,-3 1-250-15</inkml:trace>
  <inkml:trace contextRef="#ctx0" brushRef="#br1" timeOffset="108667.035">10696 8811 439 0,'0'0'67'16,"0"0"-18"-16,0 0 3 15,0 0 6-15,0 0-22 16,0 0-14-16,0-2-5 15,0 2 0-15,0 0-3 16,0 0-6-16,0 0-8 16,0 0-3-16,4 0 2 0,7 0 1 15,6 2 1 1,0 4-1-16,4 0 0 0,4-1 1 16,0 2-1-16,1-2 1 15,-4-1-1-15,-2 0 0 16,-4-2 1-16,-2-1-1 15,-7-1 0-15,-2 1-1 16,-3 1 1-16,-2-1-3 16,0 2-3-16,0 1 1 15,0 5 5-15,0 0 0 16,0 2 1-16,-4 0 1 16,-1 2-1-16,0 3 0 15,-2 3 1-15,-3 0-2 16,-3 1-54-16,-3-2-105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6: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7: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8: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9: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20: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37594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6379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3"/>
          <p:cNvSpPr txBox="1">
            <a:spLocks noGrp="1"/>
          </p:cNvSpPr>
          <p:nvPr>
            <p:ph type="ctrTitle"/>
          </p:nvPr>
        </p:nvSpPr>
        <p:spPr>
          <a:xfrm>
            <a:off x="685800" y="1597819"/>
            <a:ext cx="7772400" cy="11025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16" name="Google Shape;16;p23"/>
          <p:cNvSpPr txBox="1">
            <a:spLocks noGrp="1"/>
          </p:cNvSpPr>
          <p:nvPr>
            <p:ph type="subTitle" idx="1"/>
          </p:nvPr>
        </p:nvSpPr>
        <p:spPr>
          <a:xfrm>
            <a:off x="1371600" y="2914650"/>
            <a:ext cx="6400800" cy="1314600"/>
          </a:xfrm>
          <a:prstGeom prst="rect">
            <a:avLst/>
          </a:prstGeom>
          <a:noFill/>
          <a:ln>
            <a:noFill/>
          </a:ln>
        </p:spPr>
        <p:txBody>
          <a:bodyPr spcFirstLastPara="1" wrap="square" lIns="68575" tIns="34275" rIns="68575" bIns="34275" anchor="t" anchorCtr="0">
            <a:noAutofit/>
          </a:bodyPr>
          <a:lstStyle>
            <a:lvl1pPr marR="0" lvl="0" algn="ctr">
              <a:lnSpc>
                <a:spcPct val="100000"/>
              </a:lnSpc>
              <a:spcBef>
                <a:spcPts val="50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1pPr>
            <a:lvl2pPr marR="0" lvl="1"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Candara"/>
                <a:ea typeface="Candara"/>
                <a:cs typeface="Candara"/>
                <a:sym typeface="Candara"/>
              </a:defRPr>
            </a:lvl2pPr>
            <a:lvl3pPr marR="0" lvl="2" algn="ctr">
              <a:lnSpc>
                <a:spcPct val="100000"/>
              </a:lnSpc>
              <a:spcBef>
                <a:spcPts val="4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3pPr>
            <a:lvl4pPr marR="0" lvl="3"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ndara"/>
                <a:ea typeface="Candara"/>
                <a:cs typeface="Candara"/>
                <a:sym typeface="Candara"/>
              </a:defRPr>
            </a:lvl4pPr>
            <a:lvl5pPr marR="0" lvl="4"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ndara"/>
                <a:ea typeface="Candara"/>
                <a:cs typeface="Candara"/>
                <a:sym typeface="Candara"/>
              </a:defRPr>
            </a:lvl5pPr>
            <a:lvl6pPr marR="0" lvl="5"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6pPr>
            <a:lvl7pPr marR="0" lvl="6"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7pPr>
            <a:lvl8pPr marR="0" lvl="7"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8pPr>
            <a:lvl9pPr marR="0" lvl="8"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9pPr>
          </a:lstStyle>
          <a:p>
            <a:endParaRPr/>
          </a:p>
        </p:txBody>
      </p:sp>
      <p:sp>
        <p:nvSpPr>
          <p:cNvPr id="17" name="Google Shape;17;p23"/>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 name="Google Shape;18;p23"/>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 name="Google Shape;19;p2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rot="5400000">
            <a:off x="5463749" y="1371630"/>
            <a:ext cx="4388700" cy="20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22" name="Google Shape;22;p28"/>
          <p:cNvSpPr txBox="1">
            <a:spLocks noGrp="1"/>
          </p:cNvSpPr>
          <p:nvPr>
            <p:ph type="body" idx="1"/>
          </p:nvPr>
        </p:nvSpPr>
        <p:spPr>
          <a:xfrm rot="5400000">
            <a:off x="1272749" y="-609571"/>
            <a:ext cx="4388700" cy="60198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3" name="Google Shape;23;p28"/>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28"/>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28"/>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28" name="Google Shape;28;p29"/>
          <p:cNvSpPr txBox="1">
            <a:spLocks noGrp="1"/>
          </p:cNvSpPr>
          <p:nvPr>
            <p:ph type="body" idx="1"/>
          </p:nvPr>
        </p:nvSpPr>
        <p:spPr>
          <a:xfrm rot="5400000">
            <a:off x="2874750" y="-1217400"/>
            <a:ext cx="3394500" cy="82296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9" name="Google Shape;29;p29"/>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0" name="Google Shape;30;p29"/>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29"/>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457201" y="204788"/>
            <a:ext cx="3008400" cy="871500"/>
          </a:xfrm>
          <a:prstGeom prst="rect">
            <a:avLst/>
          </a:prstGeom>
          <a:noFill/>
          <a:ln>
            <a:noFill/>
          </a:ln>
        </p:spPr>
        <p:txBody>
          <a:bodyPr spcFirstLastPara="1" wrap="square" lIns="68575" tIns="34275" rIns="68575" bIns="34275" anchor="b" anchorCtr="0">
            <a:noAutofit/>
          </a:bodyPr>
          <a:lstStyle>
            <a:lvl1pPr marR="0" lvl="0" algn="l">
              <a:lnSpc>
                <a:spcPct val="100000"/>
              </a:lnSpc>
              <a:spcBef>
                <a:spcPts val="0"/>
              </a:spcBef>
              <a:spcAft>
                <a:spcPts val="0"/>
              </a:spcAft>
              <a:buSzPts val="1100"/>
              <a:buNone/>
              <a:defRPr sz="15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34" name="Google Shape;34;p30"/>
          <p:cNvSpPr txBox="1">
            <a:spLocks noGrp="1"/>
          </p:cNvSpPr>
          <p:nvPr>
            <p:ph type="body" idx="1"/>
          </p:nvPr>
        </p:nvSpPr>
        <p:spPr>
          <a:xfrm>
            <a:off x="3575050" y="204788"/>
            <a:ext cx="5111700" cy="43896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5" name="Google Shape;35;p30"/>
          <p:cNvSpPr txBox="1">
            <a:spLocks noGrp="1"/>
          </p:cNvSpPr>
          <p:nvPr>
            <p:ph type="body" idx="2"/>
          </p:nvPr>
        </p:nvSpPr>
        <p:spPr>
          <a:xfrm>
            <a:off x="457201" y="1076326"/>
            <a:ext cx="3008400" cy="3518400"/>
          </a:xfrm>
          <a:prstGeom prst="rect">
            <a:avLst/>
          </a:prstGeom>
          <a:noFill/>
          <a:ln>
            <a:noFill/>
          </a:ln>
        </p:spPr>
        <p:txBody>
          <a:bodyPr spcFirstLastPara="1" wrap="square" lIns="68575" tIns="34275" rIns="68575" bIns="34275" anchor="t" anchorCtr="0">
            <a:noAutofit/>
          </a:bodyPr>
          <a:lstStyle>
            <a:lvl1pPr marL="457200" marR="0" lvl="0" indent="-228600" algn="l">
              <a:lnSpc>
                <a:spcPct val="100000"/>
              </a:lnSpc>
              <a:spcBef>
                <a:spcPts val="200"/>
              </a:spcBef>
              <a:spcAft>
                <a:spcPts val="0"/>
              </a:spcAft>
              <a:buClr>
                <a:schemeClr val="dk1"/>
              </a:buClr>
              <a:buSzPts val="1100"/>
              <a:buFont typeface="Arial"/>
              <a:buNone/>
              <a:defRPr sz="11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0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800"/>
              <a:buFont typeface="Arial"/>
              <a:buNone/>
              <a:defRPr sz="8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36" name="Google Shape;36;p30"/>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7" name="Google Shape;37;p30"/>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30"/>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41" name="Google Shape;41;p31"/>
          <p:cNvSpPr txBox="1">
            <a:spLocks noGrp="1"/>
          </p:cNvSpPr>
          <p:nvPr>
            <p:ph type="body" idx="1"/>
          </p:nvPr>
        </p:nvSpPr>
        <p:spPr>
          <a:xfrm>
            <a:off x="457200" y="1151335"/>
            <a:ext cx="4040100" cy="480000"/>
          </a:xfrm>
          <a:prstGeom prst="rect">
            <a:avLst/>
          </a:prstGeom>
          <a:noFill/>
          <a:ln>
            <a:noFill/>
          </a:ln>
        </p:spPr>
        <p:txBody>
          <a:bodyPr spcFirstLastPara="1" wrap="square" lIns="68575" tIns="34275" rIns="68575" bIns="34275" anchor="b" anchorCtr="0">
            <a:noAutofit/>
          </a:bodyPr>
          <a:lstStyle>
            <a:lvl1pPr marL="457200" marR="0" lvl="0" indent="-228600" algn="l">
              <a:lnSpc>
                <a:spcPct val="100000"/>
              </a:lnSpc>
              <a:spcBef>
                <a:spcPts val="40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300"/>
              </a:spcBef>
              <a:spcAft>
                <a:spcPts val="0"/>
              </a:spcAft>
              <a:buClr>
                <a:schemeClr val="dk1"/>
              </a:buClr>
              <a:buSzPts val="1500"/>
              <a:buFont typeface="Arial"/>
              <a:buNone/>
              <a:defRPr sz="15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00"/>
              </a:spcBef>
              <a:spcAft>
                <a:spcPts val="0"/>
              </a:spcAft>
              <a:buClr>
                <a:schemeClr val="dk1"/>
              </a:buClr>
              <a:buSzPts val="1400"/>
              <a:buFont typeface="Arial"/>
              <a:buNone/>
              <a:defRPr sz="14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2" name="Google Shape;42;p31"/>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Autofit/>
          </a:bodyPr>
          <a:lstStyle>
            <a:lvl1pPr marL="457200" marR="0" lvl="0"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1pPr>
            <a:lvl2pPr marL="914400" marR="0" lvl="1"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2pPr>
            <a:lvl3pPr marL="1371600" marR="0" lvl="2" indent="-317500" algn="l">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Candara"/>
                <a:ea typeface="Candara"/>
                <a:cs typeface="Candara"/>
                <a:sym typeface="Candara"/>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43" name="Google Shape;43;p31"/>
          <p:cNvSpPr txBox="1">
            <a:spLocks noGrp="1"/>
          </p:cNvSpPr>
          <p:nvPr>
            <p:ph type="body" idx="3"/>
          </p:nvPr>
        </p:nvSpPr>
        <p:spPr>
          <a:xfrm>
            <a:off x="4645026" y="1151335"/>
            <a:ext cx="4041600" cy="480000"/>
          </a:xfrm>
          <a:prstGeom prst="rect">
            <a:avLst/>
          </a:prstGeom>
          <a:noFill/>
          <a:ln>
            <a:noFill/>
          </a:ln>
        </p:spPr>
        <p:txBody>
          <a:bodyPr spcFirstLastPara="1" wrap="square" lIns="68575" tIns="34275" rIns="68575" bIns="34275" anchor="b" anchorCtr="0">
            <a:noAutofit/>
          </a:bodyPr>
          <a:lstStyle>
            <a:lvl1pPr marL="457200" marR="0" lvl="0" indent="-228600" algn="l">
              <a:lnSpc>
                <a:spcPct val="100000"/>
              </a:lnSpc>
              <a:spcBef>
                <a:spcPts val="40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300"/>
              </a:spcBef>
              <a:spcAft>
                <a:spcPts val="0"/>
              </a:spcAft>
              <a:buClr>
                <a:schemeClr val="dk1"/>
              </a:buClr>
              <a:buSzPts val="1500"/>
              <a:buFont typeface="Arial"/>
              <a:buNone/>
              <a:defRPr sz="15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00"/>
              </a:spcBef>
              <a:spcAft>
                <a:spcPts val="0"/>
              </a:spcAft>
              <a:buClr>
                <a:schemeClr val="dk1"/>
              </a:buClr>
              <a:buSzPts val="1400"/>
              <a:buFont typeface="Arial"/>
              <a:buNone/>
              <a:defRPr sz="14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Google Shape;44;p31"/>
          <p:cNvSpPr txBox="1">
            <a:spLocks noGrp="1"/>
          </p:cNvSpPr>
          <p:nvPr>
            <p:ph type="body" idx="4"/>
          </p:nvPr>
        </p:nvSpPr>
        <p:spPr>
          <a:xfrm>
            <a:off x="4645026" y="1631156"/>
            <a:ext cx="4041600" cy="2963400"/>
          </a:xfrm>
          <a:prstGeom prst="rect">
            <a:avLst/>
          </a:prstGeom>
          <a:noFill/>
          <a:ln>
            <a:noFill/>
          </a:ln>
        </p:spPr>
        <p:txBody>
          <a:bodyPr spcFirstLastPara="1" wrap="square" lIns="68575" tIns="34275" rIns="68575" bIns="34275" anchor="t" anchorCtr="0">
            <a:noAutofit/>
          </a:bodyPr>
          <a:lstStyle>
            <a:lvl1pPr marL="457200" marR="0" lvl="0"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1pPr>
            <a:lvl2pPr marL="914400" marR="0" lvl="1"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2pPr>
            <a:lvl3pPr marL="1371600" marR="0" lvl="2" indent="-317500" algn="l">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Candara"/>
                <a:ea typeface="Candara"/>
                <a:cs typeface="Candara"/>
                <a:sym typeface="Candara"/>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45" name="Google Shape;45;p3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6" name="Google Shape;46;p3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3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58" name="Google Shape;58;p25"/>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ftr" idx="11"/>
          </p:nvPr>
        </p:nvSpPr>
        <p:spPr>
          <a:xfrm>
            <a:off x="3124200" y="4857750"/>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7"/>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9pPr>
          </a:lstStyle>
          <a:p>
            <a:endParaRPr/>
          </a:p>
        </p:txBody>
      </p:sp>
      <p:sp>
        <p:nvSpPr>
          <p:cNvPr id="7" name="Google Shape;7;p22"/>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 name="Google Shape;8;p22"/>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
        <p:nvSpPr>
          <p:cNvPr id="11" name="Google Shape;11;p22"/>
          <p:cNvSpPr txBox="1"/>
          <p:nvPr/>
        </p:nvSpPr>
        <p:spPr>
          <a:xfrm>
            <a:off x="0" y="0"/>
            <a:ext cx="381000" cy="514200"/>
          </a:xfrm>
          <a:prstGeom prst="rect">
            <a:avLst/>
          </a:prstGeom>
          <a:solidFill>
            <a:srgbClr val="0F75BD"/>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 name="Google Shape;12;p22"/>
          <p:cNvSpPr txBox="1"/>
          <p:nvPr/>
        </p:nvSpPr>
        <p:spPr>
          <a:xfrm>
            <a:off x="0" y="514350"/>
            <a:ext cx="381000" cy="514200"/>
          </a:xfrm>
          <a:prstGeom prst="rect">
            <a:avLst/>
          </a:prstGeom>
          <a:solidFill>
            <a:srgbClr val="25AAE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13" name="Google Shape;13;p22" descr="E:\Brand &amp; all that\Greatlearning Logo\Greatlearning Logo.jpg"/>
          <p:cNvPicPr preferRelativeResize="0"/>
          <p:nvPr/>
        </p:nvPicPr>
        <p:blipFill rotWithShape="1">
          <a:blip r:embed="rId7">
            <a:alphaModFix/>
          </a:blip>
          <a:srcRect l="19363" t="19598" r="17928" b="71114"/>
          <a:stretch/>
        </p:blipFill>
        <p:spPr>
          <a:xfrm>
            <a:off x="6148387" y="238125"/>
            <a:ext cx="2699148" cy="42386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24"/>
          <p:cNvSpPr txBox="1"/>
          <p:nvPr/>
        </p:nvSpPr>
        <p:spPr>
          <a:xfrm>
            <a:off x="0" y="0"/>
            <a:ext cx="381000" cy="514200"/>
          </a:xfrm>
          <a:prstGeom prst="rect">
            <a:avLst/>
          </a:prstGeom>
          <a:solidFill>
            <a:srgbClr val="0F75BD"/>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 name="Google Shape;50;p24"/>
          <p:cNvSpPr txBox="1"/>
          <p:nvPr/>
        </p:nvSpPr>
        <p:spPr>
          <a:xfrm>
            <a:off x="0" y="514350"/>
            <a:ext cx="381000" cy="514200"/>
          </a:xfrm>
          <a:prstGeom prst="rect">
            <a:avLst/>
          </a:prstGeom>
          <a:solidFill>
            <a:srgbClr val="25AAE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51" name="Google Shape;51;p24" descr="E:\Brand &amp; all that\Greatlearning Logo\Greatlearning Logo.jpg"/>
          <p:cNvPicPr preferRelativeResize="0"/>
          <p:nvPr/>
        </p:nvPicPr>
        <p:blipFill rotWithShape="1">
          <a:blip r:embed="rId3">
            <a:alphaModFix/>
          </a:blip>
          <a:srcRect l="19363" t="19598" r="17928" b="71114"/>
          <a:stretch/>
        </p:blipFill>
        <p:spPr>
          <a:xfrm>
            <a:off x="6148387" y="238125"/>
            <a:ext cx="2699148" cy="423864"/>
          </a:xfrm>
          <a:prstGeom prst="rect">
            <a:avLst/>
          </a:prstGeom>
          <a:noFill/>
          <a:ln>
            <a:noFill/>
          </a:ln>
        </p:spPr>
      </p:pic>
      <p:sp>
        <p:nvSpPr>
          <p:cNvPr id="52" name="Google Shape;52;p2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9pPr>
          </a:lstStyle>
          <a:p>
            <a:endParaRPr/>
          </a:p>
        </p:txBody>
      </p:sp>
      <p:sp>
        <p:nvSpPr>
          <p:cNvPr id="53" name="Google Shape;53;p24"/>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4" name="Google Shape;54;p24"/>
          <p:cNvSpPr txBox="1">
            <a:spLocks noGrp="1"/>
          </p:cNvSpPr>
          <p:nvPr>
            <p:ph type="ftr" idx="11"/>
          </p:nvPr>
        </p:nvSpPr>
        <p:spPr>
          <a:xfrm>
            <a:off x="3124200" y="4857750"/>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24"/>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26"/>
          <p:cNvSpPr txBox="1"/>
          <p:nvPr/>
        </p:nvSpPr>
        <p:spPr>
          <a:xfrm>
            <a:off x="0" y="0"/>
            <a:ext cx="381000" cy="514200"/>
          </a:xfrm>
          <a:prstGeom prst="rect">
            <a:avLst/>
          </a:prstGeom>
          <a:solidFill>
            <a:srgbClr val="0F75BD"/>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3" name="Google Shape;63;p26"/>
          <p:cNvSpPr txBox="1"/>
          <p:nvPr/>
        </p:nvSpPr>
        <p:spPr>
          <a:xfrm>
            <a:off x="0" y="514350"/>
            <a:ext cx="381000" cy="514200"/>
          </a:xfrm>
          <a:prstGeom prst="rect">
            <a:avLst/>
          </a:prstGeom>
          <a:solidFill>
            <a:srgbClr val="25AAE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26" descr="E:\Brand &amp; all that\Greatlearning Logo\Greatlearning Logo.jpg"/>
          <p:cNvPicPr preferRelativeResize="0"/>
          <p:nvPr/>
        </p:nvPicPr>
        <p:blipFill rotWithShape="1">
          <a:blip r:embed="rId3">
            <a:alphaModFix/>
          </a:blip>
          <a:srcRect l="19363" t="19598" r="17928" b="71114"/>
          <a:stretch/>
        </p:blipFill>
        <p:spPr>
          <a:xfrm>
            <a:off x="6148387" y="238125"/>
            <a:ext cx="2699148" cy="423864"/>
          </a:xfrm>
          <a:prstGeom prst="rect">
            <a:avLst/>
          </a:prstGeom>
          <a:noFill/>
          <a:ln>
            <a:noFill/>
          </a:ln>
        </p:spPr>
      </p:pic>
      <p:sp>
        <p:nvSpPr>
          <p:cNvPr id="65" name="Google Shape;65;p2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9pPr>
          </a:lstStyle>
          <a:p>
            <a:endParaRPr/>
          </a:p>
        </p:txBody>
      </p:sp>
      <p:sp>
        <p:nvSpPr>
          <p:cNvPr id="66" name="Google Shape;66;p26"/>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2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eigentaste.berkeley.edu/dataset/"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A8A6ED6-D064-478F-B8F4-5338FAA3C338}"/>
                  </a:ext>
                </a:extLst>
              </p14:cNvPr>
              <p14:cNvContentPartPr/>
              <p14:nvPr/>
            </p14:nvContentPartPr>
            <p14:xfrm>
              <a:off x="87840" y="231480"/>
              <a:ext cx="8721000" cy="4279320"/>
            </p14:xfrm>
          </p:contentPart>
        </mc:Choice>
        <mc:Fallback>
          <p:pic>
            <p:nvPicPr>
              <p:cNvPr id="4" name="Ink 3">
                <a:extLst>
                  <a:ext uri="{FF2B5EF4-FFF2-40B4-BE49-F238E27FC236}">
                    <a16:creationId xmlns:a16="http://schemas.microsoft.com/office/drawing/2014/main" id="{6A8A6ED6-D064-478F-B8F4-5338FAA3C338}"/>
                  </a:ext>
                </a:extLst>
              </p:cNvPr>
              <p:cNvPicPr/>
              <p:nvPr/>
            </p:nvPicPr>
            <p:blipFill>
              <a:blip r:embed="rId4"/>
              <a:stretch>
                <a:fillRect/>
              </a:stretch>
            </p:blipFill>
            <p:spPr>
              <a:xfrm>
                <a:off x="78480" y="222120"/>
                <a:ext cx="8739720" cy="42980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Content Based Recommendation system</a:t>
            </a:r>
            <a:endParaRPr sz="2400" u="sng">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and its applications</a:t>
            </a:r>
            <a:endParaRPr sz="2400" u="sng">
              <a:latin typeface="Times New Roman"/>
              <a:ea typeface="Times New Roman"/>
              <a:cs typeface="Times New Roman"/>
              <a:sym typeface="Times New Roman"/>
            </a:endParaRPr>
          </a:p>
        </p:txBody>
      </p:sp>
      <p:sp>
        <p:nvSpPr>
          <p:cNvPr id="123" name="Google Shape;123;p11"/>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A content based recommender works with data that the user provides, either explicitly (rating) or implicitly (clicking on a link). </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Based on that data, a user profile is generated, which is then used to make suggestions to the user.</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As the user provides more inputs or takes actions on the recommendations, the engine becomes more and more accurate.</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information source that content-based filtering systems are mostly used with are text documents. A standard approach for term parsing selects single words from documents.</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Content based RecoSys Contd.</a:t>
            </a:r>
            <a:endParaRPr sz="2400" u="sng">
              <a:latin typeface="Times New Roman"/>
              <a:ea typeface="Times New Roman"/>
              <a:cs typeface="Times New Roman"/>
              <a:sym typeface="Times New Roman"/>
            </a:endParaRPr>
          </a:p>
        </p:txBody>
      </p:sp>
      <p:sp>
        <p:nvSpPr>
          <p:cNvPr id="129" name="Google Shape;129;p12"/>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800" b="1">
                <a:latin typeface="Times New Roman"/>
                <a:ea typeface="Times New Roman"/>
                <a:cs typeface="Times New Roman"/>
                <a:sym typeface="Times New Roman"/>
              </a:rPr>
              <a:t>Advantages </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Content-based recommender systems do not use a lot of user data.</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Only requires item data and you can start giving recommendations to users.</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It is viable to give recommendations to even your first customer as long as you have sufficient data to build his user profile</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r>
              <a:rPr lang="en" sz="1800" b="1">
                <a:latin typeface="Times New Roman"/>
                <a:ea typeface="Times New Roman"/>
                <a:cs typeface="Times New Roman"/>
                <a:sym typeface="Times New Roman"/>
              </a:rPr>
              <a:t>Challenges </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item data needs to be well distributed</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Recommendations to the user will be mostly substitutes, and not complements.</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Less dynamic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Bag of Words (BOW) vectorization</a:t>
            </a:r>
            <a:endParaRPr sz="2400" u="sng">
              <a:latin typeface="Times New Roman"/>
              <a:ea typeface="Times New Roman"/>
              <a:cs typeface="Times New Roman"/>
              <a:sym typeface="Times New Roman"/>
            </a:endParaRPr>
          </a:p>
        </p:txBody>
      </p:sp>
      <p:sp>
        <p:nvSpPr>
          <p:cNvPr id="135" name="Google Shape;135;p13"/>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Text data cannot be directly used for modelling.</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One approach to extract features involves the BOW approach.</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BOW approach generates a Document-Term Matrix (DTM) where columns represents all the unique words in the corpus and the cell value indicates the frequency of that word in a given document.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TF-IDF</a:t>
            </a:r>
            <a:endParaRPr sz="2400" u="sng">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TF-IDF is composed of 2 terms:</a:t>
            </a:r>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Term Frequency (TF) measures how frequently a term appears in the document.</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Inverse Document Frequency (IDF) measures the relative importance of words in a corpus. </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p:txBody>
      </p:sp>
      <p:pic>
        <p:nvPicPr>
          <p:cNvPr id="142" name="Google Shape;142;p14"/>
          <p:cNvPicPr preferRelativeResize="0"/>
          <p:nvPr/>
        </p:nvPicPr>
        <p:blipFill rotWithShape="1">
          <a:blip r:embed="rId3">
            <a:alphaModFix/>
          </a:blip>
          <a:srcRect/>
          <a:stretch/>
        </p:blipFill>
        <p:spPr>
          <a:xfrm>
            <a:off x="3192236" y="2772692"/>
            <a:ext cx="2083612" cy="13323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Word Embedding Models (Word2Vec)</a:t>
            </a:r>
            <a:endParaRPr sz="2400" u="sng">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Word vectors are trained by setting up a fake training task.</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weights of the hidden layer learnt during the training process provides the feature vector for each word – words that appear in similar context ends up having similar feature vectors.  </a:t>
            </a:r>
            <a:endParaRPr sz="1500">
              <a:latin typeface="Times New Roman"/>
              <a:ea typeface="Times New Roman"/>
              <a:cs typeface="Times New Roman"/>
              <a:sym typeface="Times New Roman"/>
            </a:endParaRPr>
          </a:p>
        </p:txBody>
      </p:sp>
      <p:pic>
        <p:nvPicPr>
          <p:cNvPr id="149" name="Google Shape;149;p15"/>
          <p:cNvPicPr preferRelativeResize="0"/>
          <p:nvPr/>
        </p:nvPicPr>
        <p:blipFill rotWithShape="1">
          <a:blip r:embed="rId3">
            <a:alphaModFix/>
          </a:blip>
          <a:srcRect/>
          <a:stretch/>
        </p:blipFill>
        <p:spPr>
          <a:xfrm>
            <a:off x="1435175" y="2779722"/>
            <a:ext cx="5723025" cy="181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400"/>
              </a:spcBef>
              <a:spcAft>
                <a:spcPts val="0"/>
              </a:spcAft>
              <a:buSzPts val="1100"/>
              <a:buNone/>
            </a:pPr>
            <a:r>
              <a:rPr lang="en" sz="2400" u="sng">
                <a:latin typeface="Times New Roman"/>
                <a:ea typeface="Times New Roman"/>
                <a:cs typeface="Times New Roman"/>
                <a:sym typeface="Times New Roman"/>
              </a:rPr>
              <a:t>Case Study</a:t>
            </a:r>
            <a:endParaRPr sz="2400" u="sng">
              <a:latin typeface="Times New Roman"/>
              <a:ea typeface="Times New Roman"/>
              <a:cs typeface="Times New Roman"/>
              <a:sym typeface="Times New Roman"/>
            </a:endParaRPr>
          </a:p>
        </p:txBody>
      </p:sp>
      <p:sp>
        <p:nvSpPr>
          <p:cNvPr id="156" name="Google Shape;156;p16"/>
          <p:cNvSpPr txBox="1">
            <a:spLocks noGrp="1"/>
          </p:cNvSpPr>
          <p:nvPr>
            <p:ph type="body" idx="1"/>
          </p:nvPr>
        </p:nvSpPr>
        <p:spPr>
          <a:xfrm>
            <a:off x="514850" y="1063375"/>
            <a:ext cx="8229600" cy="3394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800"/>
              </a:spcBef>
              <a:spcAft>
                <a:spcPts val="0"/>
              </a:spcAft>
              <a:buSzPts val="2400"/>
              <a:buNone/>
            </a:pPr>
            <a:r>
              <a:rPr lang="en" sz="1700" b="1">
                <a:solidFill>
                  <a:srgbClr val="212121"/>
                </a:solidFill>
                <a:latin typeface="Roboto"/>
                <a:ea typeface="Roboto"/>
                <a:cs typeface="Roboto"/>
                <a:sym typeface="Roboto"/>
              </a:rPr>
              <a:t>Anonymous Ratings from the Jester Online Joke Recommender System</a:t>
            </a:r>
            <a:endParaRPr sz="1700" b="1">
              <a:solidFill>
                <a:srgbClr val="212121"/>
              </a:solidFill>
              <a:latin typeface="Roboto"/>
              <a:ea typeface="Roboto"/>
              <a:cs typeface="Roboto"/>
              <a:sym typeface="Roboto"/>
            </a:endParaRPr>
          </a:p>
          <a:p>
            <a:pPr marL="0" lvl="0" indent="0" algn="l" rtl="0">
              <a:lnSpc>
                <a:spcPct val="115000"/>
              </a:lnSpc>
              <a:spcBef>
                <a:spcPts val="1800"/>
              </a:spcBef>
              <a:spcAft>
                <a:spcPts val="0"/>
              </a:spcAft>
              <a:buSzPts val="2400"/>
              <a:buNone/>
            </a:pPr>
            <a:r>
              <a:rPr lang="en" sz="1700" b="1">
                <a:solidFill>
                  <a:srgbClr val="212121"/>
                </a:solidFill>
                <a:latin typeface="Roboto"/>
                <a:ea typeface="Roboto"/>
                <a:cs typeface="Roboto"/>
                <a:sym typeface="Roboto"/>
              </a:rPr>
              <a:t>Abstract </a:t>
            </a:r>
            <a:endParaRPr sz="1700" b="1">
              <a:solidFill>
                <a:srgbClr val="212121"/>
              </a:solidFill>
              <a:latin typeface="Roboto"/>
              <a:ea typeface="Roboto"/>
              <a:cs typeface="Roboto"/>
              <a:sym typeface="Roboto"/>
            </a:endParaRPr>
          </a:p>
          <a:p>
            <a:pPr marL="0" lvl="0" indent="0" algn="l" rtl="0">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Ratings are real values ranging from -10.00 to +10.00 (the value "99" corresponds to "null" = "not rated").</a:t>
            </a:r>
            <a:endParaRPr sz="14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One row per user</a:t>
            </a:r>
            <a:endParaRPr sz="14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The first column gives the number of jokes rated by that user. The next 100 columns give the ratings for jokes 01 - 100.</a:t>
            </a:r>
            <a:endParaRPr sz="14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2300" b="1">
                <a:solidFill>
                  <a:srgbClr val="212121"/>
                </a:solidFill>
                <a:latin typeface="Times New Roman"/>
                <a:ea typeface="Times New Roman"/>
                <a:cs typeface="Times New Roman"/>
                <a:sym typeface="Times New Roman"/>
              </a:rPr>
              <a:t>Dataset</a:t>
            </a:r>
            <a:endParaRPr sz="2300" b="1">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1400" u="sng">
                <a:solidFill>
                  <a:schemeClr val="hlink"/>
                </a:solidFill>
                <a:latin typeface="Roboto"/>
                <a:ea typeface="Roboto"/>
                <a:cs typeface="Roboto"/>
                <a:sym typeface="Roboto"/>
                <a:hlinkClick r:id="rId3"/>
              </a:rPr>
              <a:t>h</a:t>
            </a:r>
            <a:r>
              <a:rPr lang="en" sz="1400" u="sng">
                <a:solidFill>
                  <a:schemeClr val="hlink"/>
                </a:solidFill>
                <a:latin typeface="Times New Roman"/>
                <a:ea typeface="Times New Roman"/>
                <a:cs typeface="Times New Roman"/>
                <a:sym typeface="Times New Roman"/>
                <a:hlinkClick r:id="rId3"/>
              </a:rPr>
              <a:t>ttp://eigentaste.berkeley.edu/dataset/</a:t>
            </a:r>
            <a:endParaRPr sz="1400" u="sng">
              <a:solidFill>
                <a:schemeClr val="hlink"/>
              </a:solidFill>
              <a:latin typeface="Times New Roman"/>
              <a:ea typeface="Times New Roman"/>
              <a:cs typeface="Times New Roman"/>
              <a:sym typeface="Times New Roman"/>
              <a:hlinkClick r:id="rId3"/>
            </a:endParaRPr>
          </a:p>
          <a:p>
            <a:pPr marL="0" lvl="0" indent="0" algn="l" rtl="0">
              <a:lnSpc>
                <a:spcPct val="115000"/>
              </a:lnSpc>
              <a:spcBef>
                <a:spcPts val="400"/>
              </a:spcBef>
              <a:spcAft>
                <a:spcPts val="0"/>
              </a:spcAft>
              <a:buSzPts val="2400"/>
              <a:buNone/>
            </a:pPr>
            <a:endParaRPr sz="2300" b="1">
              <a:solidFill>
                <a:srgbClr val="212121"/>
              </a:solidFill>
              <a:latin typeface="Times New Roman"/>
              <a:ea typeface="Times New Roman"/>
              <a:cs typeface="Times New Roman"/>
              <a:sym typeface="Times New Roman"/>
            </a:endParaRPr>
          </a:p>
          <a:p>
            <a:pPr marL="0" lvl="0" indent="0" algn="l" rtl="0">
              <a:lnSpc>
                <a:spcPct val="115000"/>
              </a:lnSpc>
              <a:spcBef>
                <a:spcPts val="1800"/>
              </a:spcBef>
              <a:spcAft>
                <a:spcPts val="0"/>
              </a:spcAft>
              <a:buClr>
                <a:schemeClr val="dk1"/>
              </a:buClr>
              <a:buSzPts val="800"/>
              <a:buFont typeface="Arial"/>
              <a:buNone/>
            </a:pPr>
            <a:endParaRPr sz="1700">
              <a:solidFill>
                <a:srgbClr val="212121"/>
              </a:solidFill>
              <a:latin typeface="Roboto"/>
              <a:ea typeface="Roboto"/>
              <a:cs typeface="Roboto"/>
              <a:sym typeface="Roboto"/>
            </a:endParaRPr>
          </a:p>
          <a:p>
            <a:pPr marL="0" lvl="0" indent="0" algn="l" rtl="0">
              <a:lnSpc>
                <a:spcPct val="100000"/>
              </a:lnSpc>
              <a:spcBef>
                <a:spcPts val="500"/>
              </a:spcBef>
              <a:spcAft>
                <a:spcPts val="0"/>
              </a:spcAft>
              <a:buSzPts val="2400"/>
              <a:buNone/>
            </a:pPr>
            <a:endParaRPr/>
          </a:p>
        </p:txBody>
      </p:sp>
      <p:sp>
        <p:nvSpPr>
          <p:cNvPr id="157" name="Google Shape;157;p16"/>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2700" u="sng">
                <a:latin typeface="Times New Roman"/>
                <a:ea typeface="Times New Roman"/>
                <a:cs typeface="Times New Roman"/>
                <a:sym typeface="Times New Roman"/>
              </a:rPr>
              <a:t>Steps to follow</a:t>
            </a:r>
            <a:endParaRPr sz="2700" u="sng">
              <a:latin typeface="Times New Roman"/>
              <a:ea typeface="Times New Roman"/>
              <a:cs typeface="Times New Roman"/>
              <a:sym typeface="Times New Roman"/>
            </a:endParaRPr>
          </a:p>
        </p:txBody>
      </p:sp>
      <p:sp>
        <p:nvSpPr>
          <p:cNvPr id="164" name="Google Shape;164;p17"/>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lvl="0" indent="-279400" algn="l" rtl="0">
              <a:lnSpc>
                <a:spcPct val="115000"/>
              </a:lnSpc>
              <a:spcBef>
                <a:spcPts val="40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Read the dataset</a:t>
            </a:r>
            <a:endParaRPr sz="1800">
              <a:solidFill>
                <a:srgbClr val="212121"/>
              </a:solidFill>
              <a:latin typeface="Times New Roman"/>
              <a:ea typeface="Times New Roman"/>
              <a:cs typeface="Times New Roman"/>
              <a:sym typeface="Times New Roman"/>
            </a:endParaRPr>
          </a:p>
          <a:p>
            <a:pPr marL="342900" lvl="0" indent="-279400" algn="l" rtl="0">
              <a:lnSpc>
                <a:spcPct val="115000"/>
              </a:lnSpc>
              <a:spcBef>
                <a:spcPts val="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Take care about the header as there are no column names given in the dataset.</a:t>
            </a:r>
            <a:endParaRPr sz="1800">
              <a:solidFill>
                <a:srgbClr val="212121"/>
              </a:solidFill>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Consider ratings named dataframe with only first 200 rows and all columns from 1(first column is 0) of dataset.</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Change the column indices from 0 to 99</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In the dataset, the null ratings are given as 99.00, so replace all 99.00s with 0</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Normalize the ratings using StandardScaler and save them in ratings_diff variable</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Find the mean for each column in ratings_diff i.e, for each joke</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15000"/>
              </a:lnSpc>
              <a:spcBef>
                <a:spcPts val="0"/>
              </a:spcBef>
              <a:spcAft>
                <a:spcPts val="0"/>
              </a:spcAft>
              <a:buClr>
                <a:srgbClr val="212121"/>
              </a:buClr>
              <a:buSzPts val="1800"/>
              <a:buFont typeface="Times New Roman"/>
              <a:buAutoNum type="arabicPeriod"/>
            </a:pPr>
            <a:r>
              <a:rPr lang="en" sz="1800">
                <a:solidFill>
                  <a:srgbClr val="212121"/>
                </a:solidFill>
                <a:latin typeface="Times New Roman"/>
                <a:ea typeface="Times New Roman"/>
                <a:cs typeface="Times New Roman"/>
                <a:sym typeface="Times New Roman"/>
              </a:rPr>
              <a:t>Consider all the mean ratings and find the jokes with highest mean value and display the top 10 joke IDs.</a:t>
            </a:r>
            <a:endParaRPr sz="1800">
              <a:solidFill>
                <a:srgbClr val="212121"/>
              </a:solidFill>
              <a:latin typeface="Times New Roman"/>
              <a:ea typeface="Times New Roman"/>
              <a:cs typeface="Times New Roman"/>
              <a:sym typeface="Times New Roman"/>
            </a:endParaRPr>
          </a:p>
          <a:p>
            <a:pPr marL="342900" lvl="0" indent="0" algn="l" rtl="0">
              <a:lnSpc>
                <a:spcPct val="100000"/>
              </a:lnSpc>
              <a:spcBef>
                <a:spcPts val="500"/>
              </a:spcBef>
              <a:spcAft>
                <a:spcPts val="0"/>
              </a:spcAft>
              <a:buSzPts val="2400"/>
              <a:buNone/>
            </a:pPr>
            <a:endParaRPr sz="800">
              <a:solidFill>
                <a:srgbClr val="212121"/>
              </a:solidFill>
              <a:highlight>
                <a:srgbClr val="FFFFFF"/>
              </a:highlight>
              <a:latin typeface="Roboto"/>
              <a:ea typeface="Roboto"/>
              <a:cs typeface="Roboto"/>
              <a:sym typeface="Roboto"/>
            </a:endParaRPr>
          </a:p>
        </p:txBody>
      </p:sp>
      <p:sp>
        <p:nvSpPr>
          <p:cNvPr id="165" name="Google Shape;165;p17"/>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400"/>
              </a:spcBef>
              <a:spcAft>
                <a:spcPts val="0"/>
              </a:spcAft>
              <a:buSzPts val="1100"/>
              <a:buNone/>
            </a:pPr>
            <a:r>
              <a:rPr lang="en" sz="2700" u="sng">
                <a:latin typeface="Times New Roman"/>
                <a:ea typeface="Times New Roman"/>
                <a:cs typeface="Times New Roman"/>
                <a:sym typeface="Times New Roman"/>
              </a:rPr>
              <a:t>Case study on Content based RS</a:t>
            </a:r>
            <a:endParaRPr sz="2700" u="sng"/>
          </a:p>
        </p:txBody>
      </p:sp>
      <p:sp>
        <p:nvSpPr>
          <p:cNvPr id="172" name="Google Shape;172;p18"/>
          <p:cNvSpPr txBox="1">
            <a:spLocks noGrp="1"/>
          </p:cNvSpPr>
          <p:nvPr>
            <p:ph type="body" idx="1"/>
          </p:nvPr>
        </p:nvSpPr>
        <p:spPr>
          <a:xfrm>
            <a:off x="457200" y="1063375"/>
            <a:ext cx="8229600" cy="3531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800"/>
              </a:spcBef>
              <a:spcAft>
                <a:spcPts val="0"/>
              </a:spcAft>
              <a:buClr>
                <a:schemeClr val="dk1"/>
              </a:buClr>
              <a:buSzPts val="800"/>
              <a:buFont typeface="Arial"/>
              <a:buNone/>
            </a:pPr>
            <a:r>
              <a:rPr lang="en" sz="1800" b="1">
                <a:solidFill>
                  <a:srgbClr val="212121"/>
                </a:solidFill>
                <a:latin typeface="Times New Roman"/>
                <a:ea typeface="Times New Roman"/>
                <a:cs typeface="Times New Roman"/>
                <a:sym typeface="Times New Roman"/>
              </a:rPr>
              <a:t>Context:</a:t>
            </a:r>
            <a:endParaRPr sz="1800" b="1">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This dataset contains ratings for ten thousand popular books. As to the source, let's say that these ratings were found on the internet. Generally, there are 100 reviews for each book, although some have less - fewer - ratings. Ratings go from one to five</a:t>
            </a:r>
            <a:endParaRPr sz="18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Both book IDs and user IDs are contiguous. For books, they are 1-10000, for users, 1-53424. All users have made at least two ratings. Median number of ratings per user is 8.</a:t>
            </a:r>
            <a:endParaRPr sz="18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There are also books marked to read by the users, book metadata (author, year, etc.) and tags.</a:t>
            </a:r>
            <a:endParaRPr sz="18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Here is to recommend good book</a:t>
            </a:r>
            <a:endParaRPr sz="1800">
              <a:solidFill>
                <a:srgbClr val="212121"/>
              </a:solidFill>
              <a:latin typeface="Times New Roman"/>
              <a:ea typeface="Times New Roman"/>
              <a:cs typeface="Times New Roman"/>
              <a:sym typeface="Times New Roman"/>
            </a:endParaRPr>
          </a:p>
          <a:p>
            <a:pPr marL="0" lvl="0" indent="0" algn="l" rtl="0">
              <a:lnSpc>
                <a:spcPct val="100000"/>
              </a:lnSpc>
              <a:spcBef>
                <a:spcPts val="500"/>
              </a:spcBef>
              <a:spcAft>
                <a:spcPts val="0"/>
              </a:spcAft>
              <a:buSzPts val="2400"/>
              <a:buNone/>
            </a:pPr>
            <a:endParaRPr sz="1800">
              <a:latin typeface="Times New Roman"/>
              <a:ea typeface="Times New Roman"/>
              <a:cs typeface="Times New Roman"/>
              <a:sym typeface="Times New Roman"/>
            </a:endParaRPr>
          </a:p>
        </p:txBody>
      </p:sp>
      <p:sp>
        <p:nvSpPr>
          <p:cNvPr id="173" name="Google Shape;173;p18"/>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Attribute information</a:t>
            </a:r>
            <a:endParaRPr sz="2400" u="sng">
              <a:latin typeface="Times New Roman"/>
              <a:ea typeface="Times New Roman"/>
              <a:cs typeface="Times New Roman"/>
              <a:sym typeface="Times New Roman"/>
            </a:endParaRPr>
          </a:p>
        </p:txBody>
      </p:sp>
      <p:sp>
        <p:nvSpPr>
          <p:cNvPr id="180" name="Google Shape;180;p19"/>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id                                                          13. average_rating</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book_id                                                 14. ratings_count</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best_book_id                                         15. work_ratings_count</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work_id                                                 16. work_text_reviews_count</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books_count                                           17. ratings_1</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isbn                                                         18. ratings_2</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isbn13                                                      19. ratings_3</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authors                                                      20. ratings_4</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original_publication_year                        21. ratings_5</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original_title                                             22. image_url</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title                                                           23. small_image_url</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language_code</a:t>
            </a:r>
            <a:endParaRPr sz="1800">
              <a:latin typeface="Times New Roman"/>
              <a:ea typeface="Times New Roman"/>
              <a:cs typeface="Times New Roman"/>
              <a:sym typeface="Times New Roman"/>
            </a:endParaRPr>
          </a:p>
          <a:p>
            <a:pPr marL="342900" lvl="0" indent="0" algn="l" rtl="0">
              <a:lnSpc>
                <a:spcPct val="100000"/>
              </a:lnSpc>
              <a:spcBef>
                <a:spcPts val="500"/>
              </a:spcBef>
              <a:spcAft>
                <a:spcPts val="0"/>
              </a:spcAft>
              <a:buSzPts val="2400"/>
              <a:buNone/>
            </a:pPr>
            <a:endParaRPr sz="1800">
              <a:latin typeface="Times New Roman"/>
              <a:ea typeface="Times New Roman"/>
              <a:cs typeface="Times New Roman"/>
              <a:sym typeface="Times New Roman"/>
            </a:endParaRPr>
          </a:p>
        </p:txBody>
      </p:sp>
      <p:sp>
        <p:nvSpPr>
          <p:cNvPr id="181" name="Google Shape;181;p19"/>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Steps to follow</a:t>
            </a:r>
            <a:endParaRPr sz="2400" u="sng">
              <a:latin typeface="Times New Roman"/>
              <a:ea typeface="Times New Roman"/>
              <a:cs typeface="Times New Roman"/>
              <a:sym typeface="Times New Roman"/>
            </a:endParaRPr>
          </a:p>
        </p:txBody>
      </p:sp>
      <p:sp>
        <p:nvSpPr>
          <p:cNvPr id="188" name="Google Shape;188;p20"/>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lvl="0" indent="-279400" algn="l" rtl="0">
              <a:lnSpc>
                <a:spcPct val="100000"/>
              </a:lnSpc>
              <a:spcBef>
                <a:spcPts val="500"/>
              </a:spcBef>
              <a:spcAft>
                <a:spcPts val="0"/>
              </a:spcAft>
              <a:buSzPts val="1800"/>
              <a:buFont typeface="Times New Roman"/>
              <a:buAutoNum type="arabicPeriod"/>
            </a:pPr>
            <a:r>
              <a:rPr lang="en" sz="1800">
                <a:latin typeface="Times New Roman"/>
                <a:ea typeface="Times New Roman"/>
                <a:cs typeface="Times New Roman"/>
                <a:sym typeface="Times New Roman"/>
              </a:rPr>
              <a:t>Get the data.</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Perform data pre-processing</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Vectorize title</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What happens when we change the value of min_df value? What is this argument controlling?</a:t>
            </a:r>
            <a:endParaRPr sz="1800">
              <a:latin typeface="Times New Roman"/>
              <a:ea typeface="Times New Roman"/>
              <a:cs typeface="Times New Roman"/>
              <a:sym typeface="Times New Roman"/>
            </a:endParaRPr>
          </a:p>
          <a:p>
            <a:pPr marL="342900" lvl="0" indent="-279400" algn="l" rtl="0">
              <a:lnSpc>
                <a:spcPct val="115000"/>
              </a:lnSpc>
              <a:spcBef>
                <a:spcPts val="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Find Similarity Between Items</a:t>
            </a:r>
            <a:endParaRPr sz="1800">
              <a:solidFill>
                <a:srgbClr val="212121"/>
              </a:solidFill>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What are the most similiar books? Why does "First to Kill", "Kill me if you can" etc all have same ratings?</a:t>
            </a:r>
            <a:endParaRPr sz="1800">
              <a:solidFill>
                <a:srgbClr val="212121"/>
              </a:solidFill>
              <a:highlight>
                <a:srgbClr val="FFFFFF"/>
              </a:highlight>
              <a:latin typeface="Times New Roman"/>
              <a:ea typeface="Times New Roman"/>
              <a:cs typeface="Times New Roman"/>
              <a:sym typeface="Times New Roman"/>
            </a:endParaRPr>
          </a:p>
          <a:p>
            <a:pPr marL="342900" marR="254000" lvl="0" indent="-279400" algn="l" rtl="0">
              <a:lnSpc>
                <a:spcPct val="154000"/>
              </a:lnSpc>
              <a:spcBef>
                <a:spcPts val="0"/>
              </a:spcBef>
              <a:spcAft>
                <a:spcPts val="0"/>
              </a:spcAft>
              <a:buClr>
                <a:srgbClr val="212121"/>
              </a:buClr>
              <a:buSzPts val="1800"/>
              <a:buFont typeface="Times New Roman"/>
              <a:buAutoNum type="arabicPeriod"/>
            </a:pPr>
            <a:r>
              <a:rPr lang="en" sz="1800">
                <a:latin typeface="Times New Roman"/>
                <a:ea typeface="Times New Roman"/>
                <a:cs typeface="Times New Roman"/>
                <a:sym typeface="Times New Roman"/>
              </a:rPr>
              <a:t>Find out what features have been considered by the vectorizer for a given title?</a:t>
            </a:r>
            <a:endParaRPr sz="1800">
              <a:latin typeface="Times New Roman"/>
              <a:ea typeface="Times New Roman"/>
              <a:cs typeface="Times New Roman"/>
              <a:sym typeface="Times New Roman"/>
            </a:endParaRPr>
          </a:p>
          <a:p>
            <a:pPr marL="342900" lvl="0" indent="0" algn="l" rtl="0">
              <a:lnSpc>
                <a:spcPct val="115000"/>
              </a:lnSpc>
              <a:spcBef>
                <a:spcPts val="200"/>
              </a:spcBef>
              <a:spcAft>
                <a:spcPts val="0"/>
              </a:spcAft>
              <a:buSzPts val="2400"/>
              <a:buNone/>
            </a:pPr>
            <a:endParaRPr sz="1800">
              <a:solidFill>
                <a:srgbClr val="212121"/>
              </a:solidFill>
              <a:highlight>
                <a:srgbClr val="FFFFFF"/>
              </a:highlight>
              <a:latin typeface="Times New Roman"/>
              <a:ea typeface="Times New Roman"/>
              <a:cs typeface="Times New Roman"/>
              <a:sym typeface="Times New Roman"/>
            </a:endParaRPr>
          </a:p>
        </p:txBody>
      </p:sp>
      <p:sp>
        <p:nvSpPr>
          <p:cNvPr id="189" name="Google Shape;189;p20"/>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EA54FA5-2DFE-448C-8B3C-9B8500D5FAAB}"/>
                  </a:ext>
                </a:extLst>
              </p14:cNvPr>
              <p14:cNvContentPartPr/>
              <p14:nvPr/>
            </p14:nvContentPartPr>
            <p14:xfrm>
              <a:off x="46080" y="60840"/>
              <a:ext cx="8814600" cy="3414240"/>
            </p14:xfrm>
          </p:contentPart>
        </mc:Choice>
        <mc:Fallback>
          <p:pic>
            <p:nvPicPr>
              <p:cNvPr id="4" name="Ink 3">
                <a:extLst>
                  <a:ext uri="{FF2B5EF4-FFF2-40B4-BE49-F238E27FC236}">
                    <a16:creationId xmlns:a16="http://schemas.microsoft.com/office/drawing/2014/main" id="{9EA54FA5-2DFE-448C-8B3C-9B8500D5FAAB}"/>
                  </a:ext>
                </a:extLst>
              </p:cNvPr>
              <p:cNvPicPr/>
              <p:nvPr/>
            </p:nvPicPr>
            <p:blipFill>
              <a:blip r:embed="rId4"/>
              <a:stretch>
                <a:fillRect/>
              </a:stretch>
            </p:blipFill>
            <p:spPr>
              <a:xfrm>
                <a:off x="36720" y="51480"/>
                <a:ext cx="8833320" cy="3432960"/>
              </a:xfrm>
              <a:prstGeom prst="rect">
                <a:avLst/>
              </a:prstGeom>
            </p:spPr>
          </p:pic>
        </mc:Fallback>
      </mc:AlternateContent>
    </p:spTree>
    <p:extLst>
      <p:ext uri="{BB962C8B-B14F-4D97-AF65-F5344CB8AC3E}">
        <p14:creationId xmlns:p14="http://schemas.microsoft.com/office/powerpoint/2010/main" val="3811468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p:nvPr/>
        </p:nvSpPr>
        <p:spPr>
          <a:xfrm>
            <a:off x="3164681" y="3429000"/>
            <a:ext cx="2590800" cy="6930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accent1"/>
              </a:buClr>
              <a:buSzPts val="4100"/>
              <a:buFont typeface="Times New Roman"/>
              <a:buNone/>
            </a:pPr>
            <a:r>
              <a:rPr lang="en" sz="4100" b="1" i="0" u="none" strike="noStrike" cap="none">
                <a:solidFill>
                  <a:schemeClr val="accent1"/>
                </a:solidFill>
                <a:latin typeface="Times New Roman"/>
                <a:ea typeface="Times New Roman"/>
                <a:cs typeface="Times New Roman"/>
                <a:sym typeface="Times New Roman"/>
              </a:rPr>
              <a:t>Questions?</a:t>
            </a:r>
            <a:endParaRPr sz="1100" b="0" i="0" u="none" strike="noStrike" cap="none">
              <a:solidFill>
                <a:srgbClr val="000000"/>
              </a:solidFill>
              <a:latin typeface="Arial"/>
              <a:ea typeface="Arial"/>
              <a:cs typeface="Arial"/>
              <a:sym typeface="Arial"/>
            </a:endParaRPr>
          </a:p>
        </p:txBody>
      </p:sp>
      <p:pic>
        <p:nvPicPr>
          <p:cNvPr id="195" name="Google Shape;195;p21"/>
          <p:cNvPicPr preferRelativeResize="0"/>
          <p:nvPr/>
        </p:nvPicPr>
        <p:blipFill rotWithShape="1">
          <a:blip r:embed="rId3">
            <a:alphaModFix/>
          </a:blip>
          <a:srcRect/>
          <a:stretch/>
        </p:blipFill>
        <p:spPr>
          <a:xfrm>
            <a:off x="5729288" y="2849165"/>
            <a:ext cx="2271713" cy="2271713"/>
          </a:xfrm>
          <a:prstGeom prst="rect">
            <a:avLst/>
          </a:prstGeom>
          <a:noFill/>
          <a:ln>
            <a:noFill/>
          </a:ln>
        </p:spPr>
      </p:pic>
      <p:pic>
        <p:nvPicPr>
          <p:cNvPr id="196" name="Google Shape;196;p21"/>
          <p:cNvPicPr preferRelativeResize="0"/>
          <p:nvPr/>
        </p:nvPicPr>
        <p:blipFill rotWithShape="1">
          <a:blip r:embed="rId4">
            <a:alphaModFix/>
          </a:blip>
          <a:srcRect/>
          <a:stretch/>
        </p:blipFill>
        <p:spPr>
          <a:xfrm>
            <a:off x="1188244" y="1088231"/>
            <a:ext cx="3269456" cy="1997869"/>
          </a:xfrm>
          <a:prstGeom prst="rect">
            <a:avLst/>
          </a:prstGeom>
          <a:noFill/>
          <a:ln>
            <a:noFill/>
          </a:ln>
        </p:spPr>
      </p:pic>
      <p:sp>
        <p:nvSpPr>
          <p:cNvPr id="197" name="Google Shape;197;p21"/>
          <p:cNvSpPr txBox="1"/>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595959"/>
              </a:buClr>
              <a:buSzPts val="1100"/>
              <a:buFont typeface="Candara"/>
              <a:buNone/>
            </a:pP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1828800" y="2097881"/>
            <a:ext cx="5829300" cy="11025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dk1"/>
              </a:buClr>
              <a:buSzPts val="3300"/>
              <a:buNone/>
            </a:pPr>
            <a:r>
              <a:rPr lang="en" sz="3000" u="sng">
                <a:latin typeface="Times New Roman"/>
                <a:ea typeface="Times New Roman"/>
                <a:cs typeface="Times New Roman"/>
                <a:sym typeface="Times New Roman"/>
              </a:rPr>
              <a:t>Content and Popularity based RecoSys </a:t>
            </a:r>
            <a:endParaRPr sz="3000" u="sng">
              <a:latin typeface="Times New Roman"/>
              <a:ea typeface="Times New Roman"/>
              <a:cs typeface="Times New Roman"/>
              <a:sym typeface="Times New Roman"/>
            </a:endParaRPr>
          </a:p>
        </p:txBody>
      </p:sp>
    </p:spTree>
    <p:extLst>
      <p:ext uri="{BB962C8B-B14F-4D97-AF65-F5344CB8AC3E}">
        <p14:creationId xmlns:p14="http://schemas.microsoft.com/office/powerpoint/2010/main" val="383210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0" i="0" u="sng" strike="noStrike" cap="none">
                <a:solidFill>
                  <a:schemeClr val="dk1"/>
                </a:solidFill>
                <a:latin typeface="Times New Roman"/>
                <a:ea typeface="Times New Roman"/>
                <a:cs typeface="Times New Roman"/>
                <a:sym typeface="Times New Roman"/>
              </a:rPr>
              <a:t>Learning Objectives </a:t>
            </a:r>
            <a:endParaRPr/>
          </a:p>
        </p:txBody>
      </p:sp>
      <p:sp>
        <p:nvSpPr>
          <p:cNvPr id="84" name="Google Shape;84;p2"/>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Introduction to recommendation system and its applications.</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Why recommendation system is important.</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Key approaches of Recommendation system.</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Market basket analysis.</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Content Based Recommendation system and its applications.</a:t>
            </a:r>
            <a:endParaRPr sz="1800">
              <a:latin typeface="Times New Roman"/>
              <a:ea typeface="Times New Roman"/>
              <a:cs typeface="Times New Roman"/>
              <a:sym typeface="Times New Roman"/>
            </a:endParaRPr>
          </a:p>
          <a:p>
            <a:pPr marL="368300" lvl="0" indent="-254000" algn="l" rtl="0">
              <a:lnSpc>
                <a:spcPct val="100000"/>
              </a:lnSpc>
              <a:spcBef>
                <a:spcPts val="400"/>
              </a:spcBef>
              <a:spcAft>
                <a:spcPts val="0"/>
              </a:spcAft>
              <a:buSzPts val="1800"/>
              <a:buFont typeface="Times New Roman"/>
              <a:buChar char="•"/>
            </a:pPr>
            <a:r>
              <a:rPr lang="en" sz="1800">
                <a:latin typeface="Times New Roman"/>
                <a:ea typeface="Times New Roman"/>
                <a:cs typeface="Times New Roman"/>
                <a:sym typeface="Times New Roman"/>
              </a:rPr>
              <a:t>Case studies for Content based and Popularity based RecoSys.</a:t>
            </a:r>
            <a:endParaRPr sz="1800">
              <a:latin typeface="Times New Roman"/>
              <a:ea typeface="Times New Roman"/>
              <a:cs typeface="Times New Roman"/>
              <a:sym typeface="Times New Roman"/>
            </a:endParaRPr>
          </a:p>
          <a:p>
            <a:pPr marL="0" lvl="0" indent="0" algn="l" rtl="0">
              <a:lnSpc>
                <a:spcPct val="100000"/>
              </a:lnSpc>
              <a:spcBef>
                <a:spcPts val="400"/>
              </a:spcBef>
              <a:spcAft>
                <a:spcPts val="0"/>
              </a:spcAft>
              <a:buSzPts val="2400"/>
              <a:buNone/>
            </a:pPr>
            <a:endParaRPr sz="1800">
              <a:latin typeface="Times New Roman"/>
              <a:ea typeface="Times New Roman"/>
              <a:cs typeface="Times New Roman"/>
              <a:sym typeface="Times New Roman"/>
            </a:endParaRPr>
          </a:p>
          <a:p>
            <a:pPr marL="368300" lvl="0" indent="-139700" algn="l" rtl="0">
              <a:lnSpc>
                <a:spcPct val="100000"/>
              </a:lnSpc>
              <a:spcBef>
                <a:spcPts val="400"/>
              </a:spcBef>
              <a:spcAft>
                <a:spcPts val="0"/>
              </a:spcAft>
              <a:buSzPts val="1800"/>
              <a:buNone/>
            </a:pPr>
            <a:endParaRPr sz="1800">
              <a:latin typeface="Times New Roman"/>
              <a:ea typeface="Times New Roman"/>
              <a:cs typeface="Times New Roman"/>
              <a:sym typeface="Times New Roman"/>
            </a:endParaRPr>
          </a:p>
        </p:txBody>
      </p:sp>
      <p:sp>
        <p:nvSpPr>
          <p:cNvPr id="85" name="Google Shape;85;p2"/>
          <p:cNvSpPr txBox="1"/>
          <p:nvPr/>
        </p:nvSpPr>
        <p:spPr>
          <a:xfrm>
            <a:off x="457200" y="4857750"/>
            <a:ext cx="21336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 name="Google Shape;86;p2"/>
          <p:cNvSpPr txBox="1"/>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595959"/>
              </a:buClr>
              <a:buSzPts val="1100"/>
              <a:buFont typeface="Times New Roman"/>
              <a:buNone/>
            </a:pPr>
            <a:fld id="{00000000-1234-1234-1234-123412341234}" type="slidenum">
              <a:rPr lang="en" sz="1100" b="0" i="0" u="none" strike="noStrike" cap="none">
                <a:solidFill>
                  <a:srgbClr val="595959"/>
                </a:solidFill>
                <a:latin typeface="Times New Roman"/>
                <a:ea typeface="Times New Roman"/>
                <a:cs typeface="Times New Roman"/>
                <a:sym typeface="Times New Roman"/>
              </a:rPr>
              <a:t>4</a:t>
            </a:fld>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423750" y="342753"/>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Introduction to recommendation system </a:t>
            </a:r>
            <a:endParaRPr sz="2400" u="sng">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and its applications</a:t>
            </a:r>
            <a:br>
              <a:rPr lang="en" sz="2400" u="sng">
                <a:latin typeface="Times New Roman"/>
                <a:ea typeface="Times New Roman"/>
                <a:cs typeface="Times New Roman"/>
                <a:sym typeface="Times New Roman"/>
              </a:rPr>
            </a:br>
            <a:endParaRPr sz="2400" u="sng"/>
          </a:p>
        </p:txBody>
      </p:sp>
      <p:sp>
        <p:nvSpPr>
          <p:cNvPr id="92" name="Google Shape;92;p3"/>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Recommender systems are one of the most successful and widespread application of machine learning technologies in business.</a:t>
            </a: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You can apply recommender systems in scenarios where many users interact with many items.</a:t>
            </a:r>
            <a:endParaRPr sz="1500">
              <a:latin typeface="Times New Roman"/>
              <a:ea typeface="Times New Roman"/>
              <a:cs typeface="Times New Roman"/>
              <a:sym typeface="Times New Roman"/>
            </a:endParaRPr>
          </a:p>
        </p:txBody>
      </p:sp>
      <p:pic>
        <p:nvPicPr>
          <p:cNvPr id="93" name="Google Shape;93;p3"/>
          <p:cNvPicPr preferRelativeResize="0"/>
          <p:nvPr/>
        </p:nvPicPr>
        <p:blipFill rotWithShape="1">
          <a:blip r:embed="rId3">
            <a:alphaModFix/>
          </a:blip>
          <a:srcRect/>
          <a:stretch/>
        </p:blipFill>
        <p:spPr>
          <a:xfrm>
            <a:off x="979875" y="2571750"/>
            <a:ext cx="711735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Intro to RecoSys Contd.</a:t>
            </a:r>
            <a:endParaRPr sz="2400" u="sng">
              <a:latin typeface="Times New Roman"/>
              <a:ea typeface="Times New Roman"/>
              <a:cs typeface="Times New Roman"/>
              <a:sym typeface="Times New Roman"/>
            </a:endParaRPr>
          </a:p>
        </p:txBody>
      </p:sp>
      <p:sp>
        <p:nvSpPr>
          <p:cNvPr id="99" name="Google Shape;99;p4"/>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You can find large scale recommender systems in retail, video on demand, or music streaming.</a:t>
            </a: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Recommendation of news or videos for media, product recommendation or personalization in travel and retail can be handled by similar machine learning algorithms. </a:t>
            </a: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There are also recommender systems for experts, collaborators, jokes, restaurants, garments, financial services, life insurance, romantic partners (online dating), and Twitter pages.</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467591" y="4345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Why recommendation system is important</a:t>
            </a:r>
            <a:br>
              <a:rPr lang="en" sz="2400" u="sng">
                <a:latin typeface="Times New Roman"/>
                <a:ea typeface="Times New Roman"/>
                <a:cs typeface="Times New Roman"/>
                <a:sym typeface="Times New Roman"/>
              </a:rPr>
            </a:br>
            <a:endParaRPr sz="2400" u="sng"/>
          </a:p>
        </p:txBody>
      </p:sp>
      <p:sp>
        <p:nvSpPr>
          <p:cNvPr id="105" name="Google Shape;105;p5"/>
          <p:cNvSpPr txBox="1">
            <a:spLocks noGrp="1"/>
          </p:cNvSpPr>
          <p:nvPr>
            <p:ph type="body" idx="1"/>
          </p:nvPr>
        </p:nvSpPr>
        <p:spPr>
          <a:xfrm>
            <a:off x="644500" y="1063375"/>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Recommendation systems can help match users to items	</a:t>
            </a:r>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They help item provider deliver their items to right user.</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Identify products most relevant to the user.</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Personalized content</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Eg. Top and Offers</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Help website improve user engagement and increase online sales</a:t>
            </a:r>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br>
              <a:rPr lang="en" sz="2400" u="sng">
                <a:latin typeface="Times New Roman"/>
                <a:ea typeface="Times New Roman"/>
                <a:cs typeface="Times New Roman"/>
                <a:sym typeface="Times New Roman"/>
              </a:rPr>
            </a:br>
            <a:r>
              <a:rPr lang="en" sz="2400" u="sng">
                <a:latin typeface="Times New Roman"/>
                <a:ea typeface="Times New Roman"/>
                <a:cs typeface="Times New Roman"/>
                <a:sym typeface="Times New Roman"/>
              </a:rPr>
              <a:t>Key approaches of Recommendation system</a:t>
            </a:r>
            <a:br>
              <a:rPr lang="en" sz="2400" u="sng">
                <a:latin typeface="Times New Roman"/>
                <a:ea typeface="Times New Roman"/>
                <a:cs typeface="Times New Roman"/>
                <a:sym typeface="Times New Roman"/>
              </a:rPr>
            </a:br>
            <a:endParaRPr sz="2400" u="sng"/>
          </a:p>
        </p:txBody>
      </p:sp>
      <p:sp>
        <p:nvSpPr>
          <p:cNvPr id="111" name="Google Shape;111;p6"/>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The key approaches to RecSys</a:t>
            </a: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Collaborative filtering</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Content based</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Popularity based</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Popularity based Recommendation system</a:t>
            </a:r>
            <a:endParaRPr sz="2400" u="sng">
              <a:latin typeface="Times New Roman"/>
              <a:ea typeface="Times New Roman"/>
              <a:cs typeface="Times New Roman"/>
              <a:sym typeface="Times New Roman"/>
            </a:endParaRPr>
          </a:p>
        </p:txBody>
      </p:sp>
      <p:sp>
        <p:nvSpPr>
          <p:cNvPr id="117" name="Google Shape;117;p7"/>
          <p:cNvSpPr txBox="1">
            <a:spLocks noGrp="1"/>
          </p:cNvSpPr>
          <p:nvPr>
            <p:ph type="body" idx="1"/>
          </p:nvPr>
        </p:nvSpPr>
        <p:spPr>
          <a:xfrm>
            <a:off x="457200" y="1200150"/>
            <a:ext cx="8229600" cy="3650400"/>
          </a:xfrm>
          <a:prstGeom prst="rect">
            <a:avLst/>
          </a:prstGeom>
          <a:noFill/>
          <a:ln>
            <a:noFill/>
          </a:ln>
        </p:spPr>
        <p:txBody>
          <a:bodyPr spcFirstLastPara="1" wrap="square" lIns="68575" tIns="34275" rIns="68575" bIns="34275" anchor="t" anchorCtr="0">
            <a:noAutofit/>
          </a:bodyPr>
          <a:lstStyle/>
          <a:p>
            <a:pPr marL="342900" marR="0" lvl="0" indent="-266700" algn="l" rtl="0">
              <a:lnSpc>
                <a:spcPct val="100000"/>
              </a:lnSpc>
              <a:spcBef>
                <a:spcPts val="500"/>
              </a:spcBef>
              <a:spcAft>
                <a:spcPts val="0"/>
              </a:spcAft>
              <a:buSzPts val="1600"/>
              <a:buFont typeface="Times New Roman"/>
              <a:buChar char="•"/>
            </a:pPr>
            <a:r>
              <a:rPr lang="en" sz="1600">
                <a:latin typeface="Times New Roman"/>
                <a:ea typeface="Times New Roman"/>
                <a:cs typeface="Times New Roman"/>
                <a:sym typeface="Times New Roman"/>
              </a:rPr>
              <a:t>Recommended items viewed/purchased by most people. </a:t>
            </a:r>
            <a:endParaRPr sz="1600">
              <a:latin typeface="Times New Roman"/>
              <a:ea typeface="Times New Roman"/>
              <a:cs typeface="Times New Roman"/>
              <a:sym typeface="Times New Roman"/>
            </a:endParaRPr>
          </a:p>
          <a:p>
            <a:pPr marL="342900" marR="0" lvl="0"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Recommendations : ranked list of items by their purchase count / viewed count “Popular news”. </a:t>
            </a:r>
            <a:endParaRPr sz="1600"/>
          </a:p>
          <a:p>
            <a:pPr marL="342900" marR="0" lvl="0"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uses:</a:t>
            </a:r>
            <a:endParaRPr sz="1600">
              <a:latin typeface="Times New Roman"/>
              <a:ea typeface="Times New Roman"/>
              <a:cs typeface="Times New Roman"/>
              <a:sym typeface="Times New Roman"/>
            </a:endParaRPr>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Text only</a:t>
            </a:r>
            <a:endParaRPr sz="1600">
              <a:latin typeface="Times New Roman"/>
              <a:ea typeface="Times New Roman"/>
              <a:cs typeface="Times New Roman"/>
              <a:sym typeface="Times New Roman"/>
            </a:endParaRPr>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Purchase history</a:t>
            </a:r>
            <a:endParaRPr sz="1600"/>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User and item features</a:t>
            </a:r>
            <a:endParaRPr sz="1600">
              <a:latin typeface="Times New Roman"/>
              <a:ea typeface="Times New Roman"/>
              <a:cs typeface="Times New Roman"/>
              <a:sym typeface="Times New Roman"/>
            </a:endParaRPr>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Scale </a:t>
            </a:r>
            <a:endParaRPr sz="1600">
              <a:latin typeface="Times New Roman"/>
              <a:ea typeface="Times New Roman"/>
              <a:cs typeface="Times New Roman"/>
              <a:sym typeface="Times New Roman"/>
            </a:endParaRPr>
          </a:p>
          <a:p>
            <a:pPr marL="0" marR="0" lvl="0" indent="0" algn="l" rtl="0">
              <a:lnSpc>
                <a:spcPct val="100000"/>
              </a:lnSpc>
              <a:spcBef>
                <a:spcPts val="500"/>
              </a:spcBef>
              <a:spcAft>
                <a:spcPts val="0"/>
              </a:spcAft>
              <a:buSzPts val="2400"/>
              <a:buNone/>
            </a:pPr>
            <a:endParaRPr sz="1600"/>
          </a:p>
          <a:p>
            <a:pPr marL="0" lvl="0" indent="0" algn="l" rtl="0">
              <a:lnSpc>
                <a:spcPct val="100000"/>
              </a:lnSpc>
              <a:spcBef>
                <a:spcPts val="500"/>
              </a:spcBef>
              <a:spcAft>
                <a:spcPts val="0"/>
              </a:spcAft>
              <a:buSzPts val="2400"/>
              <a:buNone/>
            </a:pPr>
            <a:r>
              <a:rPr lang="en" sz="1600">
                <a:latin typeface="Times New Roman"/>
                <a:ea typeface="Times New Roman"/>
                <a:cs typeface="Times New Roman"/>
                <a:sym typeface="Times New Roman"/>
              </a:rPr>
              <a:t>Note: The problem with popularity based recommendation system is that the personalization is not available with this method . For eg: for a song recommendation if the model is popularity based recommender, it is not personalised towards any user and will output the same list of recommended songs</a:t>
            </a:r>
            <a:endParaRPr sz="1600"/>
          </a:p>
          <a:p>
            <a:pPr marL="381000" lvl="1" indent="0" algn="l" rtl="0">
              <a:lnSpc>
                <a:spcPct val="100000"/>
              </a:lnSpc>
              <a:spcBef>
                <a:spcPts val="400"/>
              </a:spcBef>
              <a:spcAft>
                <a:spcPts val="0"/>
              </a:spcAft>
              <a:buSzPts val="2100"/>
              <a:buNone/>
            </a:pPr>
            <a:endParaRPr sz="1600">
              <a:latin typeface="Times New Roman"/>
              <a:ea typeface="Times New Roman"/>
              <a:cs typeface="Times New Roman"/>
              <a:sym typeface="Times New Roman"/>
            </a:endParaRPr>
          </a:p>
          <a:p>
            <a:pPr marL="381000" lvl="1" indent="0" algn="l" rtl="0">
              <a:lnSpc>
                <a:spcPct val="100000"/>
              </a:lnSpc>
              <a:spcBef>
                <a:spcPts val="400"/>
              </a:spcBef>
              <a:spcAft>
                <a:spcPts val="0"/>
              </a:spcAft>
              <a:buSzPts val="2100"/>
              <a:buNone/>
            </a:pP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1063</Words>
  <Application>Microsoft Office PowerPoint</Application>
  <PresentationFormat>On-screen Show (16:9)</PresentationFormat>
  <Paragraphs>134</Paragraphs>
  <Slides>20</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Corbel</vt:lpstr>
      <vt:lpstr>Roboto</vt:lpstr>
      <vt:lpstr>Calibri</vt:lpstr>
      <vt:lpstr>Arial</vt:lpstr>
      <vt:lpstr>Times New Roman</vt:lpstr>
      <vt:lpstr>Candara</vt:lpstr>
      <vt:lpstr>Office Theme</vt:lpstr>
      <vt:lpstr>1_Office Theme</vt:lpstr>
      <vt:lpstr>5_Office Theme</vt:lpstr>
      <vt:lpstr>PowerPoint Presentation</vt:lpstr>
      <vt:lpstr>PowerPoint Presentation</vt:lpstr>
      <vt:lpstr>Content and Popularity based RecoSys </vt:lpstr>
      <vt:lpstr>Learning Objectives </vt:lpstr>
      <vt:lpstr>Introduction to recommendation system  and its applications </vt:lpstr>
      <vt:lpstr>Intro to RecoSys Contd.</vt:lpstr>
      <vt:lpstr>Why recommendation system is important </vt:lpstr>
      <vt:lpstr> Key approaches of Recommendation system </vt:lpstr>
      <vt:lpstr>Popularity based Recommendation system</vt:lpstr>
      <vt:lpstr>Content Based Recommendation system and its applications</vt:lpstr>
      <vt:lpstr>Content based RecoSys Contd.</vt:lpstr>
      <vt:lpstr>Bag of Words (BOW) vectorization</vt:lpstr>
      <vt:lpstr>TF-IDF</vt:lpstr>
      <vt:lpstr>Word Embedding Models (Word2Vec)</vt:lpstr>
      <vt:lpstr>Case Study</vt:lpstr>
      <vt:lpstr>Steps to follow</vt:lpstr>
      <vt:lpstr>Case study on Content based RS</vt:lpstr>
      <vt:lpstr>Attribute information</vt:lpstr>
      <vt:lpstr>Steps to follow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Home</cp:lastModifiedBy>
  <cp:revision>3</cp:revision>
  <dcterms:modified xsi:type="dcterms:W3CDTF">2019-12-08T08:26:12Z</dcterms:modified>
</cp:coreProperties>
</file>