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6" r:id="rId1"/>
    <p:sldMasterId id="2147483657" r:id="rId2"/>
    <p:sldMasterId id="2147483658" r:id="rId3"/>
  </p:sldMasterIdLst>
  <p:notesMasterIdLst>
    <p:notesMasterId r:id="rId25"/>
  </p:notesMasterIdLst>
  <p:sldIdLst>
    <p:sldId id="256" r:id="rId4"/>
    <p:sldId id="285" r:id="rId5"/>
    <p:sldId id="286" r:id="rId6"/>
    <p:sldId id="287" r:id="rId7"/>
    <p:sldId id="257"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69"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Candara" panose="020E0502030303020204" pitchFamily="34" charset="0"/>
      <p:regular r:id="rId30"/>
      <p:bold r:id="rId31"/>
      <p:italic r:id="rId32"/>
      <p:boldItalic r:id="rId33"/>
    </p:embeddedFont>
    <p:embeddedFont>
      <p:font typeface="Corbel" panose="020B0503020204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80" d="100"/>
          <a:sy n="80" d="100"/>
        </p:scale>
        <p:origin x="72" y="68"/>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1.fntdata"/><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font" Target="fonts/font9.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ink/ink1.xml><?xml version="1.0" encoding="utf-8"?>
<inkml:ink xmlns:inkml="http://www.w3.org/2003/InkML">
  <inkml:definitions>
    <inkml:context xml:id="ctx0">
      <inkml:inkSource xml:id="inkSrc0">
        <inkml:traceFormat>
          <inkml:channel name="X" type="integer" max="18460" units="cm"/>
          <inkml:channel name="Y" type="integer" max="10400" units="cm"/>
          <inkml:channel name="F" type="integer" max="409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0" timeString="2019-12-22T06:57:14.091"/>
    </inkml:context>
    <inkml:brush xml:id="br0">
      <inkml:brushProperty name="width" value="0.05292" units="cm"/>
      <inkml:brushProperty name="height" value="0.05292" units="cm"/>
      <inkml:brushProperty name="color" value="#FF0000"/>
    </inkml:brush>
    <inkml:context xml:id="ctx1">
      <inkml:inkSource xml:id="inkSrc25">
        <inkml:traceFormat>
          <inkml:channel name="X" type="integer" max="3408" units="cm"/>
          <inkml:channel name="Y" type="integer" max="1920" units="cm"/>
          <inkml:channel name="T" type="integer" max="2.14748E9" units="dev"/>
        </inkml:traceFormat>
        <inkml:channelProperties>
          <inkml:channelProperty channel="X" name="resolution" value="115.91837" units="1/cm"/>
          <inkml:channelProperty channel="Y" name="resolution" value="116.36364" units="1/cm"/>
          <inkml:channelProperty channel="T" name="resolution" value="1" units="1/dev"/>
        </inkml:channelProperties>
      </inkml:inkSource>
      <inkml:timestamp xml:id="ts1" timeString="2019-12-22T06:57:32.760"/>
    </inkml:context>
  </inkml:definitions>
  <inkml:trace contextRef="#ctx0" brushRef="#br0">6788 7144 886 0,'0'0'0'0,"4"3"0"0,5 3 0 0,-9-6 170 15,0 0-170-15,0 0 171 0,-4 2-171 0,4-2 131 16,0 0-131-16,-5 0 132 0,-4 0-132 0,9 0 80 15,0 0-80-15,-8 2 81 0,3 1-81 0,5-3 37 16,0 0-37-16,-10 4 37 0,1 5-37 0,9-9 9 0,0 0-9 16,-9 15 9-16,-4 3-9 0,13-18 6 0,0 0-6 15,-9 20 6-15,0 2-6 0,9-22 0 0,0 0 0 16,-9 24 1-16,0 5-1 0,9-29-12 0,0 0 12 0,-8 28-12 16,6-1 12-16,2-27-47 0,0 0 47 0,0 26-46 15,0 0 46-15,0-26-50 0,0 0 50 16,6 21-50-16,3 0 50 0,-9-21-88 0,0 0 88 0,9 16-87 15,4-3 87-15,-13-13-10 0,0 0 10 0,15 9-10 16,3-2 10-16,17 12-946 0</inkml:trace>
  <inkml:trace contextRef="#ctx0" brushRef="#br0" timeOffset="690.156">6982 7166 1132 0,'0'0'0'0,"0"9"0"0,4 7 0 0,-4-16 163 16,0 0-163-16,6-9 164 0,3-9-164 0,-9 18 102 16,0 0-102-16,9-13 103 0,2-3-103 0,-11 16 54 0,0 0-54 15,9-11 54-15,0 1-54 0,-9 10 1 0,0 0-1 16,10 0 2-16,4 6-2 0,-14-6 2 0,0 0-2 0,9 13 2 16,4 5-2-16,-13-18 1 0,0 0-1 0,9 18 2 15,-5 8-2-15,-4-26-5 0,0 0 5 0,6 24-4 16,-3 1 4-16,-3-25-25 0,0 0 25 0,0 26-24 15,-3-2 24-15,3-24-32 0,0 0 32 0,-4 20-32 16,2-2 32-16,2-18-12 0,0 0 12 0,-7 15-12 16,1-2 12-16,6-13-13 0,0 0 13 0,-3 7-12 15,1-1 12-15,2-6-4 0,0 0 4 0,0 0-4 16,-4-9 4-16,4 9-7 0,0 0 7 0,4-13-7 16,1-4 7-16,-5 17-7 0,0 0 7 0,6-24-7 15,7-5 7-15,-13 29-8 0,0 0 8 0,9-33-7 16,4-5 7-16,-13 38-1 0,0 0 1 0,9-37-1 15,4-3 1-15,-13 40 0 0,0 0 0 0,9-35 0 0,0 4 0 16,-9 31 0-16,0 0 0 0,5-28 1 0,3 12-1 16,-8 16 0-16,0 0 0 0,5-17 1 0,-1 12-1 15,-4 5 0-15,0 0 0 0,5-6 0 0,-1 12 0 0,-4-6 0 16,0 0 0-16,6 7 0 0,-1 8 0 0,-5-15 0 16,0 0 0-16,7 15 1 0,-3 5-1 0,-4-20 0 15,0 0 0-15,6 14 1 0,-3 3-1 0,-3-17 2 16,0 0-2-16,6 13 2 0,-3-4-2 0,-3-9 1 15,0 0-1-15,2 9 2 0,2-5-2 0,-4-4 5 16,0 0-5-16,4 5 5 0,-3-1-5 0,-1-4 0 16,0 0 0-16,8 5 1 0,-3-5-1 0,-5 0-48 0,0 0 48 15,10 0-48-15,2 0 48 0,-12 0-67 0,0 0 67 16,13-3-67 0,2-3 67-16,-15 6-12 0,0 0 12 0,22-7-12 0,0-4 12 0,18-8-932 0</inkml:trace>
  <inkml:trace contextRef="#ctx0" brushRef="#br0" timeOffset="1171.818">7355 6955 964 0,'0'0'0'0,"5"6"0"0,5 3 0 0,-10-9 111 16,0 0-111-16,9 0 112 0,4-8-112 0,-13 8 72 15,0 0-72-15,9-1 73 0,0-7-73 0,-9 8 41 16,0 0-41-16,5-2 41 0,3-1-41 0,-8 3 0 15,0 0 0-15,9 3 0 0,-5 1 0 0,-4-4 0 16,0 0 0-16,9 15 0 0,-4 7 0 0,-5-22-1 16,0 0 1-16,4 24 0 0,-4 5 0 0,0-29-2 15,0 0 2-15,0 25-2 0,-7 7 2 0,7-32-5 0,0 0 5 16,-6 23-5-16,-3-1 5 0,9-22-8 0,0 0 8 16,-6 17-7-16,3-4 7 0,3-13-4 0,0 0 4 15,-6 9-3-15,4-4 3 0,2-5 0 0,0 0 0 0,0 0 0 16,8 4 0-16,-8-4 0 0,0 0 0 0,9-9 1 15,9-8-1-15,-18 17 3 0,0 0-3 0,15-18 4 16,1-4-4-16,-16 22-58 0,0 0 58 0,19-22-57 16,3-5 57-16,-22 27-75 0,0 0 75 0,18-26-75 15,1 0 75-15,-19 26-15 0,0 0 15 0,22-22-15 16,0 0 15-16,23-20-754 0</inkml:trace>
  <inkml:trace contextRef="#ctx0" brushRef="#br0" timeOffset="1397.217">7617 6743 606 0,'0'0'0'0,"4"14"0"0,0 5 0 0,-4-19 50 15,0 0-50-15,9-6 51 0,0-12-51 0,-9 18-12 16,0 0 12-16,9-22-12 0,4-4 12 0,-13 26 0 16,0 0 0-16,18-27 1 0,6-4-1 0,20-26-454 15</inkml:trace>
  <inkml:trace contextRef="#ctx0" brushRef="#br0" timeOffset="1786.235">7861 6233 774 0,'0'0'0'0,"0"15"0"15,2 11 0-15,-2-26 119 0,0 0-119 0,2 3 119 16,2-6-119-16,-4 3 104 0,0 0-104 0,0-4 104 16,0-5-104-16,0 9 69 0,0 0-69 0,3-6 69 0,-3 3-69 15,0 3 13-15,0 0-13 0,6 0 14 0,3 0-14 16,-9 0 22-16,0 0-22 0,13 5 23 0,1 4-23 16,-14-9 22-16,0 0-22 0,17 10 22 0,-2 0-22 0,-15-10 8 15,0 0-8-15,16 10 8 0,2 2-8 0,-18-12 10 16,0 0-10-16,15 15 10 0,0-2-10 0,-15-13 3 15,0 0-3-15,16 15 4 0,-3 1-4 0,-13-16-47 16,0 0 47-16,9 13-47 0,2 0 47 0,-11-13-90 16,0 0 90-16,11 14-90 0,-5-1 90 0,-6-13-20 15,0 0 20-15,9 9-19 0,-5 1 19 0,10 12-839 16</inkml:trace>
  <inkml:trace contextRef="#ctx0" brushRef="#br0" timeOffset="2882.918">7940 6211 908 0,'0'0'0'0,"0"11"0"16,-7 10 0-16,7-21 133 0,0 0-133 0,7 1 134 16,8-6-134-16,-15 5 114 0,0 0-114 0,9-4 114 15,4-1-114-15,-13 5 68 0,0 0-68 0,9-4 68 0,4 2-68 16,-13 2 12-16,0 0-12 0,9 2 13 0,4 2-13 16,-13-4 21-16,0 0-21 0,9 9 21 0,0-2-21 15,-9-7 3-15,0 0-3 0,9 11 3 0,1 2-3 0,-10-13 2 16,0 0-2-16,5 16 3 0,2-1-3 0,-7-15 1 15,0 0-1-15,2 17 2 0,2-5-2 0,-4-12-1 16,0 0 1-16,4 11-1 0,-4 2 1 0,0-13-5 16,0 0 5-16,0 8-5 0,0 1 5 0,0-9-33 15,0 0 33-15,0 5-32 0,0 3 32 0,0-8-46 16,0 0 46-16,0 5-45 0,1 1 45 0,-1-6-57 0,0 0 57 16,0 3-57-16,0 1 57 0,0-4-62 15,0 0 62-15,0 0-61 0,-1 0 61 0,1 0-58 0,0 0 58 16,0 0-58-16,-8-4 58 0,8 4-46 0,0 0 46 0,-2-9-46 15,2 0 46-15,0 9-21 0,0 0 21 0,0-13-21 16,6-5 21-16,-6 18-2 0,0 0 2 0,5-26-2 16,5-5 2-16,-10 31 5 0,0 0-5 0,12-31 5 15,1-8-5-15,-13 39 74 0,0 0-74 0,13-36 75 16,-2-3-75-16,-11 39 50 0,0 0-50 0,9-31 51 16,-1 4-51-16,-8 27 51 0,0 0-51 0,5-22 51 15,-1 3-51-15,-4 19 39 0,0 0-39 0,-4-12 39 16,-5 6-39-16,9 6 26 0,0 0-26 0,-9 0 26 15,-4 6-26-15,13-6 26 0,0 0-26 0,-11 7 26 16,0 4-26-16,11-11 14 0,0 0-14 0,-6 16 15 16,-3-1-15-16,9-15 18 0,0 0-18 0,-3 16 19 0,3-1-19 15,0-15 8-15,0 0-8 0,3 13 9 0,6 0-9 16,-9-13 9-16,0 0-9 0,17 13 10 0,7-4-10 16,-24-9 3-16,0 0-3 0,22 7 4 0,2-1-4 0,-24-6 6 15,0 0-6-15,29 3 6 0,-1-3-6 0,-28 0-35 16,0 0 35-16,22-3-35 0,1 3 35 0,-23 0-60 15,0 0 60-15,22-6-59 0,0 2 59 0,-22 4-4 16,0 0 4-16,21-3-3 0,-5-6 3 0,21-4-1012 16</inkml:trace>
  <inkml:trace contextRef="#ctx0" brushRef="#br0" timeOffset="3109.471">8491 5926 987 0,'0'0'0'0,"-6"16"0"16,-3 6 0-16,9-22 119 0,0 0-119 0,-4 15 120 15,1-4-120-15,3-11 75 0,0 0-75 0,0 9 75 16,3 0-75-16,-3-9 42 0,0 0-42 0,4 9 43 16,1 0-43-16,-5-9-2 0,0 0 2 0,4 8-1 15,2 1 1-15,-6-9-80 0,0 0 80 0,3 5-80 16,-3-1 80-16,0-4-9 0,0 0 9 0,6 4-9 15,-6-2 9-15,5 3-898 0</inkml:trace>
  <inkml:trace contextRef="#ctx0" brushRef="#br0" timeOffset="3392.761">8305 5680 785 0,'0'0'0'0,"9"9"0"0,10 4 0 0,-19-13 137 15,0 0-137-15,14-3 137 0,3-16-137 0,-17 19 131 16,0 0-131-16,22-13 131 0,5-1-131 0,-27 14 93 16,0 0-93-16,37-8 93 0,4-1-93 0,-41 9 52 15,0 0-52-15,40 0 52 0,4 4-52 0,-44-4 24 0,0 0-24 16,42 9 25-16,-2 4-25 0,-40-13 0 0,0 0 0 0,37 20 0 15,-6 13 0-15,-31-33-70 0,0 0 70 0,26 27-69 16,-4 8 69-16,-22-35-9 0,0 0 9 0,18 31-8 16,-3 1 8-16,20 30-1066 0</inkml:trace>
  <inkml:trace contextRef="#ctx0" brushRef="#br0" timeOffset="3888.957">8624 5175 863 0,'0'0'0'0,"6"11"0"0,3 5 0 0,-9-16 146 15,0 0-146-15,0 0 146 0,-5 0-146 0,5 0 102 16,0 0-102-16,0-5 103 0,-4-3-103 0,4 8 72 16,0 0-72-16,0-5 72 0,0 1-72 0,0 4 37 15,0 0-37-15,4 0 38 0,1-4-38 0,-5 4 15 0,0 0-15 16,6 4 16-16,3 0-16 0,-9-4 13 0,0 0-13 15,11 9 13-15,3 4-13 0,-14-13 4 0,0 0-4 16,13 18 4-16,2 4-4 0,-15-22 3 0,0 0-3 0,13 22 3 16,-8 0-3-16,-5-22 5 0,0 0-5 0,8 18 5 15,-3-1-5-15,-5-17 2 0,0 0-2 0,4 11 2 16,-4-2-2-16,0-9 5 0,0 0-5 0,2 7 5 16,1-5-5-16,-3-2 13 0,0 0-13 0,6-2 13 15,5-7-13-15,-11 9 8 0,0 0-8 0,18-16 9 16,10-6-9-16,-28 22 3 0,0 0-3 0,24-24 4 15,1-2-4-15,-25 26-64 0,0 0 64 0,28-22-63 16,-3-3 63-16,-25 25-3 0,0 0 3 0,24-19-3 16,-7 6 3-16,25-18-1133 0</inkml:trace>
  <inkml:trace contextRef="#ctx0" brushRef="#br0" timeOffset="4880.305">9345 4942 819 0,'0'0'0'0,"2"7"0"0,2 2 0 0,-4-9 118 16,0 0-118-16,4 6 118 0,-4 1-118 0,0-7 106 15,0 0-106-15,0 2 106 0,0 0-106 0,0-2 92 16,0 0-92-16,0 5 92 0,0-1-92 0,0-4 48 16,0 0-48-16,9 9 48 0,0 10-48 0,-9-19 24 15,0 0-24-15,9 16 25 0,6 4-25 0,-15-20-31 16,0 0 31-16,16 26-31 0,3 5 31 0,-19-31-96 0,0 0 96 15,16 26-96-15,3 1 96 0,-19-27-11 0,0 0 11 16,18 31-11-16,0-1 11 0,23 32-928 0</inkml:trace>
  <inkml:trace contextRef="#ctx0" brushRef="#br0" timeOffset="5135.774">9296 5268 908 0,'0'0'0'0,"9"-4"0"16,9-8 0-16,-18 12 145 0,0 0-145 0,15-15 145 15,5-7-145-15,-20 22 93 0,0 0-93 0,24-26 94 0,2-1-94 16,-26 27 37-16,0 0-37 0,27-35 37 0,5-2-37 15,-32 37-95-15,0 0 95 0,29-34-95 0,2-5 95 16,-31 39-7-16,0 0 7 0,35-33-7 0,-2 4 7 0,37-33-880 16</inkml:trace>
  <inkml:trace contextRef="#ctx0" brushRef="#br0" timeOffset="5749.421">9890 4343 1020 0,'0'0'0'0,"-3"4"0"0,-7 1 0 0,10-5 145 16,0 0-145-16,-9 8 146 0,0-7-146 0,9-1 94 15,0 0-94-15,-9 8 94 0,0-3-94 0,9-5 60 16,0 0-60-16,-9 7 60 0,1 3-60 0,8-10 21 15,0 0-21-15,-2 18 21 0,-1 0-21 0,3-18 17 16,0 0-17-16,3 31 17 0,7 8-17 0,-10-39 18 0,0 0-18 16,9 37 18-16,4-3-18 0,-13-34 8 0,0 0-8 15,18 37 9-15,4 1-9 0,-22-38 9 16,0 0-9-16,20 32 10 0,2-9-10 0,-22-23 3 0,0 0-3 0,26 21 4 16,1-7-4-16,-27-14 2 0,0 0-2 0,24 9 2 15,2-1-2-15,-26-8-44 0,0 0 44 0,24 0-43 16,-2-8 43-16,-22 8-90 0,0 0 90 0,22-9-89 15,0-4 89-15,-22 13-18 0,0 0 18 0,22-14-18 16,-2-8 18-16,24-15-1043 0</inkml:trace>
  <inkml:trace contextRef="#ctx0" brushRef="#br0" timeOffset="6395.241">10052 4262 875 0,'0'0'0'0,"9"15"0"0,6 14 0 0,-15-29 158 16,0 0-158-16,3 10 158 0,-10-10-158 0,7 0 122 16,0 0-122-16,-2 0 123 0,-2 0-123 0,4 0 77 15,0 0-77-15,-5 0 78 0,5 5-78 0,0-5 35 16,0 0-35-16,0 7 36 0,0 3-36 0,0-10 8 15,0 0-8-15,0 5 9 0,5 4-9 0,-5-9 29 16,0 0-29-16,4 8 29 0,2-3-29 0,-6-5 5 16,0 0-5-16,12 0 5 0,-1 0-5 0,-11 0 16 15,0 0-16-15,17-4 17 0,1-1-17 0,-18 5 8 0,0 0-8 0,19-17 9 16,3-5-9-16,-22 22 3 0,0 0-3 16,14-22 4-16,-1-1-4 0,-13 23 3 0,0 0-3 0,9-26 3 15,-1 2-3-15,-8 24 5 0,0 0-5 0,5-22 5 16,-1 0-5-16,-4 22 0 0,0 0 0 0,2-16 1 15,-4 7-1-15,2 9 0 0,0 0 0 0,0-10 0 16,0 7 0-16,0 3-3 0,0 0 3 0,0 0-3 16,-4 0 3-16,4 0-3 0,0 0 3 0,-3 7-3 15,3 8 3-15,0-15-6 0,0 0 6 0,3 16-5 16,1-1 5-16,-4-15-8 0,0 0 8 0,9 16-7 16,9 3 7-16,-18-19-8 0,0 0 8 0,15 14-7 15,2 3 7-15,-17-17-1 0,0 0 1 0,27 13-1 16,1-1 1-16,-28-12-1 0,0 0 1 0,25 10 0 15,-1-1 0-15,-24-9 0 0,0 0 0 0,22 5 0 0,-3 3 0 16,-19-8 0-16,0 0 0 0,18 9 1 0,-2-4-1 16,-16-5 0-16,0 0 0 0,11 8 1 0,-1-3-1 15,-10-5 0-15,0 0 0 0,7 13 1 0,-2 0-1 0,-5-13 3 16,0 0-3-16,4 12 3 0,-4 3-3 0,0-15 1 16,0 0-1-16,-4 13 2 0,-1 0-2 0,5-13 1 15,0 0-1-15,-6 11 2 0,-1 0-2 0,7-11-1 16,0 0 1-16,-9 5-1 0,3 3 1 0,6-8-52 15,0 0 52-15,-3 5-51 0,-6-1 51 0,9-4-84 16,0 0 84-16,-6 0-84 0,2 2 84 0,4-2-17 16,0 0 17-16,0 0-16 0,0 0 16 0,0 0-1042 0</inkml:trace>
  <inkml:trace contextRef="#ctx0" brushRef="#br0" timeOffset="6830.171">10575 4138 1076 0,'0'0'0'0,"0"0"0"15,0 0 0-15,0 0 123 0,0 0-123 0,5-4 124 0,1-5-124 16,-6 9 75-16,0 0-75 0,7-4 75 0,-3-1-75 16,-4 5 22-16,0 0-22 0,5 0 23 0,-1 0-23 15,-4 0 0-15,0 0 0 0,5 11 0 0,4 11 0 16,-9-22-1-16,0 0 1 0,4 26-1 0,2 8 1 0,-6-34-9 16,0 0 9-16,3 28-9 0,-3 3 9 0,0-31-9 15,0 0 9-15,0 22-8 0,0-4 8 0,0-18-4 16,0 0 4-16,0 20-3 0,0-5 3 0,0-15-7 15,0 0 7-15,0 9-6 0,2 0 6 0,-2-9-1 16,0 0 1-16,4 8 0 0,-1-3 0 0,-3-5 2 16,0 0-2-16,10-3 2 0,-1-3-2 0,-9 6 2 15,0 0-2-15,13-5 3 0,-4-6-3 0,-9 11-29 0,0 0 29 16,9-15-29-16,0-2 29 0,-9 17-71 0,0 0 71 16,9-14-71-16,-5-5 71 0,-4 19-11 0,0 0 11 15,6-16-10-15,-1 1 10 0,8-16-874 0</inkml:trace>
  <inkml:trace contextRef="#ctx0" brushRef="#br0" timeOffset="7807.339">11083 3356 471 0,'0'0'0'0,"-4"16"0"15,-3 12 0-15,7-28 143 0,0 0-143 0,-2 13 143 16,2-8-143-16,0-5 105 0,0 0-105 0,0 7 106 0,0-3-106 16,0-4 79-16,0 0-79 0,0 5 80 0,0-5-80 15,0 0 46-15,0 0-46 0,2 4 46 0,-2 2-46 0,0-6 42 16,0 0-42-16,3 5 43 0,5 6-43 0,-8-11 34 16,0 0-34-16,11 9 35 0,5 0-35 0,-16-9 22 15,0 0-22-15,24 4 23 0,7 2-23 0,-31-6 18 16,0 0-18-16,26 3 19 0,2-6-19 0,-28 3 27 15,0 0-27-15,27-6 27 0,1-5-27 0,-28 11 6 16,0 0-6-16,22-11 7 0,-4 0-7 0,-18 11 5 16,0 0-5-16,13-15 5 0,-4-1-5 0,-9 16 0 15,0 0 0-15,4-15 0 0,-4-3 0 0,0 18-7 0,0 0 7 16,-4-16-7-16,-3 1 7 0,7 15-10 0,0 0 10 16,-6-17-9-16,-3 8 9 0,9 9-10 0,0 0 10 15,-9-9-9-15,1 9 9 0,8 0-8 0,0 0 8 0,-1-4-8 16,-5 8 8-16,6-4-8 0,0 0 8 0,0 0-8 15,-4 4 8-15,4-4-4 0,0 0 4 0,2 5-3 16,0 4 3-16,-2-9 0 0,0 0 0 0,6 10 0 16,3 2 0-16,-9-12 0 0,0 0 0 0,13 13 1 15,5 6-1-15,-18-19 3 0,0 0-3 0,15 16 4 16,3 2-4-16,-18-18 13 0,0 0-13 0,17 13 14 16,-3 2-14-16,-14-15 8 0,0 0-8 0,13 13 9 15,0-4-9-15,-13-9 9 0,0 0-9 0,9 13 9 16,0-4-9-16,-9-9 8 0,0 0-8 0,9 13 8 15,-5-4-8-15,-4-9 3 0,0 0-3 0,2 9 4 16,-2 4-4-16,0-13-1 0,0 0 1 0,-6 14 0 0,-3 3 0 16,9-17-66-16,0 0 66 0,-13 15-66 15,-1 1 66-15,14-16-77 0,0 0 77 0,-13 9-76 0,-2 4 76 16,15-13-16-16,0 0 16 0,-16 13-15 0,-8 0 15 0,-17 10-849 16</inkml:trace>
  <inkml:trace contextRef="#ctx0" brushRef="#br0" timeOffset="8108.533">11398 3337 695 0,'0'0'0'0,"-1"17"0"16,-1 7 0-16,2-24 100 0,0 0-100 0,0 7 100 15,2-7-100-15,-2 0 90 0,0 0-90 0,0 0 90 16,3-4-90-16,-3 4 58 0,0 0-58 0,4 0 58 16,0 0-58-16,-4 0 0 0,0 0 0 0,9 6 0 15,0 1 0-15,-9-7-62 0,0 0 62 0,9 9-62 16,4 4 62-16,-13-13-7 0,0 0 7 0,18 9-6 15,1 4 6-15,14 11-729 0</inkml:trace>
  <inkml:trace contextRef="#ctx0" brushRef="#br0" timeOffset="8482.227">11400 3006 875 0,'0'0'0'15,"8"13"0"-15,6 9 0 0,-14-22 146 0,0 0-146 16,8 3 147-16,1-6-147 0,-9 3 120 0,0 0-120 15,9-4 121-15,2 2-121 0,-11 2 93 0,0 0-93 0,22 0 93 16,9 2-93-16,-31-2 49 0,0 0-49 0,28 7 49 16,6 6-49-16,-34-13 33 0,0 0-33 0,33 18 33 15,2 10-33-15,-35-28 23 0,0 0-23 0,32 35 24 16,-5 5-24-16,-27-40 4 0,0 0-4 0,24 40 5 16,-4 4-5-16,-20-44-51 0,0 0 51 0,18 48-50 15,-7 1 50-15,-11-49-91 0,0 0 91 0,8 44-90 16,-5 0 90-16,-3-44-20 0,0 0 20 0,-3 41-20 15,-10-1 20-15,-2 44-1055 0</inkml:trace>
  <inkml:trace contextRef="#ctx0" brushRef="#br0" timeOffset="9428.664">11437 2672 1457 0,'0'0'0'0,"0"0"170"0,0 0-170 0,4-3 170 15,3 1-170-15,-7 2 125 0,0 0-125 0,5-4 126 16,-1 4-126-16,-4 0 68 0,0 0-68 0,6 0 69 16,-6 0-69-16,0 0 5 0,0 0-5 0,3 0 5 15,3 0-5-15,-6 0 4 0,0 0-4 0,3 0 5 16,7 4-5-16,-10-4 7 0,0 0-7 0,9 2 7 15,0 5-7-15,-9-7 7 0,0 0-7 0,13 11 7 16,-2 6-7-16,-11-17 0 0,0 0 0 0,11 18 1 16,-2 4-1-16,-9-22 0 0,0 0 0 0,9 22 1 15,-3 0-1-15,-6-22 6 0,0 0-6 0,3 16 7 16,3-1-7-16,-6-15 3 0,0 0-3 0,3 9 3 16,1-1-3-16,-4-8-6 0,0 0 6 0,9 5-6 0,6-1 6 15,-15-4-17-15,0 0 17 0,15-4-16 0,7-1 16 16,-22 5-10-16,0 0 10 0,22-13-10 0,2 0 10 0,-24 13-17 15,0 0 17-15,25-17-17 0,1-1 17 0,-26 18-23 16,0 0 23-16,24-18-22 0,-6 5 22 0,-18 13-83 16,0 0 83-16,17-13-83 0,-3 4 83 0,-14 9-114 15,0 0 114-15,13-6-114 0,-4 3 114 0,-9 3-32 16,0 0 32-16,4-4-32 0,1 4 32 0,5-2-1171 16</inkml:trace>
  <inkml:trace contextRef="#ctx0" brushRef="#br0" timeOffset="11034.086">5891 7887 1121 0,'0'0'0'0,"9"0"0"0,0-1 0 15,-9 1 167-15,0 0-167 0,0 0 168 0,-9-4-168 16,9 4 114-16,0 0-114 0,-4 0 115 0,-1 0-115 0,5 0 68 15,0 0-68-15,-4 2 68 0,-1 1-68 0,5-3 16 16,0 0-16-16,0 8 17 0,0 1-17 0,0-9 18 16,0 0-18-16,5 13 19 0,4 1-19 0,-9-14 8 15,0 0-8-15,13 19 9 0,2 1-9 0,-15-20 4 16,0 0-4-16,18 22 4 0,8 2-4 0,-26-24 13 16,0 0-13-16,24 20 13 0,1-2-13 0,-25-18 8 15,0 0-8-15,22 15 8 0,2-2-8 0,-24-13 3 16,0 0-3-16,19 9 4 0,3-2-4 0,-22-7 6 15,0 0-6-15,14 6 7 0,-1-5-7 0,-13-1 13 0,0 0-13 16,17-1 13-16,-6-5-13 0,-11 6 8 0,0 0-8 16,13-13 9-16,-6-3-9 0,-7 16 9 0,0 0-9 0,0-22 9 15,-4-6-9-15,4 28 3 0,0 0-3 0,-13-29 4 16,-5-2-4-16,18 31 2 0,0 0-2 0,-22-33 2 16,-5-2-2-16,27 35-1 0,0 0 1 0,-32-31 0 15,-1-4 0-15,33 35-5 0,0 0 5 0,-31-31-4 16,-4 4 4-16,35 27-15 0,0 0 15 0,-27-28-14 15,5 4 14-15,22 24-9 0,0 0 9 0,-19-22-8 16,5 4 8-16,14 18-9 0,0 0 9 0,-13-15-9 16,4-1 9-16,9 16-4 0,0 0 4 0,-8-15-3 15,7 2 3-15,1 13-2 0,0 0 2 0,0-14-2 16,0-3 2-16,0 17 0 0,0 0 0 0,5-18 0 16,-1-8 0-16,-4 26 0 0,0 0 0 0,11-27 0 0,5-3 0 15,-16 30 1-15,0 0-1 0,19-33 2 16,3-1-2-16,-22 34 4 0,0 0-4 0,31-41 5 0,5-3-5 15,-36 44 13-15,0 0-13 0,44-51 14 0,2-7-14 0,-46 58 15 16,0 0-15-16,63-79 15 0,5-17-15 16,-68 96 9-16,0 0-9 0,73-91 9 0,8-3-9 0,-81 94 4 15,0 0-4-15,80-102 4 0,5-4-4 0,-85 106 7 16,0 0-7-16,82-107 7 0,-1 1-7 0,-81 106 3 16,0 0-3-16,85-112 3 0,1-1-3 0,-86 113 0 15,0 0 0-15,91-116 0 0,7 5 0 0,-98 111 1 16,0 0-1-16,95-123 2 0,0-5-2 0,-95 128 1 15,0 0-1-15,109-125 1 0,6 3-1 0,-115 122 3 16,0 0-3-16,109-125 4 0,-7 0-4 0,-102 125 2 0,0 0-2 16,114-120 2-16,3 6-2 0,-117 114 5 0,0 0-5 15,112-119 5-15,0 2-5 0,-112 117 3 0,0 0-3 0,118-110 3 16,5 7-3-16,-123 103 1 0,0 0-1 0,117-106 2 16,-1 0-2-16,-116 106 0 0,0 0 0 0,126-107 0 15,1 1 0-15,-127 106 0 0,0 0 0 0,125-97 0 16,-8 4 0-16,-117 93-2 0,0 0 2 0,127-103-1 15,6-1 1-15,-133 104-2 0,0 0 2 0,127-94-1 16,-6 5 1-16,-121 89-2 0,0 0 2 0,130-98-1 16,2 5 1-16,-132 93-1 0,0 0 1 0,131-97-1 15,-8 4 1-15,-123 93-3 0,0 0 3 0,121-88-3 16,0 3 3-16,-121 85 0 0,0 0 0 0,108-93 0 16,-3 0 0-16,-105 93-2 0,0 0 2 0,102-85-1 15,-3 1 1-15,-99 84 0 0,0 0 0 0,90-75 0 0,-5 5 0 16,-85 70 0-16,0 0 0 0,86-75 0 0,-3-5 0 15,-83 80 0-15,0 0 0 0,88-75 0 0,-2 5 0 16,-86 70 0-16,0 0 0 0,81-62 0 0,-8 7 0 0,-73 55 1 16,0 0-1-16,75-53 1 0,-2 5-1 0,-73 48 1 15,0 0-1-15,70-50 1 0,-4 1-1 0,-66 49 1 16,0 0-1-16,57-48 1 0,-7 8-1 0,-50 40 1 16,0 0-1-16,40-35 1 0,-12 13-1 0,-28 22-2 15,0 0 2-15,16-14-1 0,-10 6 1 0,-6 8-2 16,0 0 2-16,1-5-2 0,-1 5 2 0,0 0-18 15,0 0 18-15,0 0-18 0,-5 3 18 0,5-3-72 16,0 0 72-16,-4 2-72 0,2 2 72 0,2-4-106 0,0 0 106 16,-3 4-105-16,3 1 105 0,0-5-10 0,0 0 10 15,-4 4-10-15,2 5 10 0,-7 6-1202 0</inkml:trace>
  <inkml:trace contextRef="#ctx0" brushRef="#br0" timeOffset="11952.274">10584 4032 1132 0,'0'0'0'0,"11"-4"0"0,11-5 0 0,-22 9 163 0,0 0-163 16,13-4 164-16,-8 0-164 0,-5 4 119 0,0 0-119 15,7-5 120-15,3-1-120 0,-10 6 91 0,0 0-91 16,13-12 91-16,7-5-91 0,-20 17 50 0,0 0-50 16,25-18 51-16,7-8-51 0,-32 26 49 0,0 0-49 0,27-24 49 15,4-5-49-15,-31 29 21 0,0 0-21 0,28-24 21 16,-6 4-21-16,-22 20 20 0,0 0-20 0,18-18 20 15,-3 3-20-15,-15 15 9 0,0 0-9 0,11-16 10 16,-6 7-10-16,-5 9 0 0,0 0 0 0,4-10 0 16,-6 5 0-16,2 5-25 0,0 0 25 0,-2-4-24 15,2 4 24-15,0 0-73 0,0 0 73 0,0 0-72 16,-5 0 72-16,5 0-113 0,0 0 113 0,0 0-113 16,0 0 113-16,0 0-31 0,0 0 31 0,5-3-31 15,5-3 31-15,4-1-1206 0</inkml:trace>
  <inkml:trace contextRef="#ctx0" brushRef="#br0" timeOffset="16229.514">12417 6686 908 0,'0'0'0'0,"9"-8"0"16,5-3 0-16,-14 11 161 0,0 0-161 0,8 0 162 0,-3 2-162 0,-5-2 92 15,0 0-92-15,6 4 92 0,-3 0-92 0,-3-4 60 16,0 0-60-16,15 5 60 0,7 1-60 0,-22-6 24 15,0 0-24-15,31 3 25 0,8 1-25 0,-39-4 23 16,0 0-23-16,42 4 24 0,2-4-24 0,-44 0 24 16,0 0-24-16,50 0 25 0,5 0-25 0,-55 0 23 15,0 0-23-15,58-4 24 0,5-2-24 0,-63 6 9 16,0 0-9-16,71-3 9 0,1-3-9 0,-72 6 10 16,0 0-10-16,95-7 11 0,10-2-11 0,-105 9 3 0,0 0-3 15,103-7 4-15,1 1-4 0,-104 6 2 0,0 0-2 16,106-5 3-16,3 5-3 0,-109 0 5 0,0 0-5 15,104 0 5-15,-1-4-5 0,-103 4 6 0,0 0-6 16,108-6 6-16,4-1-6 0,-112 7 7 0,0 0-7 0,107-5 8 16,-5-5-8-16,-102 10 8 0,0 0-8 0,112-3 8 15,2-1-8-15,-114 4 8 0,0 0-8 0,116-4 8 16,-3 3-8-16,-113 1 8 0,0 0-8 0,120-4 8 16,2 4-8-16,-122 0 15 0,0 0-15 0,112 4 15 15,-3-3-15-15,-109-1 8 0,0 0-8 0,112 4 8 16,1 0-8-16,-113-4 15 0,0 0-15 0,109 5 16 15,-10 4-16-15,-99-9 15 0,0 0-15 0,102 8 15 16,3 1-15-16,-105-9 9 0,0 0-9 0,99 4 9 16,0-3-9-16,-99-1 16 0,0 0-16 0,84 8 17 15,-7-5-17-15,-77-3 14 0,0 0-14 0,74 6 15 0,-4 3-15 16,-70-9 15-16,0 0-15 0,64 5 16 0,-5 3-16 16,-59-8 26-16,0 0-26 0,55 9 26 0,-6-4-26 15,-49-5 0-15,0 0 0 0,35 4 1 0,-15 0-1 0,-20-4 0 16,0 0 0-16,22 3 0 0,-4 3 0 0,-18-6-2 15,0 0 2-15,21 0-1 0,-8 2 1 0,-13-2-6 16,0 0 6-16,14 2-5 0,-5 3 5 0,-9-5-4 16,0 0 4-16,10 0-3 0,-1 4 3 0,-9-4-2 15,0 0 2-15,7 0-2 0,-1 0 2 0,-6 0-2 16,0 0 2-16,5 0-1 0,-1 2 1 0,-4-2-1 16,0 0 1-16,5 0-1 0,-1-2 1 0,-4 2 0 15,0 0 0-15,5 0 0 0,-1-4 0 0,-4 4 0 0,0 0 0 16,6-9 0-16,-3 0 0 0,-3 9 2 0,0 0-2 15,4-9 3-15,-4-8-3 0,0 17 5 0,0 0-5 0,0-15 6 16,0-1-6-16,0 16 3 0,0 0-3 0,0-24 3 16,2-1-3-16,-2 25 6 0,0 0-6 0,0-30 6 15,0 3-6-15,0 27 0 0,0 0 0 0,0-31 1 16,-2-4-1-16,2 35 0 0,0 0 0 0,2-35 1 16,0 2-1-16,-2 33 0 0,0 0 0 0,5-40 0 15,-3-4 0-15,-2 44 1 0,0 0-1 0,7-44 2 16,-3-6-2-16,-4 50 1 0,0 0-1 0,5-56 2 15,5-5-2-15,-10 61 0 0,0 0 0 0,5-58 0 16,2-1 0-16,-7 59 1 0,0 0-1 0,6-62 1 16,-1-1-1-16,-5 63 1 0,0 0-1 0,8-78 1 15,1-16-1-15,-9 94 0 0,0 0 0 0,5-84 0 16,-1-4 0-16,-4 88-2 0,0 0 2 0,4-79-1 0,-4 4 1 16,0 75-2-16,0 0 2 0,0-75-2 0,0 2 2 15,0 73 0-15,0 0 0 0,0-83 0 0,0-1 0 16,0 84 0-16,0 0 0 0,2-81 0 0,1 1 0 0,-3 80 0 15,0 0 0-15,8-86 0 0,-1 2 0 0,-7 84-1 16,0 0 1-16,11-85-1 0,4 1 1 0,-15 84 0 16,0 0 0-16,14-84 0 0,3 3 0 0,-17 81-1 15,0 0 1-15,13-84-1 0,0 0 1 0,-13 84-4 16,0 0 4-16,11-81-3 0,-2 2 3 0,-9 79-1 16,0 0 1-16,7-75 0 0,-1 4 0 0,-6 71 0 0,0 0 0 15,5-75 0-15,-1-4 0 0,-4 79 0 16,0 0 0-16,2-77 1 0,-4 2-1 0,2 75 0 0,0 0 0 15,0-70 1-15,-6 6-1 0,6 64 3 0,0 0-3 16,-3-66 4-16,-7-3-4 0,10 69 2 0,0 0-2 0,-9-68 2 16,4 2-2-16,5 66 1 0,0 0-1 0,-4-53 2 15,-3 9-2-15,7 44 1 0,0 0-1 0,-6-50 2 16,-1 6-2-16,7 44 3 0,0 0-3 0,-6-49 4 16,1-4-4-16,5 53 2 0,0 0-2 0,-9-52 2 15,0 3-2-15,9 49 1 0,0 0-1 0,-10-49 2 16,-1 1-2-16,11 48 1 0,0 0-1 0,-11-40 1 15,2 3-1-15,9 37 1 0,0 0-1 0,-9-35 1 16,0 4-1-16,9 31 3 0,0 0-3 0,-9-31 3 16,5 5-3-16,4 26 1 0,0 0-1 0,-7-25 2 15,5 6-2-15,2 19 0 0,0 0 0 0,-6-22 0 16,3 4 0-16,3 18 0 0,0 0 0 0,0-15 0 16,0-1 0-16,0 16-1 0,0 0 1 0,0-18-1 0,0 5 1 15,0 13-5-15,0 0 5 0,0-13-4 0,0-2 4 16,0 15-3-16,0 0 3 0,1-11-3 0,1 2 3 0,-2 9-2 15,0 0 2-15,0-9-2 0,0 3 2 0,0 6-1 16,0 0 1-16,0-7-1 0,0 2 1 0,0 5-4 16,0 0 4-16,0-4-3 0,0 2 3 0,0 2-2 15,0 0 2-15,0 0-2 0,2-4 2 0,-2 4 0 16,0 0 0-16,0 0 0 0,0 0 0 0,0 0 0 16,0 0 0-16,0 0 0 0,0 0 0 0,0 0 0 15,0 0 0-15,0 0 0 0,0 0 0 0,0 0 0 16,0 0 0-16,0 0 0 0,0 0 0 0,0 0-1 0,0 0 1 15,0 4-1-15,-2 5 1 0,2-9-1 0,0 0 1 16,-3 13-1-16,-5 2 1 0,8-15-1 0,0 0 1 0,-9 22-1 16,-4 9 1-16,13-31-1 0,0 0 1 0,-16 31 0 15,-4 4 0-15,20-35-3 0,0 0 3 0,-24 35-3 16,-2 5 3-16,26-40-6 0,0 0 6 0,-29 44-5 16,-4 5 5-16,33-49-3 0,0 0 3 0,-39 53-3 15,-1 6 3-15,40-59-2 0,0 0 2 0,-50 57-2 16,-5 2 2-16,55-59-2 0,0 0 2 0,-60 69-1 15,-8 3 1-15,68-72-1 0,0 0 1 0,-63 75-1 16,3 0 1-16,60-75-1 0,0 0 1 0,-59 75 0 16,2-4 0-16,57-71-1 0,0 0 1 0,-60 70 0 15,-1-6 0-15,61-64-1 0,0 0 1 0,-60 70 0 16,1-3 0-16,59-67 0 0,0 0 0 0,-51 74 0 16,3 1 0-16,48-75 0 0,0 0 0 0,-50 71 0 0,3 1 0 15,47-72 0-15,0 0 0 0,-55 66 0 0,-11 0 0 16,66-66 0-16,0 0 0 0,-65 71 1 0,-3 4-1 15,68-75 0-15,0 0 0 0,-67 77 1 0,-1 5-1 0,68-82 0 16,0 0 0-16,-79 76 0 0,-4-5 0 0,83-71 0 16,0 0 0-16,-84 84 0 0,-2 6 0 0,86-90 0 15,0 0 0-15,-87 88 0 0,1-4 0 0,86-84 0 16,0 0 0-16,-90 84 1 0,-9 4-1 0,99-88 0 16,0 0 0-16,-90 90 1 0,0 2-1 0,90-92 2 15,0 0-2-15,-89 84 3 0,2-3-3 0,87-81 1 16,0 0-1-16,-90 82 2 0,-3 2-2 0,93-84 1 0,0 0-1 15,-86 84 2-15,5 3-2 0,81-87 1 0,0 0-1 16,-83 78 1-16,3-6-1 0,80-72 1 0,0 0-1 16,-79 69 1-16,0-1-1 0,79-68 0 0,0 0 0 0,-72 70 1 15,4 1-1-15,68-71 0 0,0 0 0 16,-69 66 1-16,-1-4-1 0,70-62 0 0,0 0 0 0,-72 59 1 16,1-6-1-16,71-53 0 0,0 0 0 0,-68 57 0 15,2-4 0-15,66-53 2 0,0 0-2 0,-59 53 2 16,8 0-2-16,51-53 5 0,0 0-5 0,-50 50 5 15,1-6-5-15,49-44 3 0,0 0-3 0,-44 35 3 16,2-4-3-16,42-31 5 0,0 0-5 0,-33 22 6 16,5-11-6-16,28-11 3 0,0 0-3 0,-24 9 3 15,2-2-3-15,22-7 1 0,0 0-1 0,-18 4 2 16,1-4-2-16,17 0 0 0,0 0 0 0,-14 0 0 16,4 0 0-16,10 0-34 0,0 0 34 0,-9-4-34 0,0-1 34 15,9 5-109-15,0 0 109 0,-7-4-109 0,5-3 109 16,2 7-22-16,0 0 22 0,4-6-22 0,3-3 22 0,4-6-1310 15</inkml:trace>
  <inkml:trace contextRef="#ctx0" brushRef="#br0" timeOffset="17205.298">11518 7620 1132 0,'0'0'0'0,"9"-4"0"0,4-3 0 0,-13 7 174 0,0 0-174 15,12-2 175-15,3-3-175 0,-15 5 133 0,0 0-133 0,22-4 133 16,9-3-133-16,-31 7 90 0,0 0-90 16,28-4 90-16,1 2-90 0,-29 2 26 0,0 0-26 0,33 4 26 15,-2 5-26-15,-31-9 11 0,0 0-11 0,28 11 11 16,-6 5-11-16,-22-16 5 0,0 0-5 0,18 19 5 15,-5 8-5-15,-13-27-2 0,0 0 2 0,2 30-1 16,-4 1 1-16,2-31-20 0,0 0 20 0,-7 31-20 16,-8 0 20-16,15-31-25 0,0 0 25 0,-16 29-24 15,-3 1 24-15,19-30-15 0,0 0 15 0,-18 22-15 16,0-2 15-16,18-20-11 0,0 0 11 0,-15 11-10 16,6-2 10-16,9-9-10 0,0 0 10 0,-9 0-10 15,5-6 10-15,4 6-8 0,0 0 8 0,2-14-8 16,5-12 8-16,-7 26-4 0,0 0 4 0,9-31-3 0,0 0 3 15,-9 31 0-15,0 0 0 0,15-40 1 0,2-3-1 16,-17 43 0-16,0 0 0 0,18-40 1 0,-5-2-1 16,-13 42 8-16,0 0-8 0,13-35 9 0,1 4-9 0,-14 31 15 15,0 0-15-15,9-26 16 0,-1 8-16 0,-8 18 8 16,0 0-8-16,7-13 9 0,-3 0-9 0,-4 13 16 16,0 0-16-16,3-5 17 0,-3 1-17 0,0 4 8 15,0 0-8-15,0 6 8 0,0 10-8 0,0-16 9 16,0 0-9-16,0 13 9 0,-3 4-9 0,3-17 15 15,0 0-15-15,3 18 15 0,-1 0-15 0,-2-18 8 16,0 0-8-16,4 19 8 0,3-1-8 0,-7-18 9 0,0 0-9 16,6 16 9-16,3-3-9 0,-9-13 8 15,0 0-8-15,13 11 8 0,0-4-8 0,-13-7-40 16,0 0 40-16,18 4-39 0,2-4 39 0,-20 0-94 0,0 0 94 0,20 0-94 16,1-2 94-16,-21 2-19 0,0 0 19 0,25-2-18 15,6-3 18-15,23-2-1237 0</inkml:trace>
  <inkml:trace contextRef="#ctx0" brushRef="#br0" timeOffset="17415.476">12107 7620 1155 0,'0'0'0'0,"3"5"0"15,-3-1 0-15,0-4 154 0,0 0-154 0,0 4 154 0,0 1-154 16,0-5 113-16,0 0-113 0,6 4 114 15,-3 5-114-15,-3-9 61 0,0 0-61 0,2 9 61 0,2-5-61 16,-4-4-36-16,0 0 36 0,4 5-35 0,-1 1 35 0,-3-6-90 16,0 0 90-16,6 7-90 0,-1-1 90 0,-5-6-26 15,0 0 26-15,8 5-26 0,1 3 26 0,4 4-1066 16</inkml:trace>
  <inkml:trace contextRef="#ctx0" brushRef="#br0" timeOffset="17940.073">12328 7241 975 0,'0'0'0'0,"-5"16"0"15,-4 15 0-15,9-31 85 0,0 0-85 0,0 13 85 16,3-4-85-16,-3-9 56 0,0 0-56 0,6 6 56 15,-1-2-56-15,-5-4 40 0,0 0-40 0,8 3 41 16,1-1-41-16,-9-2 4 0,0 0-4 0,13 0 5 16,5-2-5-16,-18 2 8 0,0 0-8 0,19-3 9 15,-1-3-9-15,-18 6 9 0,0 0-9 0,16-11 10 16,5-4-10-16,-21 15 8 0,0 0-8 0,16-18 8 16,-1-4-8-16,-15 22 8 0,0 0-8 0,13-22 8 15,-8-3-8-15,-5 25 8 0,0 0-8 0,4-24 8 16,-1 2-8-16,-3 22 8 0,0 0-8 0,-3-20 8 15,-5 5-8-15,8 15 8 0,0 0-8 0,-1-13 8 0,-7 4-8 16,8 9 8-16,0 0-8 0,-2 0 8 0,-1 2-8 16,3-2 8-16,0 0-8 0,0 7 8 0,0 6-8 15,0-13 3-15,0 0-3 0,3 13 4 0,-1 0-4 0,-2-13 6 16,0 0-6-16,8 14 6 0,4 3-6 0,-12-17 13 16,0 0-13-16,13 18 13 0,7 0-13 0,-20-18 15 15,0 0-15-15,19 17 15 0,-1 1-15 0,-18-18 15 16,0 0-15-16,20 18 16 0,1-1-16 0,-21-17 16 15,0 0-16-15,16 18 17 0,-5 4-17 0,-11-22 4 16,0 0-4-16,11 19 4 0,-5 3-4 0,-6-22-2 16,0 0 2-16,3 22-1 0,-3-4 1 0,0-18-64 0,0 0 64 15,-3 15-64-15,-7 1 64 0,10-16-88 16,0 0 88-16,-9 13-87 0,-5 0 87 0,14-13-11 0,0 0 11 16,-8 9-11-16,3 0 11 0,-12 9-923 0</inkml:trace>
  <inkml:trace contextRef="#ctx0" brushRef="#br0" timeOffset="18153.589">12782 7063 1379 0,'0'0'0'0,"-8"22"0"16,-3 17 0-16,11-39 189 0,0 0-189 0,6 14 190 15,16-10-190-15,-22-4 131 0,0 0-131 0,13 4 132 16,1-3-132-16,-14-1 71 0,0 0-71 0,8 13 71 15,-3 6-71-15,-5-19 0 0,0 0 0 0,0 18 0 0,-3 2 0 16,3-20-101-16,0 0 101 0,-2 18-101 0,-2 4 101 16,4-22-101-16,0 0 101 0,-4 44-1285 0,8-88 1285 15</inkml:trace>
  <inkml:trace contextRef="#ctx1" brushRef="#br0">20729 4356 0,'0'0'0,"-10"10"15,1 0 1,-21 9 0,0 1-1,-10 10 1</inkml:trace>
  <inkml:trace contextRef="#ctx0" brushRef="#br0" timeOffset="19293.373">17119 1813 1255 0,'0'0'0'0,"0"0"165"0,0 0-165 0,9-5 166 0,7-8-166 16,-16 13 120-16,0 0-120 0,11-4 121 0,-3-1-121 15,-8 5 76-15,0 0-76 0,5 0 76 0,-1 0-76 0,-4 0 15 16,0 0-15-16,2 9 16 0,-4 4-16 0,2-13 21 16,0 0-21-16,-4 24 21 0,-9 7-21 0,13-31 1 15,0 0-1-15,-11 35 1 0,-3-1-1 0,14-34-1 16,0 0 1-16,-11 32-1 0,-4-1 1 0,15-31-11 15,0 0 11-15,-9 25-10 0,1-6 10 0,8-19-17 16,0 0 17-16,-5 18-17 0,3-5 17 0,2-13-9 16,0 0 9-16,2 13-9 0,3-4 9 0,-5-9-10 15,0 0 10-15,13 3-9 0,7-6 9 0,-20 3-4 0,0 0 4 16,21-7-3-16,-1-4 3 0,-20 11-2 0,0 0 2 16,22-13-2-16,0-9 2 0,-22 22 0 0,0 0 0 15,16-22 0-15,-1-6 0 0,-15 28 3 0,0 0-3 16,7-29 4-16,-7-2-4 0,0 31 8 0,0 0-8 0,-1-31 9 15,-7 3-9-15,8 28 0 0,0 0 0 0,-5-18 0 16,-1 1 0-16,6 17 0 0,0 0 0 16,-5-9 0-16,-1 2 0 0,6 7 0 0,0 0 0 0,-3-2 1 15,3 2-1-15,0 0 6 0,0 0-6 0,-4 6 7 16,2 10-7-16,2-16 24 0,0 0-24 0,0 15 25 16,2 1-25-16,-2-16 13 0,0 0-13 0,4 13 13 15,1 5-13-15,-5-18 18 0,0 0-18 0,7 13 19 16,3 2-19-16,-10-15 15 0,0 0-15 0,9 13 15 15,0-4-15-15,-9-9-1 0,0 0 1 0,13 9-1 16,1-2 1-16,-14-7-72 0,0 0 72 0,13 6-72 0,2-3 72 16,-15-3-84-16,0 0 84 0,22 6-83 15,5-2 83-15,-27-4-20 0,0 0 20 0,24 3-19 0,-2-1 19 16,26 2-1268-16</inkml:trace>
  <inkml:trace contextRef="#ctx0" brushRef="#br0" timeOffset="19667.678">17432 1892 1065 0,'0'0'0'0,"0"0"122"0,0 0-122 0,11 0 123 15,8-3-123-15,-19 3 85 0,0 0-85 0,13-4 85 16,-1 2-85-16,-12 2 45 0,0 0-45 0,10 0 46 16,-7 2-46-16,-3-2 0 0,0 0 0 0,6 4 1 15,-4-4-1-15,-2 0-9 0,0 0 9 0,1 9-9 16,-1 0 9-16,0-9-35 0,0 0 35 0,0 9-35 16,-1 4 35-16,1-13-28 0,0 0 28 0,0 9-28 15,-2 0 28-15,2-9-34 0,0 0 34 0,0 9-34 16,0 2 34-16,0-11-22 0,0 0 22 0,0 6-22 15,0-3 22-15,0-3-18 0,0 0 18 0,0 6-18 16,0-2 18-16,0-4-52 0,0 0 52 0,3 0-52 16,5 3 52-16,-8-3-62 0,0 0 62 0,7-3-61 15,2 3 61-15,-9 0-9 0,0 0 9 0,9-4-9 0,4 0 9 16,6-1-714-16</inkml:trace>
  <inkml:trace contextRef="#ctx0" brushRef="#br0" timeOffset="20538.288">17735 1473 1166 0,'0'7'0'15,"0"-7"144"-15,0 0-144 0,0 6 145 0,0-3-145 0,0-3 122 16,0 0-122-16,0 6 123 0,-4-3-123 15,4-3 85-15,0 0-85 0,0 0 85 0,-1 4-85 0,1-4 31 16,0 0-31-16,0 2 31 0,-2 2-31 0,2-4 16 16,0 0-16-16,0 5 17 0,2 2-17 0,-2-7 19 15,0 0-19-15,5 9 20 0,-1 1-20 0,-4-10 14 16,0 0-14-16,11 5 15 0,3 2-15 0,-14-7 16 16,0 0-16-16,21 0 17 0,-1-3-17 0,-20 3 4 0,0 0-4 15,24-6 4-15,3-7-4 0,-27 13 7 0,0 0-7 16,22-12 8-16,-2-1-8 0,-20 13 3 0,0 0-3 0,17-18 3 15,-4-1-3-15,-13 19 0 0,0 0 0 0,9-16 0 16,-4 1 0-16,-5 15-1 0,0 0 1 0,4-16 0 16,-2 3 0-16,-2 13-9 0,0 0 9 0,4-9-9 15,-3 3 9-15,-1 6-16 0,0 0 16 0,4-4-15 16,0 1 15-16,-4 3-9 0,0 0 9 0,5 3-9 16,3 1 9-16,-8-4-17 0,0 0 17 0,12 9-16 15,3 10 16-15,-15-19-4 0,0 0 4 0,15 16-3 16,1-1 3-16,-16-15-3 0,0 0 3 0,19 20-2 15,-1 0 2-15,-18-20 0 0,0 0 0 0,16 20 0 16,1-2 0-16,-17-18 1 0,0 0-1 0,20 15 1 16,2 2-1-16,-22-17 4 0,0 0-4 0,24 12 4 15,0 1-4-15,-24-13 7 0,0 0-7 0,20 9 8 16,-2 1-8-16,-18-10 8 0,0 0-8 0,15 9 8 0,-2-6-8 16,-13-3 1-16,0 0-1 0,5 6 1 0,-1-2-1 15,-4-4-5-15,0 0 5 0,2 1-5 0,-4 3 5 0,2-4-40 16,0 0 40-16,-5 4-39 0,-5-1 39 0,10-3-65 15,0 0 65-15,-9 6-65 0,-4 3 65 0,13-9-96 16,0 0 96-16,-12 4-95 0,-1 1 95 0,13-5-106 16,0 0 106-16,-11 4-105 0,0 0 105 0,11-4-32 15,0 0 32-15,-9 0-32 0,3 0 32 0,-12 1-937 16</inkml:trace>
  <inkml:trace contextRef="#ctx0" brushRef="#br0" timeOffset="20929.265">18418 1308 908 0,'-6'5'0'0,"6"-5"173"0,0 0-173 0,-4 10 173 16,3 2-173-16,1-12 116 0,0 0-116 0,0 8 117 15,0-3-117-15,0-5 94 0,0 0-94 0,0 4 95 16,0-2-95-16,0-2 49 0,0 0-49 0,0 7 50 15,-4-2-50-15,4-5 21 0,0 0-21 0,-2 10 21 16,0 2-21-16,2-12 21 0,0 0-21 0,-2 13 21 16,2 4-21-16,0-17 15 0,0 0-15 0,2 11 15 15,0 2-15-15,-2-13 4 0,0 0-4 0,7 12 5 0,3 1-5 16,-10-13 7-16,0 0-7 0,14 9 8 0,3 1-8 16,-17-10 3-16,0 0-3 0,16 9 3 0,3-2-3 15,-19-7 2-15,0 0-2 0,14 6 2 0,3-3-2 16,-17-3 0-16,0 0 0 0,13 6 0 0,-4-3 0 0,-9-3 0 15,0 0 0-15,9 4 0 0,0-2 0 0,-9-2-10 16,0 0 10-16,9 3-10 0,0-3 10 0,-9 0-52 16,0 0 52-16,15 0-51 0,3-5 51 0,-18 5-89 15,0 0 89-15,24-11-89 0,4-4 89 0,-28 15-10 16,0 0 10-16,38-18-10 0,10-2 10 0,35-17-1139 16</inkml:trace>
</inkml:ink>
</file>

<file path=ppt/ink/ink2.xml><?xml version="1.0" encoding="utf-8"?>
<inkml:ink xmlns:inkml="http://www.w3.org/2003/InkML">
  <inkml:definitions>
    <inkml:context xml:id="ctx0">
      <inkml:inkSource xml:id="inkSrc0">
        <inkml:traceFormat>
          <inkml:channel name="X" type="integer" max="3408" units="cm"/>
          <inkml:channel name="Y" type="integer" max="1920" units="cm"/>
          <inkml:channel name="T" type="integer" max="2.14748E9" units="dev"/>
        </inkml:traceFormat>
        <inkml:channelProperties>
          <inkml:channelProperty channel="X" name="resolution" value="115.91837" units="1/cm"/>
          <inkml:channelProperty channel="Y" name="resolution" value="116.36364" units="1/cm"/>
          <inkml:channelProperty channel="T" name="resolution" value="1" units="1/dev"/>
        </inkml:channelProperties>
      </inkml:inkSource>
      <inkml:timestamp xml:id="ts0" timeString="2019-12-22T07:01:16.291"/>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18460" units="cm"/>
          <inkml:channel name="Y" type="integer" max="10400" units="cm"/>
          <inkml:channel name="F" type="integer" max="409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1" timeString="2019-12-22T07:01:17.124"/>
    </inkml:context>
  </inkml:definitions>
  <inkml:trace contextRef="#ctx0" brushRef="#br0">24973 6648 0,'0'0'0,"0"0"16,0 0-1,0 0 1,0 0 0,0 0-1</inkml:trace>
  <inkml:trace contextRef="#ctx1" brushRef="#br0">20628 4453 740 0,'0'0'0'0,"8"0"0"0,1-4 0 0,-9 4 149 0,0 0-149 16,2 0 150-16,-2 0-150 0,0 0 142 0,0 0-142 16,0 0 142-16,-6-3-142 0,6 3 113 0,0 0-113 15,-2-2 114-15,0-6-114 0,2 8 80 0,0 0-80 0,2-5 81 16,4-4-81-16,-6 9 64 0,0 0-64 15,11-13 64-15,3 0-64 0,-14 13 59 0,0 0-59 0,24-15 60 16,7 5-60-16,-31 10 45 0,0 0-45 0,24-6 46 16,2 1-46-16,-26 5 30 0,0 0-30 0,18-4 30 15,-3 8-30-15,-15-4 16 0,0 0-16 0,11 9 17 16,-4 3-17-16,-7-12 10 0,0 0-10 0,8 15 11 16,-8 3-11-16,0-18 4 0,0 0-4 0,0 30 5 15,-6 1-5-15,6-31 0 0,0 0 0 0,-3 27 1 16,-3 1-1-16,6-28 0 0,0 0 0 0,-5 26 0 15,-1-1 0-15,6-25-1 0,0 0 1 0,-4 18 0 16,1 1 0-16,3-19-1 0,0 0 1 0,-2 16-1 16,0-5 1-16,2-11-1 0,0 0 1 0,2 8-1 15,0-5 1-15,-2-3-3 0,0 0 3 0,7-3-3 0,4-10 3 16,-11 13-11-16,0 0 11 0,15-19-11 0,1-8 11 16,-16 27-16-16,0 0 16 0,15-29-15 0,0-6 15 0,-15 35-9 15,0 0 9-15,12-33-9 0,-1-6 9 0,-11 39-17 16,0 0 17-16,11-34-16 0,-1 1 16 0,-10 33-8 15,0 0 8-15,9-26-8 0,-6 4 8 0,-3 22-4 16,0 0 4-16,6-18-3 0,-4 9 3 0,-2 9-3 16,0 0 3-16,2-10-3 0,-4 7 3 0,2 3 0 15,0 0 0-15,-2 3 0 0,-4 7 0 0,6-10 3 16,0 0-3-16,-3 12 4 0,-3 7-4 0,6-19 15 0,0 0-15 16,-3 14 15-16,3 3-15 0,0-17 9 0,0 0-9 15,1 18 9-15,7 0-9 0,-8-18 16 0,0 0-16 16,9 17 17-16,4 1-17 0,-13-18 8 0,0 0-8 0,18 13 8 15,0-4-8-15,-18-9-25 0,0 0 25 0,15 6-24 16,2-3 24-16,-17-3-94 0,0 0 94 0,20-3-94 16,4-3 94-16,-24 6-17 0,0 0 17 0,25-9-17 15,1-4 17-15,27-5-1333 0</inkml:trace>
  <inkml:trace contextRef="#ctx1" brushRef="#br0" timeOffset="225.564">21279 4381 1323 0,'0'0'0'0,"-5"-3"0"0,-2-6 0 15,7 9 144-15,0 0-144 0,-4 2 144 0,4 5-144 0,0-7 102 16,0 0-102-16,0 5 103 0,0 3-103 0,0-8-80 15,0 0 80-15,0 1-80 0,2 3 80 0,-2-4-20 16,0 0 20-16,0 0-20 0,-4-9 20 0,0 0-1147 16</inkml:trace>
  <inkml:trace contextRef="#ctx1" brushRef="#br0" timeOffset="869.689">21487 3984 886 0,'0'0'0'0,"3"4"0"15,7 5 0-15,-10-9 153 0,0 0-153 0,0 0 154 16,1 3-154-16,-1-3 145 0,0 0-145 0,0 0 145 16,0 0-145-16,0 0 104 0,0 0-104 0,0 0 104 15,0 0-104-15,0 0 60 0,0 0-60 0,0 0 60 0,-1 6-60 16,1-6 36-16,0 0-36 0,0 4 36 0,-2 5-36 16,2-9 17-16,0 0-17 0,0 9 17 0,2 4-17 0,-2-13 11 15,0 0-11-15,3 11 11 0,1 0-11 16,-4-11 17-16,0 0-17 0,7 2 17 0,2 1-17 0,-9-3 14 15,0 0-14-15,13-5 15 0,4-6-15 0,-17 11 9 16,0 0-9-16,18-15 9 0,2-7-9 16,-20 22 4-16,0 0-4 0,21-22 4 0,-3-5-4 0,-18 27 0 15,0 0 0-15,18-26 1 0,1 0-1 0,-19 26 0 16,0 0 0-16,11-23 0 0,-2 1 0 0,-9 22 0 16,0 0 0-16,7-17 0 0,-3 6 0 0,-4 11-1 0,0 0 1 15,3-7 0-15,-3 1 0 0,0 6-4 0,0 0 4 16,0 6-3-16,-3 1 3 0,3-7-7 0,0 0 7 15,0 11-6-15,2 6 6 0,-2-17-4 0,0 0 4 0,7 18-3 16,4 0 3-16,-11-18 0 0,0 0 0 0,16 20 0 16,6-5 0-16,-22-15 2 0,0 0-2 0,28 13 3 15,3-4-3-15,-31-9 7 0,0 0-7 0,28 4 8 16,3-1-8-16,-31-3 9 0,0 0-9 0,26 6 9 16,1-2-9-16,-27-4 15 0,0 0-15 0,20 5 15 15,-3-5-15-15,-17 0 1 0,0 0-1 0,14 6 1 16,-1 1-1-16,-13-7-5 0,0 0 5 0,6 13-4 15,-4 1 4-15,-2-14-56 0,0 0 56 0,-4 22-56 16,-5 9 56-16,9-31-102 0,0 0 102 0,-9 26-102 16,-2-4 102-16,11-22-23 0,0 0 23 0,-13 24-22 15,-4-2 22-15,-12 25-1211 0</inkml:trace>
  <inkml:trace contextRef="#ctx1" brushRef="#br0" timeOffset="1500.003">20509 5583 1031 0,'0'0'0'0,"9"-7"0"15,4-4 0-15,-13 11 186 0,0 0-186 0,16-13 186 16,3-9-186-16,-19 22 148 0,0 0-148 0,24-18 148 16,5-4-148-16,-29 22 92 0,0 0-92 0,39-28 93 15,5 3-93-15,-44 25 55 0,0 0-55 0,51-35 56 0,6-2-56 16,-57 37 44-16,0 0-44 0,60-47 45 0,6-7-45 16,-66 54 18-16,0 0-18 0,92-71 19 0,20-13-19 15,-112 84 37-15,0 0-37 0,110-85 37 0,4-6-37 16,-114 91 12-16,0 0-12 0,123-95 13 0,2-6-13 0,-125 101 12 15,0 0-12-15,124-94 12 0,-1-3-12 0,-123 97 9 16,0 0-9-16,138-100 10 0,7-3-10 0,-145 103 8 16,0 0-8-16,148-103 8 0,5 1-8 0,-153 102 3 15,0 0-3-15,150-97 4 0,2 9-4 0,-152 88 2 16,0 0-2-16,153-92 2 0,-1 3-2 0,-152 89 1 16,0 0-1-16,137-81 2 0,-10 2-2 0,-127 79 1 0,0 0-1 15,125-68 1-15,-6 15-1 0,-119 53 0 0,0 0 0 16,99-51 0-16,-14 7 0 0,-85 44 0 0,0 0 0 15,67-37 1-15,-12 10-1 0,-55 27-48 0,0 0 48 16,35-22-47-16,-16 5 47 0,-19 17-111 0,0 0 111 0,9-9-111 16,-11 0 111-16,2 9-17 0,0 0 17 0,0-4-16 15,-2 4 16-15,2-1-1396 0</inkml:trace>
  <inkml:trace contextRef="#ctx1" brushRef="#br0" timeOffset="4443.132">20973 5717 1087 0,'0'0'0'0,"4"3"0"0,1 1 0 16,-5-4 170-16,0 0-170 0,2-4 170 0,5-5-170 16,-7 9 130-16,0 0-130 0,2-9 130 0,0 0-130 0,-2 9 71 15,0 0-71-15,4-7 71 0,-2 1-71 0,-2 6 37 16,0 0-37-16,3-7 37 0,-1 5-37 0,-2 2 14 16,0 0-14-16,0 0 15 0,-2 2-15 0,2-2 12 15,0 0-12-15,-7 13 12 0,-6 9-12 0,13-22 4 16,0 0-4-16,-16 27 4 0,-6 8-4 0,22-35 7 15,0 0-7-15,-22 35 7 0,0-4-7 0,22-31 3 0,0 0-3 16,-22 35 3-16,0-4-3 0,22-31 1 16,0 0-1-16,-19 25 2 0,5-1-2 0,14-24 4 0,0 0-4 15,-11 22 5-15,3-9-5 0,8-13 0 0,0 0 0 16,-5 13 1-16,1-4-1 0,4-9 0 0,0 0 0 0,7 9 0 16,10-5 0-16,-17-4 0 0,0 0 0 0,18 0 0 15,6-7 0-15,-24 7 0 0,0 0 0 0,24-6 0 16,3-7 0-16,-27 13 1 0,0 0-1 0,22-5 2 15,-1-3-2-15,-21 8 1 0,0 0-1 0,16 0 2 16,-1 4-2-16,-15-4 1 0,0 0-1 0,9 13 1 16,-5 5-1-16,-4-18 1 0,0 0-1 0,1 26 1 15,-1 11-1-15,0-37 0 0,0 0 0 0,-5 31 1 16,-4 5-1-16,9-36 0 0,0 0 0 0,-9 39 1 16,-4 5-1-16,13-44 2 0,0 0-2 0,-13 35 3 15,2-3-3-15,11-32 1 0,0 0-1 0,-15 33 2 16,4-1-2-16,11-32 0 0,0 0 0 0,-7 29 0 0,1-3 0 15,6-26 0-15,0 0 0 0,2 25 0 0,4-3 0 16,-6-22-1-16,0 0 1 0,13 18-1 0,5-5 1 16,-18-13-2-16,0 0 2 0,18 9-1 0,8-9 1 0,-26 0-1 15,0 0 1-15,29-9-1 0,2-4 1 16,-31 13-9-16,0 0 9 0,39-18-8 0,3-7 8 0,-42 25-78 16,0 0 78-16,46-28-77 0,4-1 77 0,-50 29-95 15,0 0 95-15,51-33-94 0,0-6 94 0,-51 39-23 16,0 0 23-16,103-71-1131 0,-206 142 1131 0</inkml:trace>
  <inkml:trace contextRef="#ctx1" brushRef="#br0" timeOffset="5088.29">21382 5680 1715 0,'0'0'0'0,"0"0"0"0,0 0 0 0,0 0 0 15,0 0 0-15,0 0 47 0,0 0-47 0,0 0 48 16,0 0-48-16,0 0 7 0,0 0-7 0,0 0 7 15,0 0-7-15,0 0-4 0,0 0 4 0,0 0-4 0,24 9 4 16,-24-9-1-16,0 0 1 0,15 6-1 0,1 3 1 16,-16-9-1-16,0 0 1 0,15 13 0 0,1 3 0 0,-16-16-1 15,0 0 1-15,11 19 0 0,-1-1 0 16,-10-18 0-16,0 0 0 0,7 26 1 0,-5-1-1 16,-2-25 0-16,0 0 0 0,0 22 0 0,-2 2 0 0,2-24 0 15,0 0 0-15,0 17 1 0,-6-3-1 0,6-14 0 16,0 0 0-16,-3 13 1 0,-1-8-1 0,4-5 0 15,0 0 0-15,-2 8 1 0,0-6-1 0,2-2 0 16,0 0 0-16,2-2 1 0,0-11-1 0,-2 13 0 16,0 0 0-16,7-18 1 0,3-8-1 0,-10 26 0 15,0 0 0-15,11-27 1 0,0-8-1 0,-11 35 2 0,0 0-2 16,11-37 2-16,2-1-2 0,-13 38 1 0,0 0-1 16,5-31 2-16,-1 3-2 0,-4 28 1 0,0 0-1 15,3-22 2-15,-3 4-2 0,0 18 1 0,0 0-1 0,0-13 1 16,-1 6-1-16,1 7 3 0,0 0-3 0,-2-6 3 15,0 6-3-15,2 0 0 0,0 0 0 0,-4 9 0 16,-3 8 0-16,7-17 1 0,0 0-1 0,-6 14 2 16,1 3-2-16,5-17 1 0,0 0-1 0,-2 18 2 15,2 4-2-15,0-22 4 0,0 0-4 0,4 18 4 16,3-3-4-16,-7-15 6 0,0 0-6 0,13 13 7 16,5-4-7-16,-18-9 0 0,0 0 0 0,20 7 1 15,2-3-1-15,-22-4-47 0,0 0 47 0,26 2-46 16,3-4 46-16,-29 2-90 0,0 0 90 0,33-2-89 15,2 0 89-15,-35 2-19 0,0 0 19 0,30-3-18 16,-8 1 18-16,29-2-1103 0</inkml:trace>
  <inkml:trace contextRef="#ctx1" brushRef="#br0" timeOffset="5344.214">21918 5640 964 0,'0'0'0'0,"-2"9"0"0,-3 4 0 0,5-13 128 16,0 0-128-16,-2 9 129 0,0 0-129 0,2-9 109 15,0 0-109-15,0 13 110 0,0-2-110 0,0-11 67 0,0 0-67 16,2 11 68-16,0-2-68 0,-2-9 10 0,0 0-10 16,3 9 10-16,-3 0-10 0,0-9 7 0,0 0-7 15,0 10 8-15,4-1-8 0,-4-9-46 0,0 0 46 0,5 7-45 16,-3-1 45-16,-2-6-85 0,0 0 85 0,4 3-84 15,0-1 84-15,-4-2-17 0,0 0 17 0,9 4-17 16,-4-4 17-16,12 0-923 0</inkml:trace>
  <inkml:trace contextRef="#ctx1" brushRef="#br0" timeOffset="5540.295">21821 5545 897 0,'0'0'0'0,"13"7"0"0,3 8 0 16,-16-15 121-16,0 0-121 0,6 1 121 15,-6-2-121-15,0 1 54 0,0 0-54 0,0-2 55 0,-2-6-55 16,2 8-47-16,0 0 47 0,2-11-46 0,1-1 46 16,-3 12-1-16,0 0 1 0,6-26-794 0,-12 52 794 0</inkml:trace>
  <inkml:trace contextRef="#ctx1" brushRef="#br0" timeOffset="5944.632">21731 4993 1222 0,'0'0'0'0,"0"0"0"16,0 0 0-16,0 0 156 0,0 0-156 0,0 0 156 16,25-18-156-16,-25 18 116 0,0 0-116 0,15-7 117 15,2-6-117-15,-17 13 63 0,0 0-63 0,13-6 63 16,1 3-63-16,-14 3 6 0,0 0-6 0,9 0 7 16,1 3-7-16,-10-3 5 0,0 0-5 0,9 9 5 15,-4 1-5-15,-5-10 0 0,0 0 0 0,6 16 1 16,-4 2-1-16,-2-18-1 0,0 0 1 0,1 19 0 15,-1-1 0-15,0-18-8 0,0 0 8 0,2 17-8 16,-2 1 8-16,0-18-4 0,0 0 4 0,6 13-4 16,-4-4 4-16,-2-9-7 0,0 0 7 0,11 5-7 15,3-1 7-15,-14-4-3 0,0 0 3 0,19-9-3 0,3-6 3 16,-22 15-6-16,0 0 6 0,23-16-5 0,3-10 5 16,-26 26-66-16,0 0 66 0,28-24-65 0,3-1 65 15,-31 25-69-15,0 0 69 0,33-22-69 0,4 0 69 0,-37 22-13 16,0 0 13-16,31-19-12 0,-6 1 12 0,32-17-1113 15</inkml:trace>
  <inkml:trace contextRef="#ctx1" brushRef="#br0" timeOffset="6275.361">22360 5220 1143 0,'0'0'0'0,"2"-14"0"16,2-17 0-16,-4 31 204 0,0 0-204 0,0 0 204 15,-2 11-204-15,2-11 140 0,0 0-140 0,-2 7 140 16,0 2-140-16,2-9 66 0,0 0-66 0,0 0 66 16,0 0-66-16,0 0-42 0,0 0 42 0,0-7-42 15,0-4 42-15,0 11-109 0,0 0 109 0,9-20-109 0,0-1 109 16,-9 21-35-16,0 0 35 0,15-29-34 0,3-2 34 16,15-28-1126-16</inkml:trace>
  <inkml:trace contextRef="#ctx1" brushRef="#br0" timeOffset="7475.739">23057 4277 1188 0,'0'0'0'0,"6"7"0"0,-3-1 0 16,-3-6 147-16,0 0-147 0,6 4 147 0,3-4-147 16,-9 0 102-16,0 0-102 0,4 0 102 0,-1-4-102 15,-3 4 58-15,0 0-58 0,0 0 59 0,4 0-59 0,-4 0 10 16,0 0-10-16,0 0 10 0,-2 7-10 0,2-7 18 15,0 0-18-15,-3 11 18 0,-3 6-18 0,6-17 8 16,0 0-8-16,-7 18 9 0,-1-1-9 0,8-17 4 16,0 0-4-16,-9 23 4 0,-2 7-4 0,11-30 0 15,0 0 0-15,-11 27 1 0,-2 4-1 0,13-31 0 16,0 0 0-16,-9 26 0 0,-4 5 0 0,13-31-1 16,0 0 1-16,-7 22 0 0,2 0 0 0,5-22-4 15,0 0 4-15,-4 18-3 0,4-3 3 0,0-15-1 0,0 0 1 16,4 13 0-16,1-4 0 0,-5-9-1 0,0 0 1 15,11 4 0-15,7-8 0 0,-18 4 0 0,0 0 0 16,17-6 0-16,7-1 0 0,-24 7 0 0,0 0 0 0,18-5 1 16,2-1-1-16,-20 6 0 0,0 0 0 0,15-4 1 15,0 1-1-15,-15 3 1 0,0 0-1 0,7 3 1 16,-3 1-1-16,-4-4 0 0,0 0 0 0,1 9 1 16,-2 4-1-16,1-13 0 0,0 0 0 0,-10 22 1 15,-6 9-1-15,16-31 0 0,0 0 0 0,-13 24 1 16,0 2-1-16,13-26 0 0,0 0 0 0,-14 24 1 15,1 5-1-15,13-29-1 0,0 0 1 0,-15 24 0 16,4 1 0-16,11-25-3 0,0 0 3 0,-5 22-3 16,1-3 3-16,4-19-1 0,0 0 1 0,-2 20 0 15,4 4 0-15,-2-24-2 0,0 0 2 0,5 25-2 16,5 3 2-16,-10-28-5 0,0 0 5 0,9 22-5 16,2 3 5-16,-11-25-31 0,0 0 31 0,18 19-31 0,0 3 31 15,-18-22-26-15,0 0 26 0,22 12-26 0,-1-2 26 16,-21-10-62-16,0 0 62 0,23 1-61 0,3-2 61 0,-26 1-100 15,0 0 100-15,24-8-100 0,0-6 100 0,-24 14-22 16,0 0 22-16,27-19-22 0,3-6 22 0,27-19-970 16</inkml:trace>
  <inkml:trace contextRef="#ctx1" brushRef="#br0" timeOffset="8406.05">23362 4294 908 0,'0'0'0'0,"16"1"0"0,15 7 0 0,-31-8 139 0,0 0-139 15,0 9 140-15,-14 4-140 0,14-13 86 0,0 0-86 16,-9 13 87-16,1-4-87 0,8-9 74 0,0 0-74 16,-7 13 74-16,5-4-74 0,2-9 35 0,0 0-35 0,0 9 36 15,2 0-36-15,-2-9 24 0,0 0-24 0,7 5 25 16,2 3-25-16,-9-8 17 0,0 0-17 0,13 0 17 16,6 0-17-16,-19 0 18 0,0 0-18 0,14-8 19 15,3 3-19-15,-17 5 8 0,0 0-8 0,18-13 9 16,-3-5-9-16,-15 18 4 0,0 0-4 0,15-18 4 15,-3 1-4-15,-12 17 0 0,0 0 0 0,10-18 0 16,-3-1 0-16,-7 19-3 0,0 0 3 0,5-20-3 16,-3 6 3-16,-2 14-13 0,0 0 13 0,0-13-13 15,-2 4 13-15,2 9-16 0,0 0 16 0,-1-6-15 16,-3 2 15-16,4 4-9 0,0 0 9 0,-4 6-9 16,1 7 9-16,3-13-4 0,0 0 4 0,-2 16-4 0,-2-1 4 15,4-15 0-15,0 0 0 0,4 26 0 0,1 5 0 16,-5-31 7-16,0 0-7 0,9 27 7 0,4-1-7 15,-13-26 16-15,0 0-16 0,19 24 17 0,4 1-17 16,-23-25 25-16,0 0-25 0,26 19 26 0,2 1-26 0,-28-20 6 16,0 0-6-16,27 18 7 0,2-3-7 0,-29-15 5 15,0 0-5-15,30 20 5 0,-3 0-5 0,-27-20 7 16,0 0-7-16,26 22 7 0,-4 0-7 0,-22-22 7 16,0 0-7-16,17 20 7 0,-5-2-7 0,-12-18 0 15,0 0 0-15,8 19 1 0,-5-1-1 0,-3-18 0 16,0 0 0-16,0 18 1 0,-3 3-1 0,3-21 0 0,0 0 0 15,-6 14 0-15,-1 3 0 0,7-17-3 0,0 0 3 16,-11 13-3-16,-6 1 3 0,17-14-37 0,0 0 37 16,-12 7-36-16,-3 3 36 0,15-10-58 0,0 0 58 0,-11 5-57 15,2-1 57-15,9-4-83 0,0 0 83 0,-8-4-82 16,1-5 82-16,7 9-10 0,0 0 10 0,2-9-10 16,7-4 10-16,2-13-993 0</inkml:trace>
  <inkml:trace contextRef="#ctx1" brushRef="#br0" timeOffset="8662.35">23897 4458 796 0,'0'0'0'0,"-3"17"0"16,-5 14 0-16,8-31 127 0,0 0-127 0,-7 9 128 15,2-9-128-15,5 0 134 0,0 0-134 0,-8 4 135 0,6-4-135 16,2 0 99-16,0 0-99 0,-3 2 99 0,1 5-99 15,2-7 47-15,0 0-47 0,0 6 47 0,2 3-47 16,-2-9 25-16,0 0-25 0,3 9 26 0,1 4-26 16,-4-13 10-16,0 0-10 0,6 7 10 0,1 2-10 0,-7-9-38 15,0 0 38-15,5 6-38 0,1-1 38 0,-6-5-88 16,0 0 88-16,7 0-87 0,1-2 87 0,-8 2-18 16,0 0 18-16,9 0-18 0,2-3 18 0,9-3-983 15</inkml:trace>
  <inkml:trace contextRef="#ctx1" brushRef="#br0" timeOffset="9277.346">23716 3900 1043 0,'0'0'0'0,"9"13"0"0,2 9 0 0,-11-22 176 16,0 0-176-16,4-4 176 0,-6-14-176 0,2 18 146 15,0 0-146-15,7-17 146 0,2-5-146 0,-9 22 102 16,0 0-102-16,15-18 103 0,2-1-103 0,-17 19 40 15,0 0-40-15,16-16 41 0,2 5-41 0,-18 11 30 0,0 0-30 16,17-7 30-16,-2 3-30 0,-15 4 0 16,0 0 0-16,12 4 0 0,-2-1 0 0,-10-3-39 0,0 0 39 15,9 9-38-15,-4 6 38 0,-5-15-37 0,0 0 37 0,6 17-37 16,-3 5 37-16,-3-22-41 0,0 0 41 0,4 18-40 16,-2 0 40-16,-2-18-27 0,0 0 27 0,2 17-27 15,0-3 27-15,-2-14-17 0,0 0 17 0,1 13-17 16,5 0 17-16,-6-13-2 0,0 0 2 0,9 9-1 15,8-1 1-15,-17-8-2 0,0 0 2 0,25 0-1 16,7-4 1-16,-32 4 0 0,0 0 0 0,36-9 0 16,5-4 0-16,-41 13-8 0,0 0 8 0,40-18-7 15,0-4 7-15,-40 22-95 0,0 0 95 0,43-32-95 16,1 1 95-16,-44 31-13 0,0 0 13 0,40-38-12 16,-2-2 12-16,41-36-1045 0</inkml:trace>
  <inkml:trace contextRef="#ctx1" brushRef="#br0" timeOffset="10539.038">21727 6942 1356 0,'0'0'0'0,"7"6"0"16,-1 7 0-16,-6-13-2 0,0 0 2 0,5 12-2 15,-1-1 2-15,-4-11 42 0,0 0-42 0,9 24 42 16,2 7-42-16,-11-31 15 0,0 0-15 0,17 33 16 15,1 6-16-15,-18-39 0 0,0 0 0 0,20 35 0 16,4 5 0-16,-24-40-1 0,0 0 1 0,22 33 0 0,0 2 0 16,-22-35-3-16,0 0 3 0,22 29-3 0,0-2 3 15,-22-27-54-15,0 0 54 0,22 26-53 0,2-2 53 0,-24-24-73 16,0 0 73-16,22 18-72 0,6-1 72 0,-28-17-13 16,0 0 13-16,25 14-12 0,5-1 12 0,27 15-825 15</inkml:trace>
  <inkml:trace contextRef="#ctx1" brushRef="#br0" timeOffset="12369.377">21916 6832 763 0,'0'0'0'0,"17"4"0"0,5 5 0 0,-22-9 106 0,0 0-106 15,5 0 107-15,-7 2-107 0,2-2 112 0,0 0-112 0,-3 2 112 16,-3-2-112-16,6 0 86 0,0 0-86 0,-4 2 86 16,1 1-86-16,3-3 59 0,0 0-59 0,2 13 60 15,1 5-60-15,-3-18 46 0,0 0-46 0,9 22 47 16,2 2-47-16,-11-24 31 0,0 0-31 0,17 30 31 16,3 4-31-16,-20-34 24 0,0 0-24 0,20 37 25 15,2-2-25-15,-22-35 4 0,0 0-4 0,22 33 4 16,0 0-4-16,-22-33 0 0,0 0 0 0,19 31 0 15,-1-4 0-15,-18-27-52 0,0 0 52 0,17 22-51 16,-5-3 51-16,-12-19-80 0,0 0 80 0,15 16-80 16,-6-1 80-16,-9-15-15 0,0 0 15 0,9 13-15 0,-1-1 15 15,10 14-994-15</inkml:trace>
  <inkml:trace contextRef="#ctx1" brushRef="#br0" timeOffset="13089.782">22186 6730 1009 0,'0'0'0'0,"3"14"0"15,-3 16 0-15,0-30 150 0,0 0-150 0,6 2 150 16,1-13-150-16,-7 11 127 0,0 0-127 0,9-8 128 15,4-5-128-15,-13 13 73 0,0 0-73 0,15-9 74 16,1 0-74-16,-16 9 22 0,0 0-22 0,17-4 23 16,1 4-23-16,-18 0 12 0,0 0-12 0,17 4 12 15,-1 2-12-15,-16-6 4 0,0 0-4 0,15 9 4 16,-4 7-4-16,-11-16-2 0,0 0 2 0,9 13-1 0,-3 2 1 16,-6-15-37-16,0 0 37 0,5 16-37 0,-1 3 37 15,-4-19-20-15,0 0 20 0,2 16-20 0,1-5 20 0,-3-11-42 16,0 0 42-16,0 11-42 0,0-6 42 0,0-5-15 15,0 0 15-15,2 6-14 0,-2-2 14 0,0-4-21 16,0 0 21-16,0 0-21 0,8-2 21 0,-8 2-15 16,0 0 15-16,3-8-15 0,3-10 15 0,-6 18-10 15,0 0 10-15,5-20-9 0,1-4 9 0,-6 24-4 16,0 0 4-16,3-31-4 0,-1 0 4 0,-2 31-1 16,0 0 1-16,0-31 0 0,0 0 0 0,0 31 2 0,0 0-2 15,0-22 2-15,-2 2-2 0,2 20 32 0,0 0-32 16,0-11 33-16,0 1-33 0,0 10 10 0,0 0-10 15,0-7 10-15,2 5-10 0,-2 2 30 0,0 0-30 0,2 6 30 16,-2 7-30-16,0-13 5 0,0 0-5 16,4 14 6-16,-1 5-6 0,-3-19 17 0,0 0-17 0,8 20 17 15,-1 2-17-15,-7-22 8 0,0 0-8 0,7 14 9 16,3-1-9-16,-10-13 9 0,0 0-9 0,11 9 9 16,1-1-9-16,-12-8 8 0,0 0-8 0,15 1 8 15,4-1-8-15,-19 0 0 0,0 0 0 0,18-1 0 16,2-3 0-16,-20 4-69 0,0 0 69 0,18-9-69 15,1-8 69-15,-19 17-3 0,0 0 3 0,22-14-3 16,0 1 3-16,24-18-1109 0</inkml:trace>
  <inkml:trace contextRef="#ctx1" brushRef="#br0" timeOffset="13705.24">22718 6114 1143 0,'0'0'0'0,"0"22"0"0,0 9 0 16,0-31 170-16,0 0-170 0,3 13 170 0,1-11-170 15,-4-2 127-15,0 0-127 0,6 7 128 0,1 3-128 16,-7-10 82-16,0 0-82 0,13 12 83 0,5 10-83 0,-18-22 38 15,0 0-38-15,19 21 38 0,1 2-38 0,-20-23 15 16,0 0-15-16,25 22 16 0,-1 2-16 0,-24-24 21 16,0 0-21-16,28 26 21 0,1-4-21 0,-29-22 8 15,0 0-8-15,28 27 8 0,3 1-8 0,-31-28 0 16,0 0 0-16,27 29 0 0,1-2 0 0,-28-27-25 16,0 0 25-16,26 26-24 0,-3 2 24 0,-23-28-73 15,0 0 73-15,21 22-72 0,-5-4 72 0,-16-18-97 0,0 0 97 16,17 16-96-16,-6-5 96 0,-11-11-15 0,0 0 15 15,9 11-15-15,-2-1 15 0,10 12-1175 0</inkml:trace>
  <inkml:trace contextRef="#ctx1" brushRef="#br0" timeOffset="14052.152">22894 6045 1132 0,'0'0'0'0,"11"16"0"15,7 6 0-15,-18-22 174 0,0 0-174 0,4 6 175 16,-6-8-175-16,2 2 144 0,0 0-144 0,7 2 145 16,-3 1-145-16,-4-3 80 0,0 0-80 0,9 9 81 0,4 4-81 15,-13-13 40-15,0 0-40 0,20 15 40 0,6 5-40 16,-26-20 16-16,0 0-16 0,28 22 17 0,3 6-17 15,-31-28 29-15,0 0-29 0,29 22 29 0,6 3-29 0,-35-25 12 16,0 0-12-16,35 24 12 0,-4 2-12 0,-31-26 10 16,0 0-10-16,27 18 11 0,-4 4-11 15,-23-22-1-15,0 0 1 0,20 18 0 0,-4 4 0 0,-16-22-34 16,0 0 34-16,13 17-34 0,-2 1 34 0,-11-18-115 16,0 0 115-16,9 18-114 0,-1-1 114 0,-8-17-25 15,0 0 25-15,5 18-24 0,1-3 24 0,5 20-1284 16</inkml:trace>
  <inkml:trace contextRef="#ctx1" brushRef="#br0" timeOffset="16304.652">23422 5884 1155 0,'0'0'0'0,"-3"-4"0"15,-5-3 0-15,8 7 148 0,0 0-148 0,-2 0 149 0,-3 1-149 16,5-1 95-16,0 0-95 0,-2 6 96 0,0-2-96 16,2-4 62-16,0 0-62 0,0 1 62 0,0 3-62 15,0-4 5-15,0 0-5 0,0 4 6 0,2-2-6 16,-2-2-49-16,0 0 49 0,0 0-49 0,4 0 49 16,-4 0-101-16,0 0 101 0,7 0-101 0,4-2 101 0,-11 2-15 15,0 0 15-15,11 0-15 0,2 0 15 0,11 0-1023 16</inkml:trace>
  <inkml:trace contextRef="#ctx1" brushRef="#br0" timeOffset="16769.417">23692 5526 1087 0,'0'0'0'0,"4"9"0"0,-1 8 0 15,-3-17 170-15,0 0-170 0,2 9 170 0,0-5-170 0,-2-4 118 16,0 0-118-16,6 11 119 0,1 5-119 0,-7-16 74 16,0 0-74-16,9 17 75 0,4 5-75 15,-13-22 36-15,0 0-36 0,16 27 37 0,5 4-37 0,-21-31 8 16,0 0-8-16,20 31 8 0,2 4-8 0,-22-35 19 15,0 0-19-15,22 31 20 0,3 4-20 0,-25-35 1 16,0 0-1-16,22 31 1 0,0 1-1 0,-22-32-57 16,0 0 57-16,21 23-57 0,-1 3 57 0,-20-26-86 15,0 0 86-15,18 16-86 0,-3 3 86 0,-15-19-19 16,0 0 19-16,15 11-18 0,-4 0 18 0,14 9-1151 0</inkml:trace>
  <inkml:trace contextRef="#ctx1" brushRef="#br0" timeOffset="17129.491">23907 5437 1188 0,'0'0'0'0,"7"5"0"16,2 4 0-16,-9-9 158 0,0 0-158 0,6 8 158 0,-3-7-158 15,-3-1 121-15,0 0-121 0,4 8 122 0,-2-3-122 16,-2-5 80-16,0 0-80 0,7 17 80 0,2 5-80 16,-9-22 19-16,0 0-19 0,19 23 20 0,-1 7-20 0,-18-30 12 15,0 0-12-15,24 27 13 0,3 3-13 0,-27-30 26 16,0 0-26-16,26 27 26 0,2 1-26 0,-28-28-2 15,0 0 2-15,22 22-2 0,-6-1 2 0,-16-21-92 16,0 0 92-16,15 19-91 0,-2-1 91 0,-13-18-103 16,0 0 103-16,16 20-103 0,1 2 103 0,-17-22-30 15,0 0 30-15,13 19-30 0,-4-7 30 0,13 16-1110 0</inkml:trace>
  <inkml:trace contextRef="#ctx1" brushRef="#br0" timeOffset="17819.61">24264 5321 751 0,'0'0'0'0,"6"9"0"0,1 10 0 16,-7-19 134-16,0 0-134 0,4 12 134 0,0-6-134 0,-4-6 94 15,0 0-94-15,1 7 95 0,-1-3-95 0,0-4 62 16,0 0-62-16,4 7 63 0,3 1-63 0,-7-8 36 15,0 0-36-15,10 9 37 0,-1-4-37 0,-9-5 22 16,0 0-22-16,13 4 23 0,-1 0-23 0,-12-4 10 16,0 0-10-16,13 0 11 0,2 0-11 0,-15 0 11 15,0 0-11-15,11-6 11 0,0 2-11 0,-11 4 0 16,0 0 0-16,11-7 0 0,-2-2 0 0,-9 9-26 0,0 0 26 16,7-13-26-16,1-2 26 0,-8 15-33 0,0 0 33 15,5-18-33-15,-1-2 33 0,-4 20-32 0,0 0 32 16,2-18-32-16,-2 3 32 0,0 15-32 0,0 0 32 0,0-13-32 15,-2 0 32-15,2 13-3 0,0 0 3 0,0-5-3 16,-2-2 3-16,2 7-4 0,0 0 4 0,0 0-4 16,0 0 4-16,0 0 1 0,0 0-1 0,6 9 2 15,3 7-2-15,-9-16 22 0,0 0-22 0,11 13 22 16,-2 2-22-16,-9-15 33 0,0 0-33 0,15 16 33 16,5 2-33-16,-20-18 36 0,0 0-36 0,22 15 36 15,0 2-36-15,-22-17 23 0,0 0-23 0,22 16 24 16,0-1-24-16,-22-15 28 0,0 0-28 0,22 16 28 15,0 3-28-15,-22-19 32 0,0 0-32 0,22 14 33 16,-6 6-33-16,-16-20 6 0,0 0-6 0,15 15 6 16,-4-6-6-16,-11-9 2 0,0 0-2 0,9 9 2 15,-1 1-2-15,-8-10-1 0,0 0 1 0,2 7 0 0,-2-4 0 16,0-3-10-16,0 0 10 0,-2 6-9 0,-6-1 9 16,8-5-41-16,0 0 41 0,-9 8-40 0,-4 1 40 15,13-9-70-15,0 0 70 0,-11 4-70 0,-2 1 70 0,13-5-10 16,0 0 10-16,-11 4-10 0,-1-4 10 0,-10 0-944 15</inkml:trace>
  <inkml:trace contextRef="#ctx1" brushRef="#br0" timeOffset="18419.943">24673 4816 1390 0,'0'0'0'0,"10"14"0"0,4 12 0 0,-14-26 168 16,0 0-168-16,4 9 169 0,-4-9-169 0,0 0 127 16,0 0-127-16,2 4 128 0,2 1-128 0,-4-5 79 0,0 0-79 15,11 9 79-15,5 4-79 0,-16-13 15 0,0 0-15 16,18 19 15-16,3-3-15 0,-21-16 21 0,0 0-21 15,23 22 21-15,3 5-21 0,-26-27 8 0,0 0-8 0,29 24 8 16,3 6-8-16,-32-30 9 0,0 0-9 0,34 25 10 16,3 6-10-16,-37-31 0 0,0 0 0 0,35 24 0 15,-2 2 0-15,-33-26-52 0,0 0 52 0,28 22-52 16,-5-4 52-16,-23-18-119 0,0 0 119 0,21 13-118 16,-3 0 118-16,-18-13-30 0,0 0 30 0,15 9-30 15,-4-4 30-15,14 12-1317 0</inkml:trace>
  <inkml:trace contextRef="#ctx1" brushRef="#br0" timeOffset="18704.432">24934 4698 1177 0,'0'0'0'0,"7"17"0"0,6 5 0 16,-13-22 157-16,0 0-157 0,11 13 157 0,0-1-157 15,-11-12 137-15,0 0-137 0,15 10 137 0,3 2-137 0,-18-12 111 16,0 0-111-16,20 19 112 0,4-1-112 0,-24-18 61 16,0 0-61-16,24 22 62 0,4 0-62 0,-28-22 36 15,0 0-36-15,25 22 37 0,-1 2-37 0,-24-24 11 16,0 0-11-16,26 26 11 0,-2 1-11 0,-24-27 0 16,0 0 0-16,24 29 0 0,-1-1 0 0,-23-28-71 15,0 0 71-15,19 22-71 0,-3 3 71 0,-16-25-112 0,0 0 112 16,19 24-112-16,1 2 112 0,-20-26-30 0,0 0 30 15,14 18-30-15,-1-1 30 0,15 14-1268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9-12-22T06:40:46.521"/>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18460" units="cm"/>
          <inkml:channel name="Y" type="integer" max="10400" units="cm"/>
          <inkml:channel name="F" type="integer" max="409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1" timeString="2019-12-22T06:40:53.602"/>
    </inkml:context>
  </inkml:definitions>
  <inkml:trace contextRef="#ctx0" brushRef="#br0">9172 5486 0</inkml:trace>
  <inkml:trace contextRef="#ctx1" brushRef="#br0">4887 3315 953 0,'0'0'0'16,"4"8"0"-16,2 6 0 0,-6-14 121 0,0 0-121 0,3 6 122 16,-3-6-122-16,0 0 91 0,0 0-91 0,0 0 91 15,0 4-91-15,0-4 51 0,0 0-51 0,0 3 51 16,-3 3-51-16,3-6 1 0,0 0-1 0,3 9 2 15,-3 4-2-15,0-13 7 0,0 0-7 0,6 18 7 16,-1 4-7-16,-5-22 22 0,0 0-22 0,8 29 23 16,1 4-23-16,-9-33 30 0,0 0-30 0,5 39 30 15,-1 8-30-15,-4-47 20 0,0 0-20 0,4 43 20 16,1 0-20-16,-5-43 11 0,0 0-11 0,0 44 11 16,0-3-11-16,0-41 5 0,0 0-5 0,-4 40 6 15,-1-2-6-15,5-38 3 0,0 0-3 0,-4 32 3 16,2-7-3-16,2-25-32 0,0 0 32 0,-3 19-32 15,-1-7 32-15,4-12-81 0,0 0 81 0,-5 10-81 0,1-7 81 16,4-3-8-16,0 0 8 0,-6-3-7 0,-3-7 7 0,-4-6-1019 16</inkml:trace>
  <inkml:trace contextRef="#ctx1" brushRef="#br0" timeOffset="601.375">4772 3284 673 0,'0'0'0'0,"7"-3"0"16,6 1 0-16,-13 2 63 0,0 0-63 0,18-13 64 16,1 0-64-16,-19 13 76 0,0 0-76 0,14-15 76 15,3 5-76-15,-17 10 39 0,0 0-39 0,22-11 40 16,-4 3-40-16,-18 8 18 0,0 0-18 0,24-9 18 16,2 4-18-16,-26 5 36 0,0 0-36 0,24-4 36 15,-2 4-36-15,-22 0 19 0,0 0-19 0,18 4 20 16,0 5-20-16,-18-9 29 0,0 0-29 0,13 22 29 15,-4 9-29-15,-9-31 12 0,0 0-12 0,0 27 13 0,-9 8-13 16,9-35 29-16,0 0-29 0,-18 31 29 0,-4 4-29 16,22-35 18-16,0 0-18 0,-22 31 19 0,-9 0-19 0,31-31 35 15,0 0-35-15,-24 28 36 0,-4-6-36 16,28-22 12-16,0 0-12 0,-22 22 12 0,4-8-12 0,18-14 20 16,0 0-20-16,-17 17 20 0,6-8-20 0,11-9 15 15,0 0-15-15,-11 7 15 0,6-1-15 0,5-6 26 16,0 0-26-16,0 4 26 0,5 1-26 0,-5-5 20 15,0 0-20-15,13 0 20 0,4 4-20 0,-17-4 40 16,0 0-40-16,27 5 41 0,4 3-41 0,-31-8 22 16,0 0-22-16,37 5 22 0,3 4-22 0,-40-9 35 15,0 0-35-15,37 7 36 0,-6-1-36 0,-31-6 21 0,0 0-21 16,37 5 21-16,3 3-21 0,-40-8 18 0,0 0-18 16,32 9 18-16,-5-5-18 0,-27-4-32 0,0 0 32 0,22 5-32 15,-7-1 32-15,-15-4-97 0,0 0 97 0,13 0-96 16,-6 2 96-16,-7-2-20 0,0 0 20 0,9 3-19 15,-3 1 19-15,8 0-1129 0</inkml:trace>
  <inkml:trace contextRef="#ctx1" brushRef="#br0" timeOffset="1276.019">5432 3643 875 0,'0'0'0'0,"4"-14"0"16,1-8 0-16,-5 22 102 0,0 0-102 0,13-4 102 15,6 8-102-15,-19-4 66 0,0 0-66 0,18 0 66 16,4 0-66-16,-22 0 48 0,0 0-48 0,22-4 49 15,-4-9-49-15,-18 13 9 0,0 0-9 0,15-13 9 16,-6-1-9-16,-9 14 10 0,0 0-10 0,8-17 11 0,-8 3-11 16,0 14 17-16,0 0-17 0,0-13 17 0,-4 4-17 15,4 9 22-15,0 0-22 0,-4-10 23 0,-1 7-23 16,5 3 22-16,0 0-22 0,-4-4 23 0,-2 8-23 0,6-4 15 16,0 0-15-16,0 5 16 0,0 6-16 15,0-11 18-15,0 0-18 0,6 19 19 0,7 4-19 0,-13-23 8 16,0 0-8-16,9 22 9 0,4 4-9 0,-13-26 9 15,0 0-9-15,15 22 10 0,-3 4-10 0,-12-26-10 16,0 0 10-16,13 18-9 0,-4 0 9 0,-9-18-91 16,0 0 91-16,10 13-91 0,-1 0 91 0,-9-13-13 15,0 0 13-15,5 5-13 0,3 1 13 0,6 7-948 16</inkml:trace>
  <inkml:trace contextRef="#ctx1" brushRef="#br0" timeOffset="4548.805">5739 3297 1278 0,'0'0'0'0,"0"0"0"0,0 0 0 0,0 0 156 0,0 0-156 16,0 0 157-16,0 0-157 0,0 0 119 0,0 0-119 16,0 0 120-16,0 0-120 0,0 0 69 0,0 0-69 15,0 0 70-15,0 0-70 0,0 0 13 0,0 0-13 0,0 0 14 16,-6 26-14-16,6-26 20 0,0 0-20 0,-4 20 20 16,1 9-20-16,3-29 23 0,0 0-23 0,0 28 24 15,0 1-24-15,0-29 22 0,0 0-22 0,0 31 22 16,0-3-22-16,0-28 9 0,0 0-9 0,3 31 9 15,1 4-9-15,-4-35 27 0,0 0-27 0,2 33 27 16,2-1-27-16,-4-32 2 0,0 0-2 0,0 28 2 16,0-4-2-16,0-24-2 0,0 0 2 0,3 22-1 15,-3-2 1-15,0-20-121 0,0 0 121 0,2 22-120 16,-2-4 120-16,0-18-22 0,0 0 22 0,-2 13-22 16,-1 0 22-16,-3 14-1371 0</inkml:trace>
  <inkml:trace contextRef="#ctx1" brushRef="#br0" timeOffset="4851.519">5794 3541 1233 0,'0'0'0'0,"-6"14"0"0,-3 16 0 0,9-30 140 15,0 0-140-15,9 2 141 0,10-8-141 0,-19 6 80 0,0 0-80 16,12-5 81-16,3-5-81 0,-15 10 36 0,0 0-36 16,13-7 37-16,0 2-37 0,-13 5-1 0,0 0 1 15,14-8-1-15,3 3 1 0,-17 5-5 0,0 0 5 0,18-8-5 16,4-1 5-16,-22 9-8 0,0 0 8 16,24-9-8-16,4 0 8 0,-28 9-56 0,0 0 56 0,22-9-55 15,-4 0 55-15,-18 9-89 0,0 0 89 0,13-8-89 16,-4 3 89-16,-9 5-27 0,0 0 27 0,4-6-27 15,-4 3 27-15,0-10-966 0</inkml:trace>
  <inkml:trace contextRef="#ctx1" brushRef="#br0" timeOffset="5119.802">5920 3438 1143 0,'0'0'0'0,"11"0"0"15,4 6 0-15,-15-6 164 0,0 0-164 0,9 5 165 16,-5 2-165-16,-4-7 120 0,0 0-120 0,5 4 121 0,-1 2-121 15,-4-6 69-15,0 0-69 0,9 12 69 0,0 7-69 16,-9-19 26-16,0 0-26 0,13 16 26 0,-4-1-26 0,-9-15 9 16,0 0-9-16,11 22 9 0,0 0-9 15,-11-22 10-15,0 0-10 0,9 22 11 0,1 0-11 0,-10-22 8 16,0 0-8-16,5 22 9 0,-1 0-9 0,-4-22 3 16,0 0-3-16,5 22 4 0,-1 0-4 0,-4-22-6 15,0 0 6-15,0 18-6 0,2-5 6 0,-2-13-80 16,0 0 80-16,0 15-79 0,-2-8 79 0,2-7-96 15,0 0 96-15,0 9-96 0,-4-7 96 0,4-2-25 16,0 0 25-16,-5 0-24 0,-4-6 24 0,-4 1-1100 16</inkml:trace>
  <inkml:trace contextRef="#ctx1" brushRef="#br0" timeOffset="5361.158">5909 3394 1345 0,'0'0'0'0,"2"6"0"16,5 3 0-16,-7-9 141 0,0 0-141 0,0 7 141 16,-9 2-141-16,9-9 86 0,0 0-86 0,-7 4 86 15,1-4-86-15,6 0-4 0,0 0 4 0,-5 0-3 0,-4 0 3 16,9 0-126-16,0 0 126 0,-4-4-126 15,4 4 126-15,0 0-31 0,0 0 31 0,4-7-31 0,7-2 31 16,5-6-1041-16</inkml:trace>
  <inkml:trace contextRef="#ctx1" brushRef="#br0" timeOffset="6425.38">6261 3460 998 0,'0'0'0'0,"0"-4"0"16,-5 1 0-16,5 3 126 0,0 0-126 0,2-6 127 16,5-3-127-16,-7 9 82 0,0 0-82 0,6-4 83 15,1-1-83-15,-7 5 45 0,0 0-45 0,5-4 45 16,1 1-45-16,-6 3 0 0,0 0 0 0,4 0 1 16,-1 7-1-16,-3-7 0 0,0 0 0 0,0 9 0 15,0 2 0-15,0-11-1 0,0 0 1 0,2 17-1 0,-2-3 1 16,0-14-11-16,0 0 11 0,0 20-10 0,0-1 10 15,0-19-4-15,0 0 4 0,0 14-4 0,-2 3 4 16,2-17-1-16,0 0 1 0,0 16 0 0,0-5 0 16,0-11-1-16,0 0 1 0,0 13 0 0,0-5 0 15,0-8 0-15,0 0 0 0,0 9 1 0,-3-4-1 0,3-5 1 16,0 0-1-16,-4 4 1 0,-2-4-1 0,6 0 0 16,0 0 0-16,-3-4 0 0,1-9 0 0,2 13-2 15,0 0 2-15,-4-14-1 0,1-3 1 0,3 17 0 16,0 0 0-16,-4-18 0 0,2-4 0 0,2 22 0 15,0 0 0-15,2-18 0 0,2 1 0 0,-4 17-2 16,0 0 2-16,3-13-1 0,1 8 1 0,-4 5 8 16,0 0-8-16,9-6 8 0,10 6-8 0,-19 0 16 0,0 0-16 15,23 6 17-15,12 7-17 0,-35-13 16 0,0 0-16 16,33 9 17-16,6 7-17 0,-39-16 26 0,0 0-26 16,36 11 26-16,5 2-26 0,-41-13 6 0,0 0-6 0,40 9 7 15,-3 0-7-15,-37-9 10 0,0 0-10 0,35 8 10 16,-6-8-10-16,-29 0 15 0,0 0-15 0,29 0 16 15,-5-4-16-15,-24 4 14 0,0 0-14 0,26-5 15 16,-8-8-15-16,-18 13 9 0,0 0-9 0,19-17 9 16,-10-1-9-16,-9 18 9 0,0 0-9 0,9-24 10 15,-9 2-10-15,0 22 8 0,0 0-8 0,0-22 8 16,-5 0-8-16,5 22-1 0,0 0 1 0,-4-20-1 16,-5 9 1-16,9 11-11 0,0 0 11 0,-13-7-10 15,-2 10 10-15,15-3-18 0,0 0 18 0,-22 10-18 16,0 8 18-16,22-18-4 0,0 0 4 0,-24 20-3 15,-1 7 3-15,25-27-8 0,0 0 8 0,-24 24-7 0,2 2 7 16,22-26-3-16,0 0 3 0,-19 26-3 0,3 1 3 16,16-27-2-16,0 0 2 0,-13 22-2 0,4-9 2 15,9-13 0-15,0 0 0 0,-2 9 0 0,4-3 0 16,-2-6 4-16,0 0-4 0,16-2 4 0,12-7-4 0,-28 9 15 16,0 0-15-16,31-17 15 0,0-1-15 0,-31 18 15 15,0 0-15-15,33-26 16 0,2 2-16 0,-35 24 9 16,0 0-9-16,28-25 10 0,-3 3-10 0,-25 22 9 15,0 0-9-15,24-17 10 0,-9 6-10 0,-15 11 15 16,0 0-15-16,13-9 15 0,-4 2-15 0,-9 7 22 16,0 0-22-16,7 3 23 0,-5 16-23 0,-2-19 8 0,0 0-8 15,0 18 8-15,-2 8-8 0,2-26 5 0,0 0-5 16,-3 27 5-16,-3 8-5 0,6-35 3 0,0 0-3 16,-4 27 3-16,1 3-3 0,3-30 5 0,0 0-5 15,-2 31 5-15,0-4-5 0,2-27 6 0,0 0-6 0,0 26 6 16,0 1-6-16,0-27 22 0,0 0-22 0,-2 28 23 15,-1 1-23-15,3-29 21 0,0 0-21 0,-10 28 21 16,-4-3-21-16,14-25 9 0,0 0-9 0,-19 22 9 16,3 0-9-16,16-22-7 0,0 0 7 0,-24 11-7 15,-2 0 7-15,26-11-96 0,0 0 96 0,-24 6-96 16,2-3 96-16,22-3-15 0,0 0 15 0,-27 2-14 16,-2-2 14-16,-26 4-1261 0</inkml:trace>
  <inkml:trace contextRef="#ctx1" brushRef="#br0" timeOffset="7776.888">5221 4400 1367 0,'0'0'0'0,"-5"-4"0"16,-4-9 0-16,9 13 127 0,0 0-127 0,-4-5 127 15,4 5-127-15,0 0 89 0,0 0-89 0,0 0 90 16,9 3-90-16,-9-3 50 0,0 0-50 0,4 6 50 16,1 3-50-16,-5-9 0 0,0 0 0 0,9 13 0 15,-1 5 0-15,-8-18 1 0,0 0-1 0,5 26 2 16,4 5-2-16,-9-31 5 0,0 0-5 0,4 35 5 15,2-2-5-15,-6-33 13 0,0 0-13 0,-6 35 14 16,-7-1-14-16,13-34 8 0,0 0-8 0,-5 24 9 0,-3-2-9 16,8-22 15-16,0 0-15 0,-5 20 16 0,5-9-16 15,0-11 15-15,0 0-15 0,-4 13 15 0,-1-4-15 16,5-9 9-16,0 0-9 0,-4 4 9 0,4-4-9 0,0 0 16 16,0 0-16-16,-5-9 17 0,1-6-17 0,4 15 3 15,0 0-3-15,0-24 4 0,4-5-4 0,-4 29 6 16,0 0-6-16,5-33 7 0,-1-4-7 0,-4 37-41 15,0 0 41-15,11-38-40 0,2-2 40 0,-13 40-49 16,0 0 49-16,16-31-49 0,-1 3 49 0,-15 28-43 16,0 0 43-16,13-18-43 0,-1 5 43 0,-12 13-32 15,0 0 32-15,15-9-32 0,0 9 32 0,-15 0-15 16,0 0 15-16,16 0-15 0,3 9 15 0,-19-9-20 16,0 0 20-16,14 5-19 0,7 8 19 0,-21-13-8 0,0 0 8 15,14 8-8-15,-1 1 8 16,-13-9-10-16,0 0 10 0,13 9-9 0,-4 0 9 0,-9-9-4 0,0 0 4 0,11 6-3 15,-2 1 3-15,-9-7-2 0,0 0 2 0,9 2-2 16,2 1 2-16,-11-3 0 0,0 0 0 0,11 0 1 16,6 0-1-16,-17 0 4 0,0 0-4 0,18-9 5 15,1-9-5-15,-19 18 8 0,0 0-8 0,18-18 8 16,0-3-8-16,-18 21 3 0,0 0-3 0,13-23 4 16,0-3-4-16,-13 26 6 0,0 0-6 0,6-22 6 15,-1 0-6-15,-5 22 7 0,0 0-7 0,7-15 7 16,-3-1-7-16,-4 16 7 0,0 0-7 0,2-9 8 15,2 3-8-15,-4 6 33 0,0 0-33 0,0 0 33 16,3 9-33-16,-3-9 25 0,0 0-25 0,0 19 26 16,0 6-26-16,0-25 24 0,0 0-24 0,2 22 25 15,2 6-25-15,-4-28 26 0,0 0-26 0,3 27 26 0,3 4-26 16,-6-31 8-16,0 0-8 0,5 32 8 0,3-1-8 16,-8-31 10-16,0 0-10 0,5 31 11 0,3 0-11 0,-8-31 3 15,0 0-3-15,5 29 4 0,-1-1-4 0,-4-28 12 16,0 0-12-16,5 22 13 0,-1 0-13 0,-4-22 0 15,0 0 0-15,5 14 1 0,-1-1-1 0,-4-13-57 16,0 0 57-16,2 11-57 0,2-2 57 0,-4-9-97 16,0 0 97-16,3 10-97 0,-1-9 97 0,-2-1-24 15,0 0 24-15,11-1-23 0,0-3 23 0,11-5-1174 16</inkml:trace>
  <inkml:trace contextRef="#ctx1" brushRef="#br0" timeOffset="8394.799">5981 4484 908 0,'0'0'0'0,"-4"4"0"16,0 5 0-16,4-9 122 0,0 0-122 0,-5 0 123 15,1 0-123-15,4 0 77 0,0 0-77 0,-5-4 78 0,-3-1-78 16,8 5 42-16,0 0-42 0,-11-4 43 0,-1 0-43 16,12 4 8-16,0 0-8 0,-10 0 9 0,-2 0-9 15,12 0 16-15,0 0-16 0,-15 4 17 0,2 2-17 0,13-6 24 16,0 0-24-16,-13 7 25 0,0 4-25 0,13-11 13 15,0 0-13-15,-9 16 13 0,0-1-13 0,9-15 18 16,0 0-18-16,-5 17 19 0,1-5-19 0,4-12 8 16,0 0-8-16,0 13 9 0,0-2-9 0,0-11 4 15,0 0-4-15,7 11 4 0,-1-2-4 0,-6-9 3 16,0 0-3-16,18 6 3 0,10-3-3 0,-28-3 5 0,0 0-5 16,31 0 5-16,0-3-5 0,-31 3 0 15,0 0 0-15,31-9 1 0,0-1-1 0,-31 10 0 0,0 0 0 16,24-12 0-16,2-3 0 0,-26 15 5 0,0 0-5 0,15-16 5 15,-3-3-5-15,-12 19 13 0,0 0-13 16,10-13 14-16,-10 1-14 0,0 12 15 0,0 0-15 0,0-6 16 16,0-1-16-16,0 7 4 0,0 0-4 0,-6 0 5 15,-1 3-5-15,7-3 7 0,0 0-7 0,-6 10 8 16,3 2-8-16,3-12 7 0,0 0-7 0,-4 15 8 16,4 5-8-16,0-20 7 0,0 0-7 0,4 18 8 15,-1 4-8-15,-3-22 8 0,0 0-8 0,9 22 8 16,4 2-8-16,-13-24 1 0,0 0-1 0,9 20 1 15,6-5-1-15,-15-15-75 0,0 0 75 0,9 13-74 16,4-6 74-16,-13-7-90 0,0 0 90 0,18 6-90 16,10-6 90-16,-28 0-23 0,0 0 23 0,27-9-22 15,3-8 22-15,29-7-957 0</inkml:trace>
  <inkml:trace contextRef="#ctx1" brushRef="#br0" timeOffset="8649.258">6293 4297 1020 0,'0'0'0'0,"3"19"0"0,7 12 0 0,-10-31 151 16,0 0-151-16,1 13 152 0,3-8-152 0,-4-5 106 16,0 0-106-16,4 4 106 0,-4 1-106 0,0-5 69 15,0 0-69-15,2 13 69 0,-2 0-69 0,0-13 10 0,0 0-10 16,3 18 10-16,1 4-10 0,-4-22 6 0,0 0-6 15,4 22 7-15,-3 0-7 0,-1-22-68 0,0 0 68 16,4 24-68-16,0 2 68 0,-4-26-89 0,0 0 89 0,5 22-89 16,-1-4 89-16,-4-18-23 0,0 0 23 0,5 16-22 15,-5-7 22-15,6 13-945 0</inkml:trace>
  <inkml:trace contextRef="#ctx1" brushRef="#br0" timeOffset="8828.778">6265 4462 852 0,'0'0'0'0,"13"9"0"15,2 10 0-15,-15-19 66 0,0 0-66 0,14 0 66 16,-1-10-66-16,-13 10 40 0,0 0-40 0,17-9 41 0,-6 0-41 16,-11 9-33-16,0 0 33 0,25-9-33 0,3 0 33 15,-28 9-3-15,0 0 3 0,26-4-3 0,-8-1 3 16,28-3-684-16</inkml:trace>
  <inkml:trace contextRef="#ctx1" brushRef="#br0" timeOffset="9412.331">6500 4466 807 0,'0'0'0'0,"4"-4"0"16,-3-5 0-16,-1 9 184 0,0 0-184 0,4-4 185 16,2 1-185-16,-6 3 108 0,0 0-108 0,11-2 109 15,0 2-109-15,-11 0 71 0,0 0-71 0,13-4 71 16,1 4-71-16,-14 0 24 0,0 0-24 0,20 4 25 15,-1 1-25-15,-19-5 9 0,0 0-9 0,18 4 10 16,0 5-10-16,-18-9 10 0,0 0-10 0,13 15 10 16,-2 5-10-16,-11-20 8 0,0 0-8 0,8 22 8 15,-5 2-8-15,-3-24 3 0,0 0-3 0,0 22 4 16,-3-4-4-16,3-18 2 0,0 0-2 0,-4 16 2 16,-2-3-2-16,6-13 5 0,0 0-5 0,-3 9 5 0,-1-3-5 15,4-6 2-15,0 0-2 0,0 0 2 0,-2-6-2 16,2 6-3-16,0 0 3 0,2-12-3 0,5-7 3 0,-7 19-22 15,0 0 22-15,10-25-22 0,-1-3 22 0,-9 28-8 16,0 0 8-16,13-25-8 0,-4-7 8 0,-9 32-18 16,0 0 18-16,9-23-18 0,0 6 18 0,-9 17 0 15,0 0 0-15,9-16 0 0,-5 6 0 0,-4 10 10 16,0 0-10-16,5-5 10 0,-1 5-10 0,-4 0 26 16,0 0-26-16,2 4 26 0,5 7-26 0,-7-11 22 15,0 0-22-15,6 12 22 0,-3 7-22 0,-3-19 9 16,0 0-9-16,6 20 10 0,1-2-10 0,-7-18 18 0,0 0-18 15,6 19 18-15,-1 3-18 0,-5-22 8 0,0 0-8 16,8 16 8-16,-6-1-8 0,-2-15-25 0,0 0 25 16,3 7-24-16,1-2 24 0,-4-5-83 0,0 0 83 0,5 4-83 15,5-4 83-15,-10 0-7 0,0 0 7 0,9-7-7 16,7-2 7-16,8-10-1079 0</inkml:trace>
  <inkml:trace contextRef="#ctx1" brushRef="#br0" timeOffset="9578.887">6738 4262 807 0,'0'0'0'0,"10"15"0"15,2 11 0-15,-12-26 50 0,0 0-50 0,0 13 50 16,-9-8-50-16,9-5 0 0,0 0 0 0,-3 4 0 16,-3-1 0-16,6-3-37 0,0 0 37 0,0 0-36 0,-4 2 36 15,4-2-6-15,0 0 6 0,10 0-5 0,8-2 5 16,8 2-556-16</inkml:trace>
  <inkml:trace contextRef="#ctx1" brushRef="#br0" timeOffset="10163.456">6968 4440 1020 0,'0'0'0'15,"-4"-7"0"-15,-5-2 0 0,9 9 157 0,0 0-157 0,-4-6 157 16,4 1-157-16,0 5 107 0,0 0-107 0,8-8 107 16,-3-1-107-16,-5 9 59 0,0 0-59 0,13-9 59 15,0 0-59-15,-13 9 3 0,0 0-3 0,11-7 4 16,2 1-4-16,-13 6 1 0,0 0-1 0,9-4 1 15,0 4-1-15,-9 0 0 0,0 0 0 0,9 4 1 16,-1 0-1-16,-8-4-1 0,0 0 1 0,9 9 0 16,0 5 0-16,-9-14-8 0,0 0 8 0,9 17-7 15,-5 1 7-15,-4-18-4 0,0 0 4 0,0 22-4 16,-4-3 4-16,4-19-3 0,0 0 3 0,-5 16-3 16,1 2 3-16,4-18-27 0,0 0 27 0,-7 10-27 0,1-1 27 15,6-9-41-15,0 0 41 0,-4 7-41 0,3-1 41 16,1-6-55-16,0 0 55 0,0 0-55 0,0 0 55 15,0 0-67-15,0 0 67 0,9-6-66 0,5-7 66 0,-14 13-48 16,0 0 48-16,17-18-47 0,3-8 47 0,-20 26-9 16,0 0 9-16,20-22-8 0,-1-5 8 0,-19 27-8 15,0 0 8-15,14-22-7 0,-6 3 7 0,-8 19 26 16,0 0-26-16,5-16 26 0,-1 7-26 0,-4 9 50 16,0 0-50-16,-4 0 51 0,-5 4-51 0,9-4 47 15,0 0-47-15,-7 9 48 0,-4 3-48 0,11-12 43 16,0 0-43-16,-10 15 44 0,1 2-44 0,9-17 36 0,0 0-36 15,-3 14 36-15,-3-1-36 0,6-13 15 16,0 0-15-16,0 9 16 0,2 0-16 0,-2-9-2 0,0 0 2 16,7 10-1-16,8-1 1 0,-15-9-70 0,0 0 70 15,22 7-69-15,11-7 69 0,-33 0-8 0,0 0 8 0,35 0-7 16,5-7 7-16,37 1-1004 0</inkml:trace>
  <inkml:trace contextRef="#ctx1" brushRef="#br0" timeOffset="11109.274">7634 2570 561 0,'0'0'0'0,"0"0"40"0,0 0-40 0,24-9 41 16,10-8-41-16,-34 17 93 0,0 0-93 0,41-13 94 15,8-1-94-15,-49 14 129 0,0 0-129 0,50-9 130 16,5 1-130-16,-55 8 91 0,0 0-91 0,40-5 92 15,-3 5-92-15,-37 0 65 0,0 0-65 0,31 13 66 16,-5 5-66-16,-26-18 34 0,0 0-34 0,15 31 35 16,-15 9-35-16,0-40 15 0,0 0-15 0,-10 48 16 15,-8 5-16-15,18-53 18 0,0 0-18 0,-28 55 19 16,-6 6-19-16,34-61 8 0,0 0-8 0,-37 53 9 16,0 2-9-16,37-55 45 0,0 0-45 0,-38 60 46 15,1 6-46-15,37-66 42 0,0 0-42 0,-24 46 42 16,11-11-42-16,13-35 35 0,0 0-35 0,-9 31 35 0,6-9-35 15,3-22 34-15,0 0-34 0,3 22 35 0,6-8-35 16,-9-14 22-16,0 0-22 0,28 13 23 0,12-6-23 16,-40-7 28-16,0 0-28 0,41 2 28 0,8-4-28 0,-49 2 13 15,0 0-13-15,46-10 13 0,2-1-13 0,-48 11 19 16,0 0-19-16,38-11 20 0,-7 1-20 0,-31 10 8 16,0 0-8-16,26-5 8 0,-13-1-8 0,-13 6 16 15,0 0-16-15,11 11 17 0,-4 15-17 0,-7-26 8 16,0 0-8-16,2 31 8 0,-4 9-8 0,2-40 15 15,0 0-15-15,-7 44 16 0,-4 4-16 0,11-48 8 16,0 0-8-16,-13 46 9 0,-5 5-9 0,18-51 15 0,0 0-15 16,-9 55 16-16,5 2-16 0,4-57 8 0,0 0-8 15,-6 57 9-15,6 1-9 0,0-58 9 0,0 0-9 16,6 57 9-16,7 2-9 0,-13-59-4 0,0 0 4 0,11 49-4 16,5 2 4-16,-16-51-9 0,0 0 9 0,19 55-9 15,-1 6 9-15,-18-61-10 0,0 0 10 0,22 77-9 16,5 11 9-16,-27-88-9 0,0 0 9 0,17 75-9 15,1-4 9-15,-18-71-4 0,0 0 4 0,6 53-3 16,-10-12 3-16,4-41 0 0,0 0 0 0,-5 47 0 16,-10-3 0-16,15-44 2 0,0 0-2 0,-20 44 3 15,-4-4-3-15,24-40 13 0,0 0-13 0,-37 37 14 16,-7-2-14-16,44-35 9 0,0 0-9 0,-46 27 10 16,-10-5-10-16,56-22 1 0,0 0-1 0,-52 17 1 15,3-12-1-15,49-5-39 0,0 0 39 0,-44-2-39 16,7-5 39-16,37 7-106 0,0 0 106 0,-18-24-105 15,8-10 105-15,10 34-23 0,0 0 23 0,6-35-22 0,16-9 22 16,2-37-1333-16</inkml:trace>
  <inkml:trace contextRef="#ctx1" brushRef="#br0" timeOffset="11919.112">8617 3456 1199 0,'0'0'0'0,"4"0"0"0,-1 0 0 0,-3 0 170 16,0 0-170-16,10-9 171 0,-1 0-171 0,-9 9 119 0,0 0-119 0,18-13 119 16,4-3-119-16,-22 16 70 0,0 0-70 15,30-22 70-15,10-6-70 0,-40 28 15 0,0 0-15 0,44-31 16 16,5 0-16-16,-49 31 11 0,0 0-11 0,54-40 11 15,4-4-11-15,-58 44 10 0,0 0-10 0,81-57 10 16,14-11-10-16,-95 68 8 0,0 0-8 0,100-69 8 16,4 1-8-16,-104 68 3 0,0 0-3 0,103-73 4 15,1-1-4-15,-104 74 12 0,0 0-12 0,112-69 12 16,4 3-12-16,-116 66 8 0,0 0-8 0,114-62 8 16,-6 8-8-16,-108 54 8 0,0 0-8 0,112-49 9 15,2 1-9-15,-114 48 8 0,0 0-8 0,106-45 8 16,-7-3-8-16,-99 48 8 0,0 0-8 0,90-46 8 15,-9-1-8-15,-81 47-1 0,0 0 1 0,69-37-1 0,-10 2 1 16,-59 35-41-16,0 0 41 0,40-22-41 0,-14 4 41 16,-26 18-66-16,0 0 66 0,11-11-65 0,-9 5 65 15,-2 6-85-15,0 0 85 0,-7 0-85 0,-8 4 85 0,15-4-20 16,0 0 20-16,-28 9-19 0,-3 0 19 0,-27 8-1195 16</inkml:trace>
  <inkml:trace contextRef="#ctx1" brushRef="#br0" timeOffset="12956.717">8634 3453 1199 0,'0'0'0'0,"9"0"0"15,9 7 0-15,-18-7 170 0,0 0-170 0,6 2 171 16,-8 2-171-16,2-4 113 0,0 0-113 0,0 0 114 15,-4 3-114-15,4-3 68 0,0 0-68 0,0 0 69 16,0 6-69-16,0-6 8 0,0 0-8 0,6 3 8 0,3-1-8 16,-9-2 11-16,0 0-11 0,9 8 11 0,4-5-11 15,-13-3 8-15,0 0-8 0,18 11 9 0,10 6-9 16,-28-17 3-16,0 0-3 0,35 22 4 0,-1 3-4 0,-34-25 6 16,0 0-6-16,39 32 6 0,-1-1-6 0,-38-31 7 15,0 0-7-15,46 36 7 0,-2 3-7 0,-44-39 7 16,0 0-7-16,50 40 8 0,-1 4-8 0,-49-44 3 15,0 0-3-15,59 40 4 0,0 1-4 0,-59-41 12 16,0 0-12-16,81 47 12 0,14 5-12 0,-95-52 8 16,0 0-8-16,84 51 8 0,-1 2-8 0,-83-53 8 15,0 0-8-15,75 53 9 0,-1 0-9 0,-74-53 3 16,0 0-3-16,64 50 4 0,-2-1-4 0,-62-49 12 0,0 0-12 16,62 48 12-16,-6-8-12 0,-56-40 8 0,0 0-8 15,44 37 8-15,-10-6-8 0,-34-31 3 0,0 0-3 16,33 29 4-16,-1-5-4 0,-32-24 6 0,0 0-6 0,25 22 7 15,3-2-7-15,-28-20 7 0,0 0-7 0,27 22 7 16,1 0-7-16,-28-22 7 0,0 0-7 0,24 15 8 16,-2 1-8-16,-22-16 1 0,0 0-1 0,18 9 1 15,-5 0-1-15,-13-9-27 0,0 0 27 0,13 6-27 16,0-2 27-16,-13-4-83 0,0 0 83 0,9 3-83 16,0-6 83-16,-9 3-111 0,0 0 111 0,13-6-110 15,1-1 110-15,-14 7-32 0,0 0 32 0,10-13-32 16,2 2 32-16,10-11-1180 0</inkml:trace>
  <inkml:trace contextRef="#ctx1" brushRef="#br0" timeOffset="20763.245">11367 1976 1076 0,'0'0'0'0,"0"0"168"0,0 0-168 0,0 0 169 15,0 0-169-15,0 0 129 0,0 0-129 0,0 0 129 16,0 0-129-16,0 0 93 0,0 0-93 0,0 0 94 0,0 0-94 16,0 0 47-16,0 0-47 0,0 0 47 0,0 0-47 0,0 0 31 15,0 0-31-15,0 0 31 0,-9-16-31 16,9 16 15-16,0 0-15 0,-7-9 16 0,-4 0-16 0,11 9 19 15,0 0-19-15,-10-6 20 0,3 6-20 0,7 0 3 16,0 0-3-16,-5 0 4 0,1 2-4 0,4-2 3 16,0 0-3-16,-6 9 3 0,3 8-3 0,3-17 1 15,0 0-1-15,-6 12 2 0,4 7-2 0,2-19 4 16,0 0-4-16,0 18 4 0,2-1-4 0,-2-17 2 16,0 0-2-16,2 18 2 0,2-5-2 0,-4-13 10 15,0 0-10-15,5 14 11 0,3-1-11 0,-8-13 15 0,0 0-15 16,9 13 15-16,0-4-15 0,-9-9 24 0,0 0-24 15,13 9 25-15,5-5-25 0,-18-4 13 0,0 0-13 0,19 0 13 16,8-4-13-16,-27 4 18 0,0 0-18 0,18-9 19 16,1-4-19-16,-19 13 8 0,0 0-8 0,16-18 9 15,-7-4-9-15,-9 22 4 0,0 0-4 0,11-27 4 16,-3-5-4-16,-8 32 7 0,0 0-7 0,9-34 7 16,-5-7-7-16,-4 41 7 0,0 0-7 0,0-40 7 15,0 5-7-15,0 35 14 0,0 0-14 0,0-31 15 16,-4 5-15-16,4 26 8 0,0 0-8 0,0-18 8 15,-6 9-8-15,6 9 9 0,0 0-9 0,-3-4 9 16,-3 13-9-16,6-9 1 0,0 0-1 0,-3 22 1 16,-1 17-1-16,4-39-2 0,0 0 2 0,-2 33-1 15,2 5 1-15,0-38-2 0,0 0 2 0,6 35-2 16,-3 5 2-16,-3-40-2 0,0 0 2 0,6 32-2 16,3-1 2-16,-9-31-5 0,0 0 5 0,9 24-5 0,4 1 5 15,-13-25-3-15,0 0 3 0,11 18-2 0,5 3 2 16,-16-21-18-16,0 0 18 0,13 14-18 0,2 3 18 15,-15-17-83-15,0 0 83 0,18 9-83 0,4 0 83 0,-22-9-85 16,0 0 85-16,24 4-85 0,2-8 85 0,-26 4-21 16,0 0 21-16,22-4-21 0,-4-5 21 0,26-7-1400 15</inkml:trace>
  <inkml:trace contextRef="#ctx1" brushRef="#br0" timeOffset="21334.413">11949 1923 1188 0,'0'0'0'0,"0"0"158"0,0 0-158 0,0-9 158 15,-4-4-158-15,4 13 110 0,0 0-110 0,-2-12 110 16,-1 2-110-16,3 10 61 0,0 0-61 0,-8-12 62 16,-1-1-62-16,9 13 12 0,0 0-12 0,-9-13 12 0,-2 7-12 15,11 6 5-15,0 0-5 0,-13-5 5 0,0 1-5 16,13 4 3-16,0 0-3 0,-13 0 4 0,2 4-4 15,11-4 0-15,0 0 0 0,-13 9 0 0,4 0 0 0,9-9 0 16,0 0 0-16,-5 13 0 0,1 5 0 0,4-18 0 16,0 0 0-16,2 19 0 0,5 6 0 0,-7-25 3 15,0 0-3-15,9 22 4 0,4 0-4 0,-13-22 22 16,0 0-22-16,15 19 22 0,7-1-22 0,-22-18 22 16,0 0-22-16,18 16 22 0,1-1-22 0,-19-15 24 15,0 0-24-15,18 9 25 0,-1 0-25 0,-17-9 15 16,0 0-15-16,12 8 15 0,-2-3-15 0,-10-5 10 0,0 0-10 15,5 4 11-15,-1-4-11 0,-4 0 1 0,0 0-1 16,-4 9 2-16,-3 0-2 0,7-9-4 0,0 0 4 16,-9 13-3-16,-2 0 3 0,11-13-17 0,0 0 17 0,-19 9-16 15,1 4 16-15,18-13-26 0,0 0 26 0,-13 9-25 16,-3 0 25-16,16-9-54 0,0 0 54 0,-11 6-54 16,3-3 54-16,8-3-97 0,0 0 97 0,-3 4-97 15,6-8 97-15,-3 4-20 0,0 0 20 0,9-3-20 16,4 1 20-16,9-6-1175 0</inkml:trace>
  <inkml:trace contextRef="#ctx1" brushRef="#br0" timeOffset="21768.25">12156 1986 1278 0,'0'0'0'0,"0"0"150"16,0 0-150-16,-5 0 151 0,-3 5-151 0,8-5 102 16,0 0-102-16,-3 4 102 0,1-1-102 0,2-3 48 15,0 0-48-15,0 0 48 0,5-3-48 0,-5 3 0 16,0 0 0-16,13-6 1 0,0-1-1 0,-13 7 0 16,0 0 0-16,18-9 1 0,4 0-1 0,-22 9 0 15,0 0 0-15,19-17 0 0,1-1 0 0,-20 18-3 16,0 0 3-16,16-15-2 0,-7-1 2 0,-9 16-6 15,0 0 6-15,8-15-6 0,-6 2 6 0,-2 13-8 16,0 0 8-16,0-9-8 0,-4 5 8 0,4 4-8 0,0 0 8 16,-7-3-8-16,-4 6 8 0,11-3-4 0,0 0 4 0,-15 10-3 15,-2 2 3-15,17-12-6 0,0 0 6 16,-14 22-6-16,-5 2 6 0,19-24-3 0,0 0 3 0,-14 22-3 16,5 4 3-16,9-26-2 0,0 0 2 0,-2 25-1 15,4 3 1-15,-2-28 0 0,0 0 0 0,5 22 0 16,4 0 0-16,-9-22-1 0,0 0 1 0,19 22-1 15,4-4 1-15,-23-18-44 0,0 0 44 0,30 13-43 16,-1-4 43-16,-29-9-104 0,0 0 104 0,39 0-104 16,1 0 104-16,-40 0-14 0,0 0 14 0,37-5-13 15,-6-8 13-15,33-4-1047 0</inkml:trace>
  <inkml:trace contextRef="#ctx1" brushRef="#br0" timeOffset="22143.248">12446 1954 1278 0,'0'0'0'0,"0"0"156"15,0 0-156-15,16 6 157 0,12 1-157 0,-28-7 114 16,0 0-114-16,29 6 114 0,8-3-114 0,-37-3 74 16,0 0-74-16,31 6 74 0,0 3-74 0,-31-9 0 15,0 0 0-15,26 7 0 0,-6-1 0 0,-20-6-8 16,0 0 8-16,15 9-7 0,-6-2 7 0,-9-7-40 15,0 0 40-15,7 10-40 0,-1 2 40 0,-6-12-13 16,0 0 13-16,0 10-12 0,0-1 12 0,0-9-14 0,0 0 14 16,-4 5-13-16,-1 3 13 0,5-8 0 0,0 0 0 15,-4 1 1-15,0 3-1 0,4-4 34 0,0 0-34 16,-1-5 34-16,1-8-34 0,0 13 36 0,0 0-36 0,0-17 36 16,0-7-36-16,0 24 15 0,0 0-15 0,1-29 16 15,3-2-16-15,-4 31 7 0,0 0-7 0,6-37 8 16,1-3-8-16,-7 40-9 0,0 0 9 0,13-35-8 15,5 4 8-15,-18 31-81 0,0 0 81 0,15-22-80 16,3 4 80-16,-18 18-114 0,0 0 114 0,29-11-113 16,10 9 113-16,-39 2-22 0,0 0 22 0,35-4-22 15,-4 8 22-15,37-4-1103 0</inkml:trace>
  <inkml:trace contextRef="#ctx1" brushRef="#br0" timeOffset="22984.154">13418 1773 1390 0,'0'0'0'0,"0"0"140"0,0 0-140 0,0 0 141 15,-2 0-141-15,2 0 82 0,0 0-82 0,0 0 82 16,-7 4-82-16,7-4 44 0,0 0-44 0,-2 11 45 15,-5 5-45-15,7-16 0 0,0 0 0 0,-2 19 0 16,-5 3 0-16,7-22 0 0,0 0 0 0,-4 25 0 16,2 6 0-16,2-31 0 0,0 0 0 0,0 28 0 15,0-3 0-15,0-25 0 0,0 0 0 0,0 22 0 16,-3-3 0-16,3-19 0 0,0 0 0 0,0 13 1 16,-2-4-1-16,2-9 0 0,0 0 0 0,0 9 1 15,0-5-1-15,0-4 0 0,0 0 0 0,0 0 1 16,5-4-1-16,-5 4 3 0,0 0-3 0,6-9 3 0,1-10-3 15,-7 19 11-15,0 0-11 0,6-22 11 0,-1-9-11 16,-5 31 24-16,0 0-24 0,4-35 25 0,-4-5-25 16,0 40 21-16,0 0-21 0,0-44 21 0,-4 0-21 0,4 44 16 15,0 0-16-15,-2-40 17 0,-1 9-17 0,3 31 5 16,0 0-5-16,-4-26 5 0,2 8-5 0,2 18 8 16,0 0-8-16,0-13 8 0,2 13-8 0,-2 0 7 15,0 0-7-15,4 9 8 0,1 17-8 0,-5-26 3 16,0 0-3-16,7 22 3 0,3 2-3 0,-10-24 12 15,0 0-12-15,12 25 12 0,9 3-12 0,-21-28 22 16,0 0-22-16,20 20 23 0,4-2-23 0,-24-18 13 0,0 0-13 16,25 9 14-16,8-9-14 0,-33 0 18 0,0 0-18 15,28-5 19-15,-1-8-19 0,-27 13 24 0,0 0-24 16,26-18 25-16,-2-8-25 0,-24 26 13 0,0 0-13 0,20-26 13 16,-5-1-13-16,-15 27 10 0,0 0-10 0,13-27 11 15,-4 1-11-15,-9 26 10 0,0 0-10 0,9-18 10 16,-5 1-10-16,-4 17 3 0,0 0-3 0,5-9 4 15,-5 3-4-15,0 6 2 0,0 0-2 0,0 0 2 16,-7 6-2-16,7-6 5 0,0 0-5 0,-2 16 5 16,-2 12-5-16,4-28 6 0,0 0-6 0,0 27 6 15,4 12-6-15,-4-39 3 0,0 0-3 0,5 36 3 16,5 8-3-16,-10-44 0 0,0 0 0 0,9 39 1 16,2-8-1-16,-11-31-22 0,0 0 22 0,11 31-22 15,2-7 22-15,-13-24-84 0,0 0 84 0,13 22-84 16,-4 0 84-16,-9-22-110 0,0 0 110 0,11 16-109 15,2 3 109-15,-13-19-32 0,0 0 32 0,12 13-32 0,1-1 32 16,15 12-1372-16</inkml:trace>
  <inkml:trace contextRef="#ctx1" brushRef="#br0" timeOffset="23525.018">14070 1942 1323 0,'0'0'0'0,"0"0"155"0,0 0-155 0,0-6 156 16,0-5-156-16,0 11 99 0,0 0-99 0,0-5 99 15,-4-1-99-15,4 6 43 0,0 0-43 0,-4-7 44 16,-1 5-44-16,5 2-3 0,0 0 3 0,-9-4-3 15,-1 4 3-15,10 0-3 0,0 0 3 0,-14 6-3 16,-3 1 3-16,17-7-1 0,0 0 1 0,-16 9 0 16,-1 6 0-16,17-15 0 0,0 0 0 0,-13 16 1 15,0 3-1-15,13-19 3 0,0 0-3 0,-9 16 3 16,4-1-3-16,5-15 7 0,0 0-7 0,0 13 7 16,5 0-7-16,-5-13 3 0,0 0-3 0,15 12 4 15,11-2-4-15,-26-10 12 0,0 0-12 0,27 1 12 16,6-2-12-16,-33 1 14 0,0 0-14 0,30 0 15 15,-3-8-15-15,-27 8 8 0,0 0-8 0,24-5 9 0,-4-3-9 16,-20 8 16-16,0 0-16 0,18-9 17 0,-3 0-17 16,-15 9 8-16,0 0-8 0,13-9 8 0,-8 3-8 15,-5 6 3-15,0 0-3 0,4-7 4 0,0 5-4 0,-4 2 3 16,0 0-3-16,0-3 3 0,0-1-3 0,0 4 5 16,0 0-5-16,0 0 5 0,-4 9-5 0,4-9 6 15,0 0-6-15,4 9 6 0,-4 4-6 0,0-13 7 16,0 0-7-16,9 13 8 0,0 5-8 0,-9-18 3 15,0 0-3-15,9 17 4 0,6-3-4 0,-15-14-30 16,0 0 30-16,13 13-30 0,0-4 30 0,-13-9-104 16,0 0 104-16,11 8-104 0,0-3 104 0,-11-5-21 15,0 0 21-15,11 4-21 0,-2-4 21 0,11 5-1285 0</inkml:trace>
  <inkml:trace contextRef="#ctx1" brushRef="#br0" timeOffset="23795.295">14358 1533 1412 0,'0'2'0'0,"0"-2"187"0,0 0-187 0,0 0 188 16,3 0-188-16,-3 0 122 0,0 0-122 0,6 0 122 16,-4 0-122-16,-2 0 80 0,0 0-80 0,3 4 80 15,3 1-80-15,-6-5 14 0,0 0-14 0,7 17 15 16,-1 8-15-16,-6-25 19 0,0 0-19 0,7 31 20 15,-5 6-20-15,-2-37 3 0,0 0-3 0,3 39 4 0,-3 6-4 16,0-45-26-16,0 0 26 0,0 44-26 0,-3 0 26 16,3-44-89-16,0 0 89 0,-2 37-89 0,-2 1 89 15,4-38-118-15,0 0 118 0,0 31-118 0,0-3 118 0,0-28-34 16,0 0 34-16,4 18-34 0,-4-1 34 16,5 19-1231-16</inkml:trace>
  <inkml:trace contextRef="#ctx1" brushRef="#br0" timeOffset="23978.804">14436 1813 1311 0,'0'0'0'0,"0"0"199"15,0 0-199-15,4-18 200 0,3-11-200 0,-7 29 136 0,0 0-136 16,10-20 136-16,-5-2-136 0,-5 22 72 0,0 0-72 16,13-17 72-16,5 3-72 0,-18 14 9 0,0 0-9 15,22-11 10-15,6 5-10 0,-28 6-99 0,0 0 99 0,26-5-98 16,7 5 98-16,-33 0-101 0,0 0 101 0,56-8-1276 15,-112 16 1276-15</inkml:trace>
  <inkml:trace contextRef="#ctx1" brushRef="#br0" timeOffset="24562.444">14646 1998 527 0,'0'0'0'0,"0"0"110"16,0 0-110-16,0 0 110 0,22-44-110 0,-22 44 106 15,0 0-106-15,14-22 107 0,1-3-107 0,-15 25 105 16,0 0-105-16,16-24 106 0,3 4-106 0,-19 20 100 15,0 0-100-15,14-15 100 0,-1 6-100 0,-13 9 80 16,0 0-80-16,13-9 80 0,-4 9-80 0,-9 0 54 16,0 0-54-16,13 5 54 0,0 5-54 0,-13-10 41 15,0 0-41-15,11 16 41 0,-4 6-41 0,-7-22 17 16,0 0-17-16,6 24 17 0,-6 1-17 0,0-25 12 16,0 0-12-16,-4 22 13 0,1 2-13 0,3-24 16 0,0 0-16 15,-6 22 17-15,-3 0-17 0,9-22 8 0,0 0-8 16,-6 17 8-16,-1-4-8 0,7-13 9 0,0 0-9 0,-2 11 9 15,-1-4-9-15,3-7 8 0,0 0-8 0,-4 4 8 16,4-4-8-16,0 0 8 0,0 0-8 0,7-8 8 16,-1-5-8-16,-6 13 8 0,0 0-8 0,13-14 8 15,-1-8-8-15,-12 22 8 0,0 0-8 0,15-28 8 16,-2-7-8-16,-13 35 15 0,0 0-15 0,11-34 15 16,0 3-15-16,-11 31 22 0,0 0-22 0,9-28 23 15,0 6-23-15,-9 22 22 0,0 0-22 0,6-13 23 16,-1 4-23-16,-5 9 24 0,0 0-24 0,8-4 25 15,-5 4-25-15,-3 0 8 0,0 0-8 0,9 10 9 16,1 6-9-16,-10-16 10 0,0 0-10 0,9 15 11 16,0 1-11-16,-9-16 8 0,0 0-8 0,11 19 9 0,0-1-9 15,-11-18-10-15,0 0 10 0,9 16-9 0,0-3 9 16,-9-13-102-16,0 0 102 0,6 11-102 0,-2-2 102 16,-4-9-17-16,0 0 17 0,3 8-16 0,3-5 16 0,-1 6-1346 15</inkml:trace>
  <inkml:trace contextRef="#ctx1" brushRef="#br0" timeOffset="24742.462">14954 1627 1155 0,'2'9'0'0,"-2"-9"137"0,0 0-137 16,-2 5 138-16,-4 3-138 0,6-8 98 0,0 0-98 15,-3 5 99-15,1-1-99 0,2-4 45 0,0 0-45 16,0 3 45-16,0-1-45 0,0-2-86 0,0 0 86 15,5 4-85-15,8 0 85 0,-13-4-17 0,0 0 17 0,9 5-17 16,2-1 17-16,11 5-1070 0</inkml:trace>
  <inkml:trace contextRef="#ctx1" brushRef="#br0" timeOffset="25311.942">15172 1863 1311 0,'0'0'0'16,"0"0"160"-16,0 0-160 0,11-9 160 0,7-6-160 15,-18 15 105-15,0 0-105 0,19-13 106 0,3 6-106 0,-22 7 61 16,0 0-61-16,20-2 62 0,-2-2-62 0,-18 4 4 15,0 0-4-15,15 4 4 0,-2-2-4 0,-13-2 1 16,0 0-1-16,11 11 1 0,-4 7-1 0,-7-18 0 16,0 0 0-16,6 19 0 0,-3 6 0 0,-3-25-6 15,0 0 6-15,0 18-5 0,0 1 5 0,0-19-16 16,0 0 16-16,-5 16-15 0,1 3 15 0,4-19-4 16,0 0 4-16,-5 12-4 0,1-2 4 0,4-10-3 0,0 0 3 15,-4 9-3-15,3-6 3 0,1-3 0 0,0 0 0 16,0 0 0-16,0 0 0 0,0 0 0 0,0 0 0 15,5-7 0-15,4-8 0 0,-9 15 1 0,0 0-1 0,13-22 1 16,5-3-1-16,-18 25 1 0,0 0-1 0,19-28 1 16,3-6-1-16,-22 34 4 0,0 0-4 0,18-35 4 15,-3 4-4-15,-15 31 6 0,0 0-6 0,13-28 7 16,-4 10-7-16,-9 18 3 0,0 0-3 0,3-13 3 16,-8 4-3-16,5 9 6 0,0 0-6 0,-15 5 6 15,-9 8-6-15,24-13 3 0,0 0-3 0,-25 22 3 16,-5 6-3-16,30-28 1 0,0 0-1 0,-22 29 2 15,-1 2-2-15,23-31 4 0,0 0-4 0,-13 28 5 16,4 3-5-16,9-31 2 0,0 0-2 0,1 27 2 16,10 2-2-16,-11-29 0 0,0 0 0 0,24 22 0 15,11 0 0-15,-35-22-44 0,0 0 44 0,46 15-44 0,13-6 44 16,-59-9-83-16,0 0 83 0,53 9-83 0,2-1 83 16,-55-8-16-16,0 0 16 0,55 5-15 0,-2-1 15 15,55 1-1211-15</inkml:trace>
  <inkml:trace contextRef="#ctx1" brushRef="#br0" timeOffset="28675.183">11255 4512 1278 0,'0'0'0'15,"0"0"0"-15,-5 7 0 0,5-7 178 0,0 0-178 16,0 0 179-16,-4 2-179 0,4-2 141 0,0 0-141 16,-7 0 142-16,1-2-142 0,6 2 76 0,0 0-76 0,-5 0 77 15,-4-4-77-15,9 4 18 0,0 0-18 0,-10 0 19 16,-2 0-19-16,12 0 6 0,0 0-6 0,-17 0 6 15,-3 0-6-15,20 0 3 0,0 0-3 0,-22 0 4 16,-9 0-4-16,31 0 2 0,0 0-2 0,-28 0 2 16,1-3-2-16,27 3 1 0,0 0-1 0,-22-6 2 15,0-1-2-15,22 7 3 0,0 0-3 0,-19-11 4 16,6-2-4-16,13 13 5 0,0 0-5 0,-9-18 6 16,4-4-6-16,5 22 3 0,0 0-3 0,0-26 3 15,5-2-3-15,-5 28 2 0,0 0-2 0,9-29 2 16,6-2-2-16,-15 31 1 0,0 0-1 0,17-31 2 15,5 3-2-15,-22 28 0 0,0 0 0 0,14-22 0 0,3 6 0 16,-17 16 0-16,0 0 0 0,14-11 0 0,-1 7 0 16,-13 4-2-16,0 0 2 0,9-3-2 0,4 6 2 15,-13-3-2-15,0 0 2 0,9 9-1 0,3 4 1 0,-12-13-2 16,0 0 2-16,9 15-1 0,-2 3 1 0,-7-18-1 16,0 0 1-16,9 20-1 0,-5-1 1 0,-4-19-4 15,0 0 4-15,9 22-3 0,0 0 3 0,-9-22-2 16,0 0 2-16,11 22-2 0,6 0 2 0,-17-22-2 15,0 0 2-15,13 22-1 0,-4-4 1 0,-9-18 0 16,0 0 0-16,11 22 0 0,-2 0 0 0,-9-22 0 0,0 0 0 16,7 22 0-16,-1 5 0 0,-6-27 1 0,0 0-1 15,3 28 2-15,-8 3-2 0,5-31 1 0,0 0-1 16,-9 29 2-16,-4-1-2 0,13-28 1 0,0 0-1 16,-18 25 2-16,-4 3-2 0,22-28 1 0,0 0-1 0,-22 22 1 15,-4 4-1-15,26-26 3 0,0 0-3 0,-24 18 4 16,-4 4-4-16,28-22 0 0,0 0 0 0,-25 13 0 15,5 1 0-15,20-14-7 0,0 0 7 0,-21 9-6 16,3 4 6-16,18-13-46 0,0 0 46 0,-15 6-46 16,1 1 46-16,14-7-77 0,0 0 77 0,-13 4-77 15,0-4 77-15,13 0-110 0,0 0 110 0,-9 0-110 16,2 0 110-16,7 0-30 0,0 0 30 0,-2-8-30 16,2 3 30-16,0-8-1146 0</inkml:trace>
  <inkml:trace contextRef="#ctx1" brushRef="#br0" timeOffset="29140.458">11765 4175 1435 0,'0'0'0'0,"0"0"0"16,-5-4 0-16,5 4 173 0,0 0-173 0,-4-2 173 16,4-2-173-16,0 4 125 0,0 0-125 0,0-5 125 15,0 3-125-15,0 2 74 0,0 0-74 0,0 0 74 16,0 0-74-16,0 0 12 0,0 0-12 0,4 11 13 16,1 4-13-16,-5-15 20 0,0 0-20 0,8 22 20 15,-7 9-20-15,-1-31 3 0,0 0-3 0,4 31 4 16,0 9-4-16,-4-40 0 0,0 0 0 0,2 35 0 15,-1 0 0-15,-1-35-43 0,0 0 43 0,0 35-42 16,-1 1 42-16,1-36-117 0,0 0 117 0,0 35-116 16,0-4 116-16,0-31-17 0,0 0 17 0,0 22-17 0,1 0 17 15,1 22-1360-15</inkml:trace>
  <inkml:trace contextRef="#ctx1" brushRef="#br0" timeOffset="29366.852">11556 4431 1188 0,'0'0'0'0,"15"9"0"0,7 0 0 0,-22-9 175 0,0 0-175 16,22 0 175-16,5-9-175 0,-27 9 119 0,0 0-119 15,33-9 119-15,8 0-119 0,-41 9 65 0,0 0-65 0,40-13 65 16,4-4-65-16,-44 17-124 0,0 0 124 0,40-14-124 15,5-3 124-15,-45 17-12 0,0 0 12 0,40-14-12 16,-3 1 12-16,40-18-1163 0</inkml:trace>
  <inkml:trace contextRef="#ctx1" brushRef="#br0" timeOffset="29892.041">12162 4519 1177 0,'0'0'0'0,"-6"-11"0"0,-3-4 0 0,9 15 145 15,0 0-145-15,-4-7 146 0,2 5-146 0,2 2 95 16,0 0-95-16,6-4 96 0,3 1-96 0,-9 3 51 15,0 0-51-15,9-6 52 0,4 1-52 0,-13 5 3 16,0 0-3-16,18-11 4 0,6 0-4 0,-24 11 3 16,0 0-3-16,26-17 3 0,1-1-3 0,-27 18 2 15,0 0-2-15,24-18 2 0,-4 1-2 0,-20 17 1 0,0 0-1 16,19-14 2-16,-4-3-2 0,-15 17 1 0,0 0-1 16,12-9 1-16,-4 0-1 0,-8 9-2 0,0 0 2 15,5-8-1-15,-8 7 1 0,3 1-12 0,0 0 12 0,-10 1-12 16,-8 10 12-16,18-11-4 0,0 0 4 0,-24 15-4 15,-2 2 4-15,26-17-3 0,0 0 3 0,-23 14-3 16,-3 8 3-16,26-22 0 0,0 0 0 0,-22 17 0 16,4 1 0-16,18-18 3 0,0 0-3 0,-13 15 3 15,4 1-3-15,9-16 14 0,0 0-14 0,-2 15 15 16,7 5-15-16,-5-20 25 0,0 0-25 0,6 15 26 16,7 3-26-16,-13-18 30 0,0 0-30 0,18 16 30 15,6-6-30-15,-24-10 13 0,0 0-13 0,29 9 13 16,2-9-13-16,-31 0 12 0,0 0-12 0,28 0 13 15,-1-9-13-15,-27 9-33 0,0 0 33 0,26-10-33 16,-2 1 33-16,-24 9-92 0,0 0 92 0,26-13-92 0,1-5 92 16,-27 18-18-16,0 0 18 0,22-13-18 0,-4 0 18 15,23-12-1176-15</inkml:trace>
  <inkml:trace contextRef="#ctx1" brushRef="#br0" timeOffset="30536.042">12512 4286 1132 0,'0'0'0'0,"4"20"0"0,5 12 0 0,-9-32 146 16,0 0-146-16,2 9 147 0,-4-9-147 0,2 0 99 16,0 0-99-16,0 0 99 0,0 0-99 0,0 0 52 15,0 0-52-15,0 0 52 0,2 9-52 0,-2-9 9 16,0 0-9-16,1 5 9 0,5 8-9 0,-6-13 10 0,0 0-10 16,2 9 10-16,5 8-10 0,-7-17 9 0,0 0-9 15,4 13 9-15,5 1-9 0,-9-14 3 0,0 0-3 16,5 9 4-16,-1 1-4 0,-4-10 6 0,0 0-6 0,4 7 6 15,1-3-6-15,-5-4 0 0,0 0 0 0,0 5 1 16,0-5-1-16,0 0-20 0,0 0 20 0,0 0-19 16,0 0 19-16,0 0-46 0,0 0 46 0,0 0-45 15,0-5 45-15,0 5-51 0,0 0 51 0,0-8-50 16,0-1 50-16,0 9-44 0,0 0 44 0,0-9-43 16,0-8 43-16,0 17-29 0,0 0 29 0,2-14-29 15,0-5 29-15,-2 19-5 0,0 0 5 0,6-16-4 16,-5-2 4-16,-1 18-2 0,0 0 2 0,4-9-1 15,2-1 1-15,-6 10 4 0,0 0-4 0,11-3 5 16,-2 3-5-16,-9 0 34 0,0 0-34 0,13 9 34 16,3 4-34-16,-16-13 18 0,0 0-18 0,13 13 19 15,0 1-19-15,-13-14 36 0,0 0-36 0,9 17 37 0,-2-6-37 16,-7-11 12-16,0 0-12 0,6 11 13 0,-3-2-13 16,-3-9 30-16,0 0-30 0,2 9 30 0,2-4-30 0,-4-5 5 15,0 0-5-15,0 4 6 0,0 0-6 0,0-4 17 16,0 0-17-16,0 0 17 0,0 0-17 0,0 0 15 15,0 0-15-15,5-9 15 0,5-8-15 0,-10 17 9 16,0 0-9-16,11-22 9 0,3-3-9 16,-14 25 9-16,0 0-9 0,19-28 10 15,-3 1-10-15,-16 27 3 0,0 0-3 0,18-22 4 0,1 0-4 0,-19 22 19 16,0 0-19-16,18-17 20 0,-5 8-20 0,-13 9 13 0,0 0-13 16,18-2 14-16,1 8-14 0,-19-6 26 0,0 0-26 15,14 12 26-15,3 10-26 0,-17-22 13 0,0 0-13 16,13 19 13-16,-4 3-13 0,-9-22 18 0,0 0-18 0,7 18 19 15,-3 4-19-15,-4-22 8 0,0 0-8 0,4 18 9 16,-1 1-9-16,-3-19 1 0,0 0-1 0,0 12 1 16,0 1-1-16,0-13-84 0,0 0 84 0,0 6-84 15,0 1 84-15,0-7-12 0,0 0 12 0,6 4-12 16,-3-4 12-16,7 2-1298 0</inkml:trace>
  <inkml:trace contextRef="#ctx1" brushRef="#br0" timeOffset="31452.596">13866 3935 1457 0,'0'0'0'0,"0"12"0"16,-2 10 0-16,2-22 187 0,0 0-187 0,-2 15 187 15,-1-6-187-15,3-9 129 0,0 0-129 0,-4 9 129 16,-2 0-129-16,6-9 65 0,0 0-65 0,-9 21 65 16,-4 10-65-16,13-31 1 0,0 0-1 0,-11 31 2 15,0 6-2-15,11-37 0 0,0 0 0 0,-11 40 1 16,2 2-1-16,9-42-32 0,0 0 32 0,-7 37-32 15,3-10 32-15,4-27-29 0,0 0 29 0,-2 29-29 16,-1-7 29-16,3-22-26 0,0 0 26 0,-2 19-25 16,0-6 25-16,2-13-35 0,0 0 35 0,2 5-34 0,3-5 34 15,-5 0-87-15,0 0 87 0,4-9-87 0,3-9 87 16,-7 18-106-16,0 0 106 0,8-22-105 0,1-10 105 16,-9 32-20-16,0 0 20 0,9-38-19 0,-5-2 19 15,-4 40-67-15,0 0 67 0,3-44-66 0,-3-2 66 0,0 46 5 16,0 0-5-16,-1-42 5 0,-1 1-5 0,2 41 69 15,0 0-69-15,-4-31 70 0,0 9-70 0,4 22 64 16,0 0-64-16,-1-14 65 0,1 1-65 0,0 13 55 16,0 0-55-16,0-6 55 0,0 3-55 0,0 3 52 15,0 0-52-15,5 5 53 0,1 8-53 0,-6-13 43 16,0 0-43-16,9 17 44 0,4-3-44 0,-13-14 28 16,0 0-28-16,18 17 28 0,4 1-28 0,-22-18 17 0,0 0-17 15,26 13 17-15,1-4-17 0,-27-9 18 0,0 0-18 16,28 2 19-16,3-4-19 0,-31 2 8 0,0 0-8 15,31-4 9-15,0-1-9 0,-31 5 25 0,0 0-25 0,30-13 26 16,-5 0-26-16,-25 13 12 0,0 0-12 0,22-15 12 16,0-1-12-16,-22 16 10 0,0 0-10 0,19-18 10 15,-7-4-10-15,-12 22 10 0,0 0-10 0,11-17 10 16,-1 3-10-16,-10 14 3 0,0 0-3 0,7-10 4 16,-3 3-4-16,-4 7 0 0,0 0 0 0,0 0 1 15,1 4-1-15,-1-4 0 0,0 0 0 0,-3 16 0 16,-3 12 0-16,6-28 0 0,0 0 0 0,-5 31 0 15,-3 9 0-15,8-40 0 0,0 0 0 0,-1 48 0 16,1 1 0-16,0-49 1 0,0 0-1 0,1 46 1 16,3 2-1-16,-4-48-1 0,0 0 1 0,0 40-1 15,4 4 1-15,-4-44-40 0,0 0 40 0,0 35-39 16,2-8 39-16,-2-27-81 0,0 0 81 0,3 26-81 0,-3-4 81 16,0-22-100-16,0 0 100 0,0 14-99 0,0-1 99 15,0-13-27-15,0 0 27 0,0 9-27 0,0-1 27 16,0 10-1266-16</inkml:trace>
  <inkml:trace contextRef="#ctx1" brushRef="#br0" timeOffset="32038.597">14592 4286 740 0,'0'0'0'0,"0"-5"0"0,-3-8 0 0,3 13 31 0,0 0-31 0,0-15 31 16,-2-7-31-16,2 22 15 0,0 0-15 0,0-18 16 16,0 1-16-16,0 17 77 0,0 0-77 0,0-16 78 15,-2 5-78-15,2 11 74 0,0 0-74 0,-7-7 74 16,-4 3-74-16,11 4 83 0,0 0-83 0,-15 2 83 15,-1 3-83-15,16-5 66 0,0 0-66 0,-21 15 66 16,-1 7-66-16,22-22 44 0,0 0-44 0,-24 22 45 16,2 4-45-16,22-26 31 0,0 0-31 0,-18 22 31 15,2 3-31-15,16-25 13 0,0 0-13 0,-10 20 14 16,1-3-14-16,9-17 12 0,0 0-12 0,-7 13 12 0,5 0-12 16,2-13 9-16,0 0-9 0,6 9 10 0,6-4-10 15,-12-5 8-15,0 0-8 0,22 4 8 0,6-4-8 16,-28 0 8-16,0 0-8 0,31-4 8 0,0-9-8 15,-31 13 15-15,0 0-15 0,32-12 15 0,-9-3-15 0,-23 15 14 16,0 0-14-16,22-18 15 0,-3-8-15 0,-19 26 9 16,0 0-9-16,13-26 9 0,-4 4-9 0,-9 22 25 15,0 0-25-15,3-18 26 0,-3 5-26 0,0 13 12 16,0 0-12-16,-1-9 12 0,-1 7-12 0,2 2 10 16,0 0-10-16,-8 6 10 0,1 10-10 0,7-16 17 15,0 0-17-15,-4 15 17 0,-1 7-17 0,5-22 14 0,0 0-14 16,-2 25 15-16,4 3-15 0,-2-28 15 0,0 0-15 15,5 22 16-15,-1 4-16 0,-4-26 0 0,0 0 0 16,7 18 0-16,1 0 0 0,-8-18-89 0,0 0 89 0,9 13-88 16,4 0 88-16,-13-13-93 0,0 0 93 0,9 5-93 15,-4 1 93-15,-5-6-26 0,0 0 26 0,8 2-26 16,-3-2 26-16,8 1-1087 0</inkml:trace>
  <inkml:trace contextRef="#ctx1" brushRef="#br0" timeOffset="32262.05">14750 3966 1311 0,'0'0'0'0,"0"18"0"15,0 9 0-15,0-27 177 0,0 0-177 0,4 8 177 16,5-12-177-16,-9 4 131 0,0 0-131 0,6 0 131 16,-1-5-131-16,-5 5 86 0,0 0-86 0,9 11 86 0,4 11-86 15,-13-22 19-15,0 0-19 0,9 25 20 0,-1 1-20 16,-8-26 12-16,0 0-12 0,3 33 13 0,3 9-13 0,-6-42-23 15,0 0 23-15,3 33-22 0,-1 2 22 0,-2-35-112 16,0 0 112-16,4 35-112 0,-2 5 112 0,-2-40-23 16,0 0 23-16,2 31-22 0,-1-3 22 0,3 32-1322 15</inkml:trace>
  <inkml:trace contextRef="#ctx1" brushRef="#br0" timeOffset="32459.471">14763 4187 1255 0,'0'0'0'16,"9"0"0"-16,2 0 0 0,-11 0 120 0,0 0-120 0,17-7 121 15,1-2-121-15,-18 9 88 0,0 0-88 16,22-6 89-16,-4-3-89 0,-18 9 31 0,0 0-31 0,24-7 31 16,6 1-31-16,-30 6-86 0,0 0 86 0,23-3-85 15,3 1 85-15,-26 2-6 0,0 0 6 0,22-4-6 16,-3 4 6-16,21 0-1103 0</inkml:trace>
  <inkml:trace contextRef="#ctx1" brushRef="#br0" timeOffset="33028.994">15091 4191 1468 0,'0'0'0'0,"6"-7"0"0,-2-2 0 0,-4 9 171 16,0 0-171-16,9-10 172 0,2-2-172 0,-11 12 109 16,0 0-109-16,16-10 110 0,-3 1-110 0,-13 9 59 15,0 0-59-15,15-7 60 0,-1 1-60 0,-14 6 2 16,0 0-2-16,17 0 3 0,-2 0-3 0,-15 0 0 0,0 0 0 15,16 10 1-15,-3-1-1 0,-13-9 2 0,0 0-2 16,13 22 2-16,2 7-2 0,-15-29 0 0,0 0 0 16,5 27 0-16,1-5 0 0,-6-22-1 0,0 0 1 0,3 24 0 15,-3 2 0-15,0-26-1 0,0 0 1 0,0 22-1 16,-2 0 1-16,2-22-1 0,0 0 1 0,-1 13-1 16,-1 0 1-16,2-13-1 0,0 0 1 0,-4 9-1 15,0 0 1-15,4-9-3 0,0 0 3 0,-1 3-3 16,1-1 3-16,0-2-6 0,0 0 6 0,3-5-5 15,3-12 5-15,-6 17-15 0,0 0 15 0,9-22-14 16,0-9 14-16,-9 31-15 0,0 0 15 0,13-33-14 16,-2-2 14-16,-11 35-9 0,0 0 9 0,11-34-9 15,0 6 9-15,-11 28-4 0,0 0 4 0,9-25-4 16,0 6 4-16,-9 19-7 0,0 0 7 0,8-13-7 16,-5 4 7-16,-3 9-3 0,0 0 3 0,6 9-3 0,3 10 3 15,-9-19-2-15,0 0 2 0,5 22-1 0,3 7 1 16,-8-29 0-16,0 0 0 0,9 27 0 0,-5-5 0 15,-4-22 0-15,0 0 0 0,9 28 0 0,0-2 0 0,-9-26-38 16,0 0 38-16,9 18-38 0,0 0 38 0,-9-18-81 16,0 0 81-16,9 17-80 0,2-8 80 0,-11-9-8 15,0 0 8-15,23 25-1256 0,-46-50 1256 0</inkml:trace>
  <inkml:trace contextRef="#ctx1" brushRef="#br0" timeOffset="33809.638">15647 4050 1166 0,'0'0'0'0,"0"0"0"0,0 0 0 0,0 0 110 16,0 0-110-16,0 0 111 0,0 0-111 0,0 0 93 16,0 0-93-16,0 0 94 0,0 0-94 0,0 0 58 15,0 0-58-15,0 0 59 0,0 0-59 0,0 0 24 16,0 0-24-16,0 0 25 0,41 0-25 0,-41 0 25 15,0 0-25-15,20 0 26 0,4 2-26 0,-24-2 8 0,0 0-8 16,16 13 9-16,-1 7-9 0,-15-20 11 0,0 0-11 16,9 20 11-16,-5 6-11 0,-4-26 3 0,0 0-3 15,-2 27 4-15,-5 6-4 0,7-33-2 0,0 0 2 0,-10 27-2 16,-2 1 2-16,12-28-37 0,0 0 37 0,-11 22-37 16,1-6 37-16,10-16-30 0,0 0 30 0,-7 13-30 15,0-2 30-15,7-11-15 0,0 0 15 0,-4 8-15 16,2-3 15-16,2-5-13 0,0 0 13 0,6 0-13 15,6-5 13-15,-12 5-4 0,0 0 4 0,19-17-4 16,3-1 4-16,-22 18-1 0,0 0 1 0,22-28 0 16,5-3 0-16,-27 31 0 0,0 0 0 0,24-35 0 15,2-5 0-15,-26 40 0 0,0 0 0 0,20-35 1 16,0-3-1-16,-20 38 8 0,0 0-8 0,13-28 8 16,-2 3-8-16,-11 25 39 0,0 0-39 0,6-19 40 15,-6 7-40-15,0 12 36 0,0 0-36 0,-6-6 36 16,-3 6-36-16,9 0 33 0,0 0-33 0,-13 9 33 0,-2 4-33 15,15-13 33-15,0 0-33 0,-12 18 34 0,1 8-34 16,11-26 13-16,0 0-13 0,-4 22 14 0,4 5-14 16,0-27 13-16,0 0-13 0,9 32 13 0,6-3-13 0,-15-29 0 15,0 0 0-15,22 24 0 0,5-2 0 0,-27-22-90 16,0 0 90-16,31 16-90 0,6-7 90 0,-37-9-7 16,0 0 7-16,35 0-6 0,-2-7 6 0,37 1-1285 15</inkml:trace>
  <inkml:trace contextRef="#ctx1" brushRef="#br0" timeOffset="35115.351">16601 1649 785 0,'0'0'0'0,"0"0"159"0,0 0-159 0,0 0 160 15,37-30-160-15,-37 30 130 0,0 0-130 0,22-11 130 16,4-2-130-16,-26 13 101 0,0 0-101 0,29-12 101 0,2 2-101 15,-31 10 70-15,0 0-70 0,35-7 71 16,2 5-71-16,-37 2 43 0,0 0-43 0,35 0 44 0,-1 0-44 16,-34 0 37-16,0 0-37 0,33 9 37 0,-7 10-37 15,-26-19 15-15,0 0-15 0,24 25 16 0,-9 7-16 0,-15-32 12 16,0 0-12-16,9 44 13 0,-5 9-13 0,-4-53 9 16,0 0-9-16,-2 55 10 0,-6 1-10 0,8-56 3 15,0 0-3-15,-12 57 4 0,-7 2-4 0,19-59 6 16,0 0-6-16,-20 57 6 0,-4 1-6 0,24-58 3 15,0 0-3-15,-20 57 3 0,-2 2-3 0,22-59 1 16,0 0-1-16,-18 56 2 0,1-3-2 0,17-53 4 16,0 0-4-16,-9 50 5 0,3-10-5 0,6-40 6 0,0 0-6 15,6 39 6-15,10-3-6 0,-16-36 7 0,0 0-7 16,22 30 8-16,15-7-8 0,-37-23 8 0,0 0-8 16,37 19 8-16,9-6-8 0,-46-13 8 0,0 0-8 0,44 9 8 15,-2-6-8-15,-42-3 8 0,0 0-8 0,38 0 8 16,-5 0-8-16,-33 0 3 0,0 0-3 0,26-5 4 15,-4 1-4-15,-22 4 6 0,0 0-6 0,11-3 6 16,-3-3-6-16,-8 6 3 0,0 0-3 0,0-4 3 16,-10 1-3-16,10 3 0 0,0 0 0 0,-16 3 0 15,-4 5 0-15,20-8-1 0,0 0 1 0,-22 14 0 16,-10 8 0-16,32-22-1 0,0 0 1 0,-27 32-1 16,-1 8 1-16,28-40-2 0,0 0 2 0,-22 47-1 15,4 3 1-15,18-50-4 0,0 0 4 0,-11 53-3 16,6 6 3-16,5-59-6 0,0 0 6 0,3 60-6 15,6-1 6-15,-9-59-3 0,0 0 3 0,13 66-3 16,7 0 3-16,-20-66 0 0,0 0 0 0,32 80 1 0,6 12-1 16,-38-92 3-16,0 0-3 0,39 77 3 0,3-2-3 15,-42-75 13-15,0 0-13 0,40 69 14 0,2-4-14 16,-42-65 9-16,0 0-9 0,41 73 9 0,-8-2-9 0,-33-71 3 16,0 0-3-16,31 68 4 0,-4-2-4 0,-27-66 3 15,0 0-3-15,13 51 3 0,-9-9-3 0,-4-42 5 16,0 0-5-16,-4 44 5 0,-9 0-5 0,13-44 2 15,0 0-2-15,-16 44 2 0,-6 0-2 0,22-44 1 16,0 0-1-16,-22 41 2 0,-9-3-2 0,31-38 4 16,0 0-4-16,-28 33 5 0,-7-2-5 0,35-31 6 15,0 0-6-15,-36 26 6 0,-5-4-6 0,41-22 3 0,0 0-3 16,-46 18 3-16,-3-5-3 0,49-13 12 0,0 0-12 16,-51 15 12-16,-4 1-12 0,55-16-2 0,0 0 2 15,-50 9-1-15,0-3 1 0,50-6-69 0,0 0 69 0,-40 3-68 16,3 1 68-16,37-4-110 0,0 0 110 0,-27 0-110 15,9 4 110-15,18-4-29 0,0 0 29 0,-13 0-29 16,7 0 29-16,-16 0-1256 0</inkml:trace>
  <inkml:trace contextRef="#ctx1" brushRef="#br0" timeOffset="43072.12">22098 5742 987 0,'0'0'0'0,"5"0"0"15,3-3 0-15,-8 3 164 0,0 0-164 0,3 0 164 0,1 0-164 16,-4 0 124-16,0 0-124 0,4 0 124 0,-3-2-124 16,-1 2 96-16,0 0-96 0,11-2 97 0,6 0-97 15,-17 2 43-15,0 0-43 0,20-3 44 0,4-3-44 0,-24 6 30 16,0 0-30-16,29-4 30 0,4-5-30 0,-33 9 8 15,0 0-8-15,35-9 9 0,2 0-9 0,-37 9 11 16,0 0-11-16,40-11 11 0,1 6-11 0,-41 5 3 16,0 0-3-16,53-10 4 0,7-2-4 0,-60 12 2 15,0 0-2-15,66-10 3 0,8 1-3 0,-74 9 5 16,0 0-5-16,99-13 5 0,18 4-5 0,-117 9 6 16,0 0-6-16,121-13 6 0,10 4-6 0,-131 9 14 15,0 0-14-15,143-13 15 0,11 2-15 0,-154 11 14 0,0 0-14 16,152-11 15-16,8 0-15 0,-160 11 9 0,0 0-9 15,163-7 9-15,6-2-9 0,-169 9 4 0,0 0-4 16,180-16 4-16,12 1-4 0,-192 15 13 0,0 0-13 0,193-18 13 16,5 1-13-16,-198 17 14 0,0 0-14 0,204-15 15 15,8-1-15-15,-212 16 15 0,0 0-15 0,211-15 15 16,6 2-15-16,-217 13 16 0,0 0-16 0,218-12 17 16,0-3-17-16,-218 15 9 0,0 0-9 0,217-13 9 15,-1 2-9-15,-216 11 9 0,0 0-9 0,219-9 10 16,-1 3-10-16,-218 6 8 0,0 0-8 0,218-12 8 15,-1 3-8-15,-217 9 8 0,0 0-8 0,215-13 8 16,-3 4-8-16,-212 9 8 0,0 0-8 0,208-6 8 16,-7 6-8-16,-201 0 3 0,0 0-3 0,195-4 4 15,-10-1-4-15,-185 5 2 0,0 0-2 0,182-7 2 0,-8 1-2 16,-174 6 5-16,0 0-5 0,173-4 5 16,-6 1-5-16,-167 3 2 0,0 0-2 0,170-2 2 0,-1-5-2 15,-169 7 1-15,0 0-1 0,163-6 2 0,-5 2-2 0,-158 4 0 16,0 0 0-16,152-9 0 0,-5 0 0 15,-147 9 0-15,0 0 0 0,147-13 0 0,-4-3 0 0,-143 16-2 16,0 0 2-16,132-15-1 0,-7 2 1 0,-125 13-2 16,0 0 2-16,115-13-1 0,-8 2 1 0,-107 11-10 15,0 0 10-15,91-12-9 0,-10 3 9 0,-81 9-61 16,0 0 61-16,61-13-61 0,-19 0 61 0,-42 13-114 16,0 0 114-16,29-13-113 0,-16 8 113 0,-13 5-27 15,0 0 27-15,7-4-27 0,-7 0 27 0,8-1-1331 16</inkml:trace>
  <inkml:trace contextRef="#ctx1" brushRef="#br0" timeOffset="44423.733">22017 6385 1233 0,'0'0'0'0,"15"0"0"15,9 0 0-15,-24 0 123 0,0 0-123 0,29 0 124 16,8 0-124-16,-37 0 82 0,0 0-82 0,40 0 83 15,8 0-83-15,-48 0 35 0,0 0-35 0,51 0 36 16,8 0-36-16,-59 0 0 0,0 0 0 0,64 4 0 16,7-4 0-16,-71 0 0 0,0 0 0 0,100 2 1 15,21 2-1-15,-121-4 0 0,0 0 0 0,115 3 1 16,8-3-1-16,-123 0 7 0,0 0-7 0,129 0 8 16,8-3-8-16,-137 3 23 0,0 0-23 0,143-4 24 15,11 2-24-15,-154 2 31 0,0 0-31 0,167-7 31 0,9 1-31 16,-176 6 30-16,0 0-30 0,199-5 30 0,17-6-30 15,-216 11 14-15,0 0-14 0,218-6 15 0,6-3-15 0,-224 9 6 16,0 0-6-16,228-9 6 0,-1 0-6 0,-227 9 4 16,0 0-4-16,233-13 4 0,6 4-4 0,-239 9-1 15,0 0 1-15,233-13 0 0,0 0 0 0,-233 13-8 16,0 0 8-16,231-13-8 0,-4 2 8 0,-227 11-10 16,0 0 10-16,233-12-9 0,0-7 9 0,-233 19-10 15,0 0 10-15,233-16-9 0,2-1 9 0,-235 17-8 16,0 0 8-16,231-14-8 0,0-5 8 0,-231 19-8 0,0 0 8 15,226-16-8-15,-2 1 8 0,-224 15-4 0,0 0 4 16,222-16-3-16,0-3 3 0,-222 19 0 0,0 0 0 16,215-18 0-16,-6 0 0 0,-209 18 0 0,0 0 0 15,205-17 0-15,-3-1 0 0,-202 18 0 0,0 0 0 0,185-20 1 16,-14 1-1-16,-171 19 1 0,0 0-1 0,163-18 1 16,-9 0-1-16,-154 18 1 0,0 0-1 0,154-17 1 15,-3 3-1-15,-151 14 1 0,0 0-1 0,136-17 1 16,-12 4-1-16,-124 13 0 0,0 0 0 0,129-11 1 15,-5 0-1-15,-124 11-2 0,0 0 2 0,105-11-2 16,-15 2 2-16,-90 9-42 0,0 0 42 0,86-11-42 16,-9-2 42-16,-77 13-48 0,0 0 48 0,66-14-48 15,-9-1 48-15,-57 15-81 0,0 0 81 0,42-7-81 16,-14-2 81-16,-28 9-9 0,0 0 9 0,70-17-1050 16,-140 34 1050-16</inkml:trace>
  <inkml:trace contextRef="#ctx1" brushRef="#br0" timeOffset="45593.508">23630 4568 964 0,'0'0'0'0,"5"13"0"0,2 11 0 16,-7-24 167-16,0 0-167 0,11 31 168 0,2 9-168 0,-13-40 118 15,0 0-118-15,13 48 118 0,2 1-118 0,-15-49 62 16,0 0-62-16,13 61 62 0,-2 5-62 0,-11-66 18 16,0 0-18-16,7 75 18 0,-3 11-18 0,-4-86 18 15,0 0-18-15,2 110 18 0,-4 18-18 0,2-128 8 16,0 0-8-16,-4 128 9 0,-1 10-9 0,5-138 9 15,0 0-9-15,-8 134 10 0,-1-1-10 0,9-133 8 16,0 0-8-16,-7 141 8 0,1 2-8 0,6-143 15 16,0 0-15-16,-5 150 15 0,1 8-15 0,4-158 14 0,0 0-14 15,-2 156 15-15,0 3-15 0,2-159 15 0,0 0-15 16,-2 161 16-16,-1 6-16 0,3-167 16 0,0 0-16 0,-4 172 17 16,-1 8-17-16,5-180 15 0,0 0-15 0,-10 175 16 15,-4-2-16-15,14-173 34 0,0 0-34 0,-20 163 35 16,-4-8-35-16,24-155 18 0,0 0-18 0,-24 156 18 15,0-6-18-15,24-150 41 0,0 0-41 0,-20 139 42 16,-4-9-42-16,24-130 13 0,0 0-13 0,-18 127 14 16,1-4-14-16,17-123 32 0,0 0-32 0,-16 108 32 15,-3-8-32-15,19-100 5 0,0 0-5 0,-13 94 5 16,4-6-5-16,9-88 1 0,0 0-1 0,-2 77 2 16,2-10-2-16,0-67-50 0,0 0 50 0,0 48-50 15,0-15 50-15,0-33-108 0,0 0 108 0,0 18-107 16,0-12 107-16,0-6-35 0,0 0 35 0,-3-9-34 0,1-13 34 15,-2-9-1316-15</inkml:trace>
  <inkml:trace contextRef="#ctx1" brushRef="#br0" timeOffset="46510.181">25083 4422 1177 0,'0'0'0'0,"3"22"0"0,1 14 0 0,-4-36 129 0,0 0-129 15,5 48 129-15,3 5-129 0,-8-53 86 0,0 0-86 16,5 62 86-16,4 4-86 0,-9-66 36 0,0 0-36 16,11 72 37-16,0 3-37 0,-11-75 9 0,0 0-9 15,17 97 10-15,1 20-10 0,-18-117 24 0,0 0-24 0,21 110 25 16,-1-4-25-16,-20-106 20 0,0 0-20 0,18 116 20 15,0 6-20-15,-18-122 18 0,0 0-18 0,15 121 18 16,-2 0-18-16,-13-121 26 0,0 0-26 0,11 132 26 16,-4 9-26-16,-7-141 21 0,0 0-21 0,4 138 21 15,-2 3-21-15,-2-141 25 0,0 0-25 0,-2 143 26 16,-4-1-26-16,6-142 33 0,0 0-33 0,-5 149 33 16,-4 6-33-16,9-155 19 0,0 0-19 0,-9 154 20 15,-2 8-20-15,11-162 18 0,0 0-18 0,-13 159 19 16,-2 4-19-16,15-163 18 0,0 0-18 0,-13 159 18 15,-1 1-18-15,14-160 15 0,0 0-15 0,-13 152 15 0,0-6-15 16,13-146 16-16,0 0-16 0,-7 149 17 0,1-1-17 16,6-148 15-16,0 0-15 0,-4 145 16 0,3-8-16 15,1-137 16-15,0 0-16 0,0 134 17 0,1-6-17 16,-1-128 15-16,0 0-15 0,4 128 16 0,0-5-16 0,-4-123 9 16,0 0-9-16,3 115 10 0,-1-3-10 0,-2-112 4 15,0 0-4-15,2 93 4 0,0-5-4 0,-2-88 0 16,0 0 0-16,2 77 0 0,-2-7 0 0,0-70-60 15,0 0 60-15,0 53-60 0,-2-16 60 0,2-37-109 16,0 0 109-16,2 25-108 0,0-12 108 0,-2-13-17 16,0 0 17-16,7-9-17 0,4-17 17 0,7-8-1407 15</inkml:trace>
  <inkml:trace contextRef="#ctx1" brushRef="#br0" timeOffset="47381.124">27147 3979 1065 0,'0'0'0'15,"3"5"0"-15,3 8 0 0,-6-13 111 0,0 0-111 0,11 13 111 16,2 1-111-16,-13-14 60 0,0 0-60 0,14 26 61 15,3 9-61-15,-17-35 39 0,0 0-39 0,14 42 40 16,1 9-40-16,-15-51 1 0,0 0-1 0,13 59 1 16,-2 1-1-16,-11-60 24 0,0 0-24 0,11 74 25 15,0 8-25-15,-11-82 37 0,0 0-37 0,11 103 38 16,-2 19-38-16,-9-122 22 0,0 0-22 0,7 121 22 16,1 7-22-16,-8-128 29 0,0 0-29 0,7 125 29 15,0 3-29-15,-7-128 21 0,0 0-21 0,6 138 21 16,-4 3-21-16,-2-141 10 0,0 0-10 0,2 137 10 15,-4 4-10-15,2-141 27 0,0 0-27 0,0 148 27 16,-2 6-27-16,2-154 6 0,0 0-6 0,0 150 6 16,-2-3-6-16,2-147 16 0,0 0-16 0,-2 143 17 0,0 2-17 15,2-145 8-15,0 0-8 0,-1 146 9 0,-1 1-9 16,2-147 9-16,0 0-9 0,-2 142 9 0,0 0-9 0,2-142 8 16,0 0-8-16,-2 144 8 0,-1 5-8 0,3-149 23 15,0 0-23-15,-4 144 24 0,0-3-24 0,4-141 12 16,0 0-12-16,-3 138 13 0,-3-5-13 0,6-133 10 15,0 0-10-15,0 132 10 0,4 2-10 0,-4-134 10 16,0 0-10-16,7 121 10 0,2-6-10 0,-9-115 15 16,0 0-15-16,15 114 15 0,2-4-15 0,-17-110 8 15,0 0-8-15,18 102 8 0,0-3-8 0,-18-99 3 0,0 0-3 16,17 92 4-16,-4-8-4 0,-13-84 3 0,0 0-3 16,12 84 3-16,-2 1-3 0,-10-85 1 0,0 0-1 15,9 77 2-15,-4-4-2 0,-5-73 1 0,0 0-1 0,6 62 1 16,-3-5-1-16,-3-57-27 0,0 0 27 0,2 42-27 15,0-13 27-15,-2-29-105 0,0 0 105 0,0 21-104 16,-2-10 104-16,2-11-13 0,0 0 13 0,-2 9-12 16,1-7 12-16,-3 8-1299 0</inkml:trace>
  <inkml:trace contextRef="#ctx1" brushRef="#br0" timeOffset="48236.031">29018 3949 774 0,'0'0'0'0,"2"22"0"16,1 17 0-16,-3-39 85 0,0 0-85 0,2 49 86 16,-2 17-86-16,0-66 57 0,0 0-57 0,2 71 58 15,-2 8-58-15,0-79 72 0,0 0-72 0,0 112 73 0,0 20-73 16,0-132 56-16,0 0-56 0,0 126 56 0,-2 10-56 0,2-136 67 16,0 0-67-16,-2 141 67 0,0 7-67 0,2-148 59 15,0 0-59-15,-1 150 60 0,-1 4-60 0,2-154 52 16,0 0-52-16,0 150 53 0,2 6-53 0,-2-156 38 15,0 0-38-15,3 165 39 0,3 13-39 0,-6-178 35 16,0 0-35-16,5 176 35 0,1 5-35 0,-6-181 32 16,0 0-32-16,5 172 33 0,3 2-33 0,-8-174 32 15,0 0-32-15,5 172 32 0,-1-3-32 0,-4-169 38 16,0 0-38-16,0 168 38 0,-2 1-38 0,2-169 23 16,0 0-23-16,0 159 24 0,-2-7-24 0,2-152 18 0,0 0-18 15,0 154 19-15,0-4-19 0,0-150 18 0,0 0-18 16,0 151 18-16,-2-5-18 0,2-146 15 0,0 0-15 15,2 134 15-15,4-10-15 0,-6-124 4 0,0 0-4 0,7 129 5 16,0-1-5-16,-7-128 3 0,0 0-3 0,8 119 3 16,1-13-3-16,-9-106 5 0,0 0-5 0,5 110 6 15,1-4-6-15,-6-106 2 0,0 0-2 0,4 99 3 16,-4-5-3-16,0-94 0 0,0 0 0 0,9 80 0 16,4-10 0-16,-13-70-15 0,0 0 15 0,14 66-14 15,1-11 14-15,-15-55-69 0,0 0 69 0,16 45-68 16,3-8 68-16,-19-37-83 0,0 0 83 0,18 22-83 15,2-13 83-15,-20-9-18 0,0 0 18 0,19-3-18 16,-3-12 18-16,19-3-1316 0</inkml:trace>
  <inkml:trace contextRef="#ctx1" brushRef="#br0" timeOffset="49092.558">30502 3533 1087 0,'0'0'0'0,"6"22"0"0,1 13 0 0,-7-35 91 16,0 0-91-16,9 48 92 0,0 7-92 0,-9-55 68 16,0 0-68-16,11 60 69 0,0 8-69 0,-11-68 39 15,0 0-39-15,19 92 39 0,3 19-39 0,-22-111 15 16,0 0-15-16,20 114 16 0,0 10-16 0,-20-124 40 16,0 0-40-16,18 129 41 0,-3 8-41 0,-15-137 37 0,0 0-37 15,15 134 38-15,-1 3-38 0,-14-137 34 0,0 0-34 16,13 143 34-16,-2 11-34 0,-11-154 39 0,0 0-39 15,13 146 39-15,-2 5-39 0,-11-151 33 0,0 0-33 0,15 153 34 16,1 3-34-16,-16-156 33 0,0 0-33 0,13 165 33 16,-2 4-33-16,-11-169 22 0,0 0-22 0,13 168 22 15,-2 1-22-15,-11-169 28 0,0 0-28 0,15 159 28 16,-1-5-28-16,-14-154 13 0,0 0-13 0,11 159 13 16,-3 1-13-16,-8-160 19 0,0 0-19 0,7 159 20 15,0 2-20-15,-7-161 8 0,0 0-8 0,6 154 8 16,-3-8-8-16,-3-146 9 0,0 0-9 0,8 153 10 15,-1-1-10-15,-7-152 8 0,0 0-8 0,7 139 8 16,3-7-8-16,-10-132 8 0,0 0-8 0,9 133 8 16,2-1-8-16,-11-132 8 0,0 0-8 0,11 125 8 15,0-6-8-15,-11-119 3 0,0 0-3 0,11 115 4 16,2 1-4-16,-13-116 6 0,0 0-6 0,3 99 6 0,-3-8-6 16,0-91-2-16,0 0 2 0,-5 86-1 0,-4-3 1 15,9-83-115-15,0 0 115 0,-15 75-115 0,-5-7 115 16,20-68-19-16,0 0 19 0,-22 60-18 0,-2-11 18 0,-22 61-1397 15</inkml:trace>
  <inkml:trace contextRef="#ctx1" brushRef="#br0" timeOffset="52305.702">21191 4534 1390 0,'0'0'0'0,"10"3"0"16,4 6 0-16,-14-9 162 0,0 0-162 0,11 10 163 0,2-5-163 15,-13-5 98-15,0 0-98 0,9 11 99 0,2-2-99 16,-11-9 50-16,0 0-50 0,17 11 50 0,1 6-50 16,-18-17 1-16,0 0-1 0,15 12 2 0,-2 1-2 0,-13-13 1 15,0 0-1-15,16 15 2 0,-3 3-2 0,-13-18 4 16,0 0-4-16,15 20 5 0,-2-1-5 0,-13-19 12 16,0 0-12-16,12 22 13 0,-1-4-13 0,-11-18 8 15,0 0-8-15,13 22 9 0,0-6-9 0,-13-16 9 16,0 0-9-16,11 19 9 0,4-5-9 0,-15-14 15 15,0 0-15-15,14 13 15 0,5 0-15 0,-19-13 8 16,0 0-8-16,13 9 8 0,1-5-8 0,-14-4 9 0,0 0-9 16,17-4 9-16,-1-5-9 0,-16 9 3 0,0 0-3 15,15-13 4-15,0-5-4 0,-15 18 6 0,0 0-6 0,9-18 6 16,2-8-6-16,-11 26 7 0,0 0-7 16,7-27 7-16,-1-3-7 0,-6 30 3 0,0 0-3 0,3-27 3 15,-3-1-3-15,0 28 12 0,0 0-12 0,0-22 12 16,-1 0-12-16,1 22 8 0,0 0-8 0,0-18 8 15,-2 5-8-15,2 13 23 0,0 0-23 0,2-9 24 16,3 2-24-16,-5 7-2 0,0 0 2 0,2-4-1 16,2 4 1-16,-4 0-17 0,0 0 17 0,5 4-17 15,2-1 17-15,-7-3-25 0,0 0 25 0,4 6-24 16,2 1 24-16,-6-7-9 0,0 0 9 0,1 9-8 16,1 0 8-16,-2-9-2 0,0 0 2 0,0 10-1 15,0 2 1-15,0-12-2 0,0 0 2 0,0 10-1 16,2 2 1-16,-2-12 1 0,0 0-1 0,4 10 2 15,-1 2-2-15,-3-12 2 0,0 0-2 0,10 10 2 16,1-5-2-16,-11-5 5 0,0 0-5 0,16 7 5 0,-1-1-5 16,-15-6 3-16,0 0-3 0,18 0 3 0,4 0-3 0,-22 0 0 15,0 0 0-15,20 0 0 0,1 0 0 0,-21 0 1 16,0 0-1-16,20-4 2 0,-2 2-2 0,-18 2 0 16,0 0 0-16,17-3 0 0,-5-5 0 0,-12 8 1 15,0 0-1-15,11-5 1 0,-3-4-1 16,-8 9 0-16,0 0 0 0,7-15 0 0,-5-1 0 0,-2 16-2 15,0 0 2-15,2-19-1 0,-4-6 1 0,2 25-11 16,0 0 11-16,-2-22-10 0,-2 0 10 0,4 22-16 16,0 0 16-16,-5-19-15 0,-1-3 15 0,6 22-16 0,0 0 16 15,-3-18-15-15,-5 2 15 0,8 16-5 0,0 0 5 16,-5-15-4-16,1 2 4 0,4 13-8 0,0 0 8 16,-3-9-7-16,1 0 7 0,2 9-1 0,0 0 1 0,0-8 0 15,-4 7 0-15,4 1-1 0,0 0 1 0,-2-4 0 16,0 0 0-16,2 4-2 0,0 0 2 0,0 0-2 15,-1-3 2-15,1 3-5 0,0 0 5 0,0 0-5 16,0 0 5-16,0 0-3 0,0 0 3 0,0 0-3 16,0 0 3-16,0 0-6 0,0 0 6 0,0 0-5 15,0 0 5-15,0 0-3 0,0 0 3 0,0 0-3 16,0 3 3-16,0-3-2 0,0 0 2 0,0 4-1 16,1 5 1-16,-1-9-1 0,0 0 1 0,2 6-1 15,4 1 1-15,-6-7 0 0,0 0 0 0,2 9 0 16,1-3 0-16,-3-6 0 0,0 0 0 0,4 7 0 15,0 2 0-15,-4-9 0 0,0 0 0 0,3 6 0 0,3 1 0 16,-6-7-1-16,0 0 1 0,5 9 0 0,-1-5 0 16,-4-4-1-16,0 0 1 0,5 5 0 0,1 1 0 15,-6-6-1-15,0 0 1 0,7 3 0 0,1 1 0 0,-8-4-3 16,0 0 3-16,7 2-3 0,0 2 3 0,-7-4-2 16,0 0 2-16,9 0-1 0,-3 0 1 0,-6 0-2 15,0 0 2-15,7 0-1 0,-1-4 1 0,-6 4-1 16,0 0 1-16,5 0-1 0,-1 0 1 0,-4 0-1 15,0 0 1-15,4 0 0 0,-3-2 0 0,-1 2-3 16,0 0 3-16,0 0-3 0,0 0 3 0,0 0-20 16,0 0 20-16,0 0-19 0,0 0 19 0,0 0-55 15,0 0 55-15,0 0-54 0,0 0 54 0,0 0-91 0,0 0 91 16,0 0-91-16,4 0 91 0,-4 0-18 0,0 0 18 16,0 0-18-16,4 0 18 0,-1 0-1175 0</inkml:trace>
  <inkml:trace contextRef="#ctx1" brushRef="#br0" timeOffset="53385.875">21478 4453 718 0,'0'0'0'16,"12"5"0"-16,10 12 0 0,-22-17 85 0,0 0-85 0,6 9 85 15,-6-3-85-15,0-6 66 0,0 0-66 0,-4 7 66 16,-1-5-66-16,5-2 68 0,0 0-68 0,-4 9 68 16,-1 4-68-16,5-13 51 0,0 0-51 0,-4 16 52 15,4 3-52-15,0-19 43 0,0 0-43 0,-4 27 43 16,2 8-43-16,2-35 37 0,0 0-37 0,0 35 37 16,0-1-37-16,0-34 24 0,0 0-24 0,0 37 25 15,-1-6-25-15,1-31 17 0,0 0-17 0,-2 31 17 16,-2 0-17-16,4-31 10 0,0 0-10 0,-4 26 11 15,3-4-11-15,1-22 10 0,0 0-10 0,-6 15 10 16,4-4-10-16,2-11 15 0,0 0-15 0,-2 9 15 16,2-4-15-16,0-5 0 0,0 0 0 0,0 4 0 0,0-4 0 15,0 0-41-15,0 0 41 0,0-9-40 0,0-8 40 16,0 17-65-16,0 0 65 0,0-22-65 0,4-9 65 16,-4 31-75-16,0 0 75 0,6-35-74 0,-5-5 74 0,-1 40-73 15,0 0 73-15,8-44-73 0,-5-2 73 0,-3 46-34 16,0 0 34-16,6-42-34 0,-2 0 34 0,-4 42 30 15,0 0-30-15,5-31 30 0,-1 2-30 0,-4 29 72 16,0 0-72-16,5-19 73 0,1 3-73 0,-6 16 70 16,0 0-70-16,7-9 71 0,-3 7-71 0,-4 2 57 15,0 0-57-15,7 2 57 0,1 11-57 0,-8-13 47 0,0 0-47 16,7 22 48-16,2 3-48 0,-9-25 30 0,0 0-30 16,9 28 30-16,0 3-30 0,-9-31 15 0,0 0-15 15,15 29 16-15,-4 2-16 0,-11-31 19 0,0 0-19 0,20 22 20 16,4-2-20-16,-24-20 8 0,0 0-8 0,26 17 8 15,-1-8-8-15,-25-9 25 0,0 0-25 0,28 4 26 16,1-8-26-16,-29 4 12 0,0 0-12 0,26-13 12 16,0-5-12-16,-26 18 10 0,0 0-10 0,24-26 10 15,-8-1-10-15,-16 27 10 0,0 0-10 0,15-31 10 16,-4-4-10-16,-11 35 8 0,0 0-8 0,7-31 8 16,-5 3-8-16,-2 28 8 0,0 0-8 0,0-22 8 15,-2 4-8-15,2 18 3 0,0 0-3 0,-4-17 4 16,1 8-4-16,3 9 2 0,0 0-2 0,-2-9 2 15,2 5-2-15,0 4 0 0,0 0 0 0,0 0 0 16,-4 8 0-16,4-8-1 0,0 0 1 0,4 18-1 16,0 8 1-16,-4-26-2 0,0 0 2 0,9 31-1 0,2 2 1 15,-11-33 0-15,0 0 0 0,13 38 0 0,-1 3 0 16,-12-41 0-16,0 0 0 0,13 40 0 0,2 4 0 16,-15-44 1-16,0 0-1 0,13 40 2 0,-4-1-2 0,-9-39 4 15,0 0-4-15,9 36 5 0,-3-5-5 0,-6-31 3 16,0 0-3-16,5 28 3 0,1 1-3 0,-6-29-3 15,0 0 3-15,5 24-2 0,4 2 2 0,-9-26-88 16,0 0 88-16,10 18-88 0,-1-2 88 0,-9-16-20 16,0 0 20-16,18 10-19 0,4-10 19 0,18 9-1174 15</inkml:trace>
  <inkml:trace contextRef="#ctx1" brushRef="#br0" timeOffset="54077.112">22151 4590 1412 0,'0'0'0'0,"11"13"0"15,7 7 0-15,-18-20 159 0,0 0-159 0,-7 11 160 16,-10-5-160-16,17-6 99 0,0 0-99 0,-11 3 99 15,-1-3-99-15,12 0 39 0,0 0-39 0,-11 6 39 16,0 3-39-16,11-9 0 0,0 0 0 0,-11 9 0 16,1 4 0-16,10-13-1 0,0 0 1 0,-9 13 0 0,2 0 0 15,7-13-1-15,0 0 1 0,-7 13 0 0,1-2 0 16,6-11 0-16,0 0 0 0,-4 11 1 0,3-2-1 16,1-9 2-16,0 0-2 0,1 9 3 0,3-4-3 0,-4-5 6 15,0 0-6-15,11 4 6 0,7-4-6 0,-18 0 1 16,0 0-1-16,19-4 1 0,3-5-1 0,-22 9-2 15,0 0 2-15,22-14-1 0,2-7 1 0,-24 21-6 16,0 0 6-16,20-22-6 0,-4-1 6 0,-16 23-4 16,0 0 4-16,11-22-3 0,-3 0 3 0,-8 22 0 15,0 0 0-15,7-22 0 0,-5 3 0 0,-2 19 7 16,0 0-7-16,-2-16 7 0,-4 3-7 0,6 13-23 0,0 0 23 16,-3-11-22-16,-5 4 22 0,8 7-39 15,0 0 39-15,-1-6-38 0,-5 3 38 0,6 3-9 0,0 0 9 16,2-4-8-16,2 2 8 0,-4 2-8 0,0 0 8 0,9-4-8 15,2 1 8-15,-11 3-1 0,0 0 1 0,16-2-1 16,3-2 1-16,-19 4 0 0,0 0 0 0,18 0 0 16,0 0 0-16,-18 0 0 0,0 0 0 0,17 4 0 15,-4 5 0-15,-13-9 0 0,0 0 0 0,11 9 0 16,-2 4 0-16,-9-13 0 0,0 0 0 0,7 15 0 16,-3 7 0-16,-4-22 0 0,0 0 0 0,5 16 0 15,-3 4 0-15,-2-20 0 0,0 0 0 0,2 20 0 16,0-5 0-16,-2-15 0 0,0 0 0 0,4 13 0 15,-3 0 0-15,-1-13 0 0,0 0 0 0,4 5 0 16,2 3 0-16,-6-8-11 0,0 0 11 0,11-4-11 16,1-2 11-16,-12 6-45 0,0 0 45 0,15-9-45 15,-6-4 45-15,-9 13-60 0,0 0 60 0,13-16-60 0,-2-6 60 16,-11 22-79-16,0 0 79 0,9-24-78 0,0-2 78 16,-9 26-85-16,0 0 85 0,6-21-84 0,-4-5 84 15,-2 26-20-15,0 0 20 0,2-22-20 0,-4 4 20 0,2-23-882 16</inkml:trace>
  <inkml:trace contextRef="#ctx1" brushRef="#br0" timeOffset="54302.323">22433 4290 1289 0,'0'0'0'0,"6"13"0"0,3 9 0 0,-9-22 169 0,0 0-169 15,6 14 169-15,-3-3-169 0,-3-11 122 0,0 0-122 16,4 10 123-16,-2-1-123 0,-2-9 66 0,0 0-66 15,5 9 66-15,-1 0-66 0,-4-9 21 0,0 0-21 0,5 9 21 16,5 4-21-16,-10-13 0 0,0 0 0 0,5 9 0 16,1 4 0-16,-6-13-31 0,0 0 31 0,5 9-31 15,1 0 31-15,-6-9-104 0,0 0 104 0,3 9-103 16,3-1 103-16,-6-8-21 0,0 0 21 0,2 9-21 16,1-4 21-16,5 12-1236 0</inkml:trace>
  <inkml:trace contextRef="#ctx1" brushRef="#br0" timeOffset="54512.946">22430 3984 1099 0,'0'0'0'0,"11"16"0"0,7 8 0 16,-18-24 92-16,0 0-92 0,2 8 92 0,-11-8-92 15,9 0 5-15,0 0-5 0,-6 1 6 0,1-1-6 0,5 0-54 16,0 0 54-16,3 8-54 0,7 3 54 0,-10-11-15 16,0 0 15-16,14 11-14 0,1 0 14 0,14 11-805 15</inkml:trace>
  <inkml:trace contextRef="#ctx1" brushRef="#br0" timeOffset="54932.3">22685 4418 875 0,'0'0'0'0,"-6"-22"0"16,-3-14 0-16,9 36 96 0,0 0-96 0,-4 0 96 15,4 18-96-15,0-18 65 0,0 0-65 0,-3 9 65 16,1 4-65-16,2-13 12 0,0 0-12 0,0 0 13 16,2-8-13-16,-2 8 1 0,0 0-1 0,3-14 2 15,-1-8-2-15,-2 22-35 0,0 0 35 0,8-28-35 16,-5-6 35-16,-3 34-49 0,0 0 49 0,8-35-48 15,1-2 48-15,-9 37-53 0,0 0 53 0,9-35-53 16,2 4 53-16,-11 31-1 0,0 0 1 0,5-25-1 16,1 3 1-16,-6 22 45 0,0 0-45 0,4-13 45 15,-4 7-45-15,0 6 61 0,0 0-61 0,-4 4 62 16,-3 5-62-16,7-9 53 0,0 0-53 0,-8 18 53 0,-3 14-53 16,11-32 52-16,0 0-52 0,-5 27 52 0,1 6-52 15,4-33 55-15,0 0-55 0,2 31 55 0,5 0-55 16,-7-31 66-16,0 0-66 0,15 31 66 0,3-3-66 0,-18-28 52 15,0 0-52-15,17 22 52 0,3 0-52 0,-20-22 34 16,0 0-34-16,18 14 34 0,-1 3-34 0,-17-17 4 16,0 0-4-16,13 13 5 0,-2-4-5 0,-11-9-32 15,0 0 32-15,7 5-32 0,-1 3 32 0,-6-8-87 16,0 0 87-16,7 5-87 0,-2-1 87 0,-5-4-17 16,0 0 17-16,6 4-16 0,-2-3 16 0,5 7-1080 15</inkml:trace>
  <inkml:trace contextRef="#ctx1" brushRef="#br0" timeOffset="55939.29">23435 4021 964 0,'0'0'0'16,"0"0"0"-16,0 0 0 0,0 0 55 0,0 0-55 16,6 0 56-16,1-2-56 0,-7 2 8 0,0 0-8 0,11 0 8 15,4-4-8-15,-15 4 12 0,0 0-12 0,22-4 13 16,5-1-13-16,-27 5 2 0,0 0-2 0,31-6 3 16,6-1-3-16,-37 7 33 0,0 0-33 0,37-5 33 15,3-4-33-15,-40 9 35 0,0 0-35 0,44-8 36 16,4 3-36-16,-48 5 44 0,0 0-44 0,51-4 45 15,2-1-45-15,-53 5 28 0,0 0-28 0,61-8 28 16,3 3-28-16,-64 5 40 0,0 0-40 0,68-9 40 16,2-4-40-16,-70 13 33 0,0 0-33 0,93-13 34 15,14-5-34-15,-107 18 13 0,0 0-13 0,108-19 14 16,4-3-14-16,-112 22 32 0,0 0-32 0,114-25 32 16,1-1-32-16,-115 26 5 0,0 0-5 0,123-27 5 0,6-5-5 15,-129 32 25-15,0 0-25 0,134-31 26 0,5 0-26 16,-139 31 20-16,0 0-20 0,141-27 20 0,2-5-20 0,-143 32 25 15,0 0-25-15,156-25 26 0,9 3-26 0,-165 22 14 16,0 0-14-16,173-22 15 0,8 0-15 0,-181 22 10 16,0 0-10-16,182-22 11 0,3 7-11 0,-185 15 10 15,0 0-10-15,182-16 10 0,-2 1-10 0,-180 15 8 16,0 0-8-16,183-13 8 0,4 4-8 0,-187 9 15 16,0 0-15-16,189-13 15 0,0-3-15 0,-189 16 14 15,0 0-14-15,187-13 15 0,-1 2-15 0,-186 11 15 16,0 0-15-16,178-13 16 0,-8 0-16 0,-170 13 9 0,0 0-9 15,178-12 10-15,0-3-10 0,-178 15 9 0,0 0-9 16,178-13 10-16,2 0-10 0,-180 13 15 0,0 0-15 16,174-9 15-16,-5-4-15 0,-169 13 22 0,0 0-22 15,169-5 23-15,-4 1-23 0,-165 4 8 0,0 0-8 0,172-5 8 16,3 5-8-16,-175 0 26 0,0 0-26 0,161-4 26 16,-7 0-26-16,-154 4 2 0,0 0-2 0,143-5 2 15,-11-4-2-15,-132 9 13 0,0 0-13 0,121-8 13 16,-12-1-13-16,-109 9 9 0,0 0-9 0,101-9 9 15,-8 0-9-15,-93 9 15 0,0 0-15 0,81-13 15 16,-10-2-15-16,-71 15-9 0,0 0 9 0,59-16-9 16,-11 3 9-16,-48 13-46 0,0 0 46 0,40-18-45 15,-10-1 45-15,-30 19-61 0,0 0 61 0,23-16-61 16,-4-2 61-16,-19 18-102 0,0 0 102 0,11-10-101 16,-8 1 101-16,-3 9-15 0,0 0 15 0,0-9-15 0,-3 5 15 15,-1-5-1260-15</inkml:trace>
  <inkml:trace contextRef="#ctx1" brushRef="#br0" timeOffset="56538.901">31247 2678 1367 0,'0'0'0'0,"0"0"127"0,0 0-127 0,2 4 127 16,1 1-127-16,-3-5 84 0,0 0-84 0,4 7 84 15,-2-3-84-15,-2-4 37 0,0 0-37 0,4 9 38 16,1-3-38-16,-5-6 0 0,0 0 0 0,7 9 0 15,3 4 0-15,-10-13-1 0,0 0 1 0,16 13 0 16,4-1 0-16,-20-12-1 0,0 0 1 0,24 15 0 16,5 2 0-16,-29-17 0 0,0 0 0 0,30 14 0 15,3 3 0-15,-33-17 6 0,0 0-6 0,38 18 7 16,5 0-7-16,-43-18 9 0,0 0-9 0,45 22 9 16,5 0-9-16,-50-22 9 0,0 0-9 0,49 19 9 15,3 1-9-15,-52-20 8 0,0 0-8 0,42 20 8 0,-3 0-8 16,-39-20 8-16,0 0-8 0,33 15 8 0,-8 1-8 15,-25-16 3-15,0 0-3 0,22 13 4 0,-7 2-4 16,-15-15 2-16,0 0-2 0,11 12 2 0,-7-2-2 0,-4-10 1 16,0 0-1-16,0 9 2 0,-4 0-2 0,4-9 8 15,0 0-8-15,-7 16 9 0,-6 3-9 0,13-19 22 16,0 0-22-16,-22 22 23 0,-8 0-23 0,30-22 22 16,0 0-22-16,-38 25 22 0,-8 7-22 0,46-32 24 15,0 0-24-15,-49 27 25 0,-7 4-25 0,56-31 23 16,0 0-23-16,-49 26 24 0,1 1-24 0,48-27 15 15,0 0-15-15,-47 28 16 0,-1 3-16 0,48-31 5 16,0 0-5-16,-37 26 5 0,10-8-5 16,27-18-4-16,0 0 4 0,-26 18-4 0,6-1 4 0,20-17-101 0,0 0 101 15,-20 18-101-15,3 4 101 0,17-22-16 0,0 0 16 0,-13 13-15 16,2 0 15-16,-13 14-1406 0</inkml:trace>
  <inkml:trace contextRef="#ctx1" brushRef="#br0" timeOffset="58655.541">19764 5334 1188 0,'0'0'0'0,"-2"9"0"0,-3 0 0 0,5-9 158 15,0 0-158-15,0 0 158 0,-4 0-158 0,4 0 121 16,0 0-121-16,0-3 122 0,0-3-122 0,0 6 52 16,0 0-52-16,0-4 52 0,0 4-52 0,0 0 5 15,0 0-5-15,0-5 6 0,0 5-6 0,0 0 9 16,0 0-9-16,0 0 9 0,0 2-9 0,0-2 22 0,0 0-22 16,-4 7 23-16,1 4-23 0,3-11 7 0,0 0-7 15,-2 17 7-15,-2 5-7 0,4-22 9 0,0 0-9 16,0 25 10-16,4 3-10 0,-4-28 3 0,0 0-3 0,9 25 4 15,4 7-4-15,-13-32 6 0,0 0-6 0,18 23 7 16,1-1-7-16,-19-22 7 0,0 0-7 0,25 13 7 16,7-6-7-16,-32-7 7 0,0 0-7 0,34 0 8 15,5-7-8-15,-39 7 8 0,0 0-8 0,37-13 8 16,5-5-8-16,-42 18 3 0,0 0-3 0,40-22 4 16,2-5-4-16,-42 27 0 0,0 0 0 0,39-26 1 15,-4-2-1-15,-35 28-3 0,0 0 3 16,31-31-3-16,-4 0 3 0,-27 31-14 0,0 0 14 0,22-31-13 15,-11 2 13-15,-11 29-26 0,0 0 26 0,8-33-26 16,-5 0 26-16,-3 33-37 0,0 0 37 0,0-28-37 0,-7 6 37 16,7 22-93-16,0 0 93 0,-5-22-93 0,-1 8 93 15,6 14-17-15,0 0 17 0,-2-13-16 0,0 4 16 16,-1-11-1176-16</inkml:trace>
  <inkml:trace contextRef="#ctx1" brushRef="#br0" timeOffset="59106.301">20302 5255 886 0,'0'0'0'0,"11"-7"0"16,5-4 0-16,-16 11 125 0,0 0-125 0,9 5 126 15,-5 5-126-15,-4-10 88 0,0 0-88 0,9 12 89 16,0 5-89-16,-9-17 44 0,0 0-44 0,19 15 45 16,-1 1-45-16,-18-16 5 0,0 0-5 0,17 13 5 15,-1 1-5-15,-16-14 4 0,0 0-4 0,17 10 4 0,-6-1-4 16,-11-9 6-16,0 0-6 0,11 9 7 0,-2 0-7 16,-9-9-2-16,0 0 2 0,3 7-1 0,-1 3 1 0,-2-10-59 15,0 0 59-15,-2 5-59 0,-5 2 59 0,7-7-75 16,0 0 75-16,-9 10-74 0,-6 2 74 0,15-12-15 15,0 0 15-15,-13 10-14 0,-5 2 14 0,-13 10-788 16</inkml:trace>
  <inkml:trace contextRef="#ctx1" brushRef="#br0" timeOffset="59601.056">20536 5387 718 0,'0'0'0'0,"-5"6"0"16,1 3 0-16,4-9 85 0,0 0-85 0,0 0 85 15,9-4-85-15,-9 4 43 0,0 0-43 0,10-5 44 16,1-5-44-16,-11 10 5 0,0 0-5 0,16-9 5 16,6-4-5-16,-22 13-15 0,0 0 15 0,20-18-15 0,2 0 15 15,-22 18-49-15,0 0 49 0,19-13-48 0,-3-3 48 16,-16 16-26-16,0 0 26 0,13-13-26 0,-4 4 26 16,-9 9-11-16,0 0 11 0,6-6-11 0,-3-1 11 0,-3 7-6 15,0 0 6-15,4-2-6 0,-4-2 6 0,0 4-14 16,0 0 14-16,0 0-13 0,-7 6 13 0,7-6-1 15,0 0 1-15,-9 13 0 0,-4 5 0 0,13-18-23 16,0 0 23-16,-11 16-22 0,0 1 22 0,11-17-7 16,0 0 7-16,-8 18-7 0,1 0 7 0,7-18-5 15,0 0 5-15,-4 13-4 0,3 0 4 0,1-13 10 16,0 0-10-16,0 11 10 0,3 0-10 0,-3-11 29 16,0 0-29-16,11 9 29 0,4-7-29 0,-15-2 13 0,0 0-13 15,20 0 13-15,2-2-13 0,-22 2-6 0,0 0 6 16,24-9-6-16,0 2 6 0,-24 7-4 0,0 0 4 15,24-17-3-15,-2 3 3 0,24-18-510 0</inkml:trace>
  <inkml:trace contextRef="#ctx1" brushRef="#br0" timeOffset="59783.293">21010 5371 404 0,'0'0'0'0,"0"-6"0"16,0 2 0-16,0 4 0 0,0 0 0 0,9-3 0 0,4-1 0 15,-13 4 9-15,0 0-9 0,11-2 10 0,0-1-10 16,11-3-260-16</inkml:trace>
  <inkml:trace contextRef="#ctx1" brushRef="#br0" timeOffset="60036.432">21032 5343 863 0,'0'0'0'0,"5"2"0"0,6 5 0 0,-11-7 118 16,0 0-118-16,8 6 118 0,-3 1-118 0,-5-7 80 16,0 0-80-16,11 9 80 0,-2 2-80 0,-9-11 47 0,0 0-47 15,11 11 48-15,0-2-48 0,-11-9-1 0,0 0 1 16,10 10 0-16,-1-5 0 0,-9-5-7 0,0 0 7 15,9 7-6-15,-4-1 6 0,-5-6-15 0,0 0 15 0,6 5-15 16,-2 3 15-16,-4-8-10 0,0 0 10 0,1 5-9 16,1 3 9-16,-2-8-85 0,0 0 85 0,0 5-84 15,-3 2 84-15,3-7-4 0,0 0 4 0,-4 6-4 16,2-1 4-16,-7 8-775 0</inkml:trace>
  <inkml:trace contextRef="#ctx1" brushRef="#br0" timeOffset="61508.236">20869 5854 1547 0,'0'0'0'0,"-8"8"0"15,-5 1 0-15,13-9 9 0,0 0-9 0,-5 3 9 16,5-3-9-16,0 0 60 0,0 0-60 0,0 0 61 0,0 0-61 16,0 0 15-16,0 0-15 0,0 0 15 0,0 0-15 15,0 0-2-15,0 0 2 0,0 0-1 0,0 0 1 16,0 0 0-16,0 0 0 0,0 0 0 0,0 0 0 0,0 0-2 15,0 0 2-15,0 6-1 0,0-1 1 16,0-5-2-16,0 0 2 0,0 11-1 0,0 4 1 0,0-15-1 16,0 0 1-16,0 26-1 0,0 10 1 0,0-36 0 15,0 0 0-15,-4 37 0 0,2 7 0 0,2-44 1 16,0 0-1-16,-1 44 2 0,-1 0-2 0,2-44 12 16,0 0-12-16,0 47 12 0,-4-1-12 0,4-46 3 15,0 0-3-15,-2 48 4 0,-1-2-4 0,3-46 13 16,0 0-13-16,0 51 13 0,-6 6-13 0,6-57 3 0,0 0-3 15,0 60 4-15,0 4-4 0,0-64 6 0,0 0-6 16,2 63 7-16,2-1-7 0,-4-62 3 0,0 0-3 16,0 58 3-16,0 3-3 0,0-61 5 0,0 0-5 0,0 77 6 15,1 14-6-15,-1-91 3 0,0 0-3 0,2 81 3 16,-2 3-3-16,0-84 1 0,0 0-1 0,-2 75 2 16,1-5-2-16,1-70 1 0,0 0-1 0,-10 75 2 15,-3 2-2-15,13-77 22 0,0 0-22 0,-18 75 23 16,-8 6-23-16,26-81 21 0,0 0-21 0,-23 75 21 15,-7-2-21-15,30-73 26 0,0 0-26 0,-25 81 26 16,-1 3-26-16,26-84 22 0,0 0-22 0,-24 84 23 16,2 0-23-16,22-84 25 0,0 0-25 0,-16 77 26 15,1-2-26-15,15-75 14 0,0 0-14 0,-13 83 15 16,4 5-15-16,9-88 18 0,0 0-18 0,-6 82 19 16,3-3-19-16,3-79 8 0,0 0-8 0,0 75 9 15,1-5-9-15,-1-70 16 0,0 0-16 0,2 77 17 0,0 3-17 16,-2-80 8-16,0 0-8 0,4 79 8 0,1 2-8 15,-5-81 9-15,0 0-9 0,8 73 9 0,1-7-9 0,-9-66 3 16,0 0-3-16,9 71 4 0,-5-5-4 16,-4-66 6-16,0 0-6 0,5 59 6 0,-5-6-6 0,0-53 3 15,0 0-3-15,0 49 3 0,0 1-3 0,0-50 5 16,0 0-5-16,-5 47 5 0,1-6-5 0,4-41 3 16,0 0-3-16,-7 36 3 0,1-3-3 0,6-33 0 15,0 0 0-15,-5 32 0 0,-3-7 0 0,8-25-23 16,0 0 23-16,-5 22-22 0,-1-5 22 0,6-17-79 15,0 0 79-15,-3 12-78 0,3-4 78 0,0-8-109 0,0 0 109 16,-4 5-108-16,2-1 108 0,2-4-29 0,0 0 29 16,0 0-29-16,0-9 29 0,0-2-1255 0</inkml:trace>
  <inkml:trace contextRef="#ctx1" brushRef="#br0" timeOffset="62019.95">20236 9391 1043 0,'0'0'0'0,"0"11"0"0,3 8 0 0,-3-19 103 16,0 0-103-16,0 9 103 0,0-6-103 0,0-3 74 15,0 0-74-15,2 4 75 0,5-4-75 0,-7 0 46 0,0 0-46 16,8 2 47-16,-1 2-47 0,-7-4 31 0,0 0-31 16,13 11 31-16,3 3-31 0,-16-14 30 0,0 0-30 0,17 15 30 15,0 0-30-15,-17-15 22 0,0 0-22 0,22 20 23 16,0 2-23-16,-22-22 18 0,0 0-18 0,27 22 19 16,-3 3-19-16,-24-25 18 0,0 0-18 0,26 22 18 15,1-3-18-15,-27-19 8 0,0 0-8 0,26 18 9 16,1 0-9-16,-27-18-4 0,0 0 4 0,20 17-3 15,1-4 3-15,-21-13-78 0,0 0 78 0,18 12-77 16,0-1 77-16,-18-11-85 0,0 0 85 0,19 11-84 16,-1-2 84-16,-18-9-20 0,0 0 20 0,15 10-20 15,-2-7 20-15,14 12-968 0</inkml:trace>
  <inkml:trace contextRef="#ctx1" brushRef="#br0" timeOffset="62350.364">20847 9247 1356 0,'0'0'0'0,"-8"14"0"0,-3 10 0 0,11-24 148 16,0 0-148-16,-11 7 148 0,-2-5-148 0,13-2 88 15,0 0-88-15,-14 6 88 0,-1-3-88 0,15-3 40 0,0 0-40 16,-17 10 41-16,-3-1-41 0,20-9-2 0,0 0 2 16,-18 16-1-16,-2 4 1 0,20-20-2 0,0 0 2 15,-19 26-1-15,1 9 1 0,18-35-2 0,0 0 2 16,-16 31-1-16,1 6 1 0,15-37-5 0,0 0 5 16,-17 38-4-16,1-1 4 0,16-37-54 0,0 0 54 0,-18 34-53 15,-5 1 53-15,23-35-106 0,0 0 106 0,-18 33-105 16,0-2 105-16,18-31-23 0,0 0 23 0,-15 30-22 15,4-3 22-15,-15 30-1081 0</inkml:trace>
  <inkml:trace contextRef="#ctx1" brushRef="#br0" timeOffset="64916.475">16144 6101 1188 0,'0'0'0'0,"2"4"0"0,2 2 0 15,-4-6 186-15,0 0-186 0,0 0 186 0,-7 0-186 16,7 0 144-16,0 0-144 0,-2-4 144 0,-2 2-144 0,4 2 99 16,0 0-99-16,-5 0 100 0,3 0-100 15,2 0 37-15,0 0-37 0,0 0 37 0,-2 6-37 0,2-6 5 16,0 0-5-16,9 5 5 0,4 6-5 0,-13-11 5 15,0 0-5-15,27 6 5 0,14-3-5 0,-41-3-2 16,0 0 2-16,46 2-1 0,9-4 1 0,-55 2-99 16,0 0 99-16,58-3-99 0,5-3 99 0,-63 6-100 15,0 0 100-15,59-13-100 0,-3 0 100 0,-56 13-30 16,0 0 30-16,44-18-30 0,-3 2 30 0,45-17-1193 0</inkml:trace>
  <inkml:trace contextRef="#ctx1" brushRef="#br0" timeOffset="65442.422">17353 5999 1334 0,'0'0'0'15,"0"0"0"-15,6 9 0 0,-6-9 145 0,0 0-145 0,9 0 146 16,2 0-146-16,-11 0 97 0,0 0-97 0,11-4 98 16,2 3-98-16,-13 1 53 0,0 0-53 0,18-2 54 15,8 0-54-15,-26 2-65 0,0 0 65 0,20-4-64 16,2 1 64-16,-22 3-131 0,0 0 131 0,28-6-131 16,1 1 131-16,-29 5-34 0,0 0 34 0,29-4-34 15,1-3 34-15,29-4-1033 0</inkml:trace>
  <inkml:trace contextRef="#ctx1" brushRef="#br0" timeOffset="65967.198">18124 6070 852 0,'0'0'0'0,"4"-5"0"15,1-6 0-15,-5 11 94 0,0 0-94 0,2-2 94 16,0-2-94-16,-2 4 80 0,0 0-80 0,0 0 80 16,0 0-80-16,0 0 51 0,0 0-51 0,5 4 51 15,3-4-51-15,-8 0 5 0,0 0-5 0,18 0 5 0,4 0-5 16,-22 0 5-16,0 0-5 0,31-4 6 0,10-1-6 16,-41 5-27-16,0 0 27 0,45-4-27 0,1 4 27 15,-46 0-83-15,0 0 83 0,50-3-83 0,-1 1 83 16,-49 2-15-16,0 0 15 0,55 0-14 0,2 2 14 0,55 1-742 15</inkml:trace>
  <inkml:trace contextRef="#ctx1" brushRef="#br0" timeOffset="66284.348">19289 6085 460 0,'0'0'0'0,"0"-2"0"0,-7-5 0 16,-1-2-285-16</inkml:trace>
  <inkml:trace contextRef="#ctx1" brushRef="#br0" timeOffset="66357.152">19349 6070 673 0,'0'0'0'0,"0"0"0"0,0 0 0 15,0 0 69-15,0 0-69 0,10 0 69 0,3 0-69 0,-13 0-35 16,0 0 35-16,20-5-34 0,7 1 34 0,-27 4 1 15,0 0-1-15,33-7 1 0,6 1-1 0,32-10-499 16</inkml:trace>
  <inkml:trace contextRef="#ctx1" brushRef="#br0" timeOffset="66719.509">20037 6056 1379 0,'0'0'0'0,"-12"0"0"15,-10-2 0-15,22 2 116 0,0 0-116 0,0 0 117 0,20-6-117 16,-20 6 22-16,0 0-22 0,11 0 22 16,5-3-22-16,-16 3-15 0,0 0 15 0,15-2-14 0,2 2 14 15,-17 0-91-15,0 0 91 0,22 0-91 0,5 0 91 16,-27 0-20-16,0 0 20 0,24-4-20 0,3 1 20 15,27-3-989-15</inkml:trace>
  <inkml:trace contextRef="#ctx1" brushRef="#br0" timeOffset="73263.738">24483 4577 1043 0,'0'0'0'15,"3"-9"0"-15,5 0 0 0,-8 9 153 0,0 0-153 0,3-9 154 16,1 5-154-16,-4 4 113 0,0 0-113 0,2-5 113 16,0 1-113-16,-2 4 60 0,0 0-60 0,0 0 60 15,0 0-60-15,0 0 8 0,0 0-8 0,0 0 9 16,-6 0-9-16,6 0 11 0,0 0-11 0,-5 0 11 15,-4 0-11-15,9 0 15 0,0 0-15 0,-11 6 15 16,-4 3-15-16,15-9 14 0,0 0-14 0,-17 13 15 16,-3 3-15-16,20-16 15 0,0 0-15 0,-24 22 16 15,-1 9-16-15,25-31 16 0,0 0-16 0,-22 28 17 16,3-3-17-16,19-25 9 0,0 0-9 0,-16 28 9 16,-1-2-9-16,17-26 16 0,0 0-16 0,-11 21 17 15,4 1-17-15,7-22 8 0,0 0-8 0,-2 21 8 0,6-5-8 16,-4-16 9-16,0 0-9 0,11 17 9 0,7-3-9 15,-18-14-10-15,0 0 10 0,26 9-9 0,9-3 9 16,-35-6-74-16,0 0 74 0,45 0-74 0,5-6 74 0,-50 6-9 16,0 0 9-16,51-14-9 0,1-16 9 0,50-14-1257 15</inkml:trace>
  <inkml:trace contextRef="#ctx1" brushRef="#br0" timeOffset="73939.941">25897 4043 1435 0,'0'0'0'0,"2"11"0"16,4 7 0-16,-6-18 128 0,0 0-128 0,1 13 128 16,5 1-128-16,-6-14 88 0,0 0-88 0,5 17 88 15,3 5-88-15,-8-22 44 0,0 0-44 0,9 24 45 16,2 7-45-16,-11-31 0 0,0 0 0 0,9 29 0 15,0-1 0-15,-9-28 0 0,0 0 0 0,9 31 0 16,-1-4 0-16,-8-27 0 0,0 0 0 0,5 31 0 16,1 1 0-16,-6-32 0 0,0 0 0 0,3 29 0 15,1 2 0-15,-4-31-28 0,0 0 28 0,6 31-28 16,-6 0 28-16,0-31-104 0,0 0 104 0,5 28-103 16,1 1 103-16,-6-29-28 0,0 0 28 0,5 22-28 15,2-4 28-15,6 19-1161 0</inkml:trace>
  <inkml:trace contextRef="#ctx1" brushRef="#br0" timeOffset="74256.662">26207 4143 1390 0,'0'0'0'16,"0"10"0"-16,2-1 0 0,-2-9 134 0,0 0-134 0,4 16 135 16,1 6-135-16,-5-22 53 0,0 0-53 0,8 22 54 15,1 6-54-15,-9-28-11 0,0 0 11 0,7 25-10 16,-1-1 10-16,-6-24-116 0,0 0 116 0,3 26-115 15,1-4 115-15,-4-22-103 0,0 0 103 0,2 18-103 16,-2 0 103-16,0-18-32 0,0 0 32 0,0 17-32 16,0 1 32-16,0 13-865 0</inkml:trace>
  <inkml:trace contextRef="#ctx1" brushRef="#br0" timeOffset="74482.058">25886 4424 1412 0,'0'0'0'0,"22"3"0"0,15-3 0 0,-37 0 109 15,0 0-109-15,46 0 110 0,9 0-110 0,-55 0-80 16,0 0 80-16,66-5-80 0,11 1 80 0,-77 4 1 15,0 0-1-15,143-9-1025 0,-286 18 1025 0</inkml:trace>
  <inkml:trace contextRef="#ctx1" brushRef="#br0" timeOffset="75200.332">28220 4050 1423 0,'0'0'0'0,"0"0"0"15,0 0 0-15,0 0 155 0,0 0-155 0,0 0 156 16,0 0-156-16,0 0 92 0,0 0-92 0,0 0 93 16,0 0-93-16,0 0 48 0,0 0-48 0,0 0 49 15,3 24-49-15,-3-24 0 0,0 0 0 0,0 16 0 16,-1 3 0-16,1-19 0 0,0 0 0 0,-4 25 0 15,-3 1 0-15,7-26-1 0,0 0 1 0,-8 27-1 16,-3 1 1-16,11-28-4 0,0 0 4 0,-13 25-4 0,-3 3 4 16,16-28-22-16,0 0 22 0,-17 22-22 0,1-6 22 15,16-16-43-15,0 0 43 0,-17 15-43 0,1-2 43 0,16-13-55 16,0 0 55-16,-13 9-54 0,4-3 54 0,9-6-89 16,0 0 89-16,-11 3-88 0,2-3 88 0,9 0-28 15,0 0 28-15,-10-9-28 0,1-6 28 0,-9-10-1084 16</inkml:trace>
  <inkml:trace contextRef="#ctx1" brushRef="#br0" timeOffset="75425.73">28084 3969 1054 0,'0'0'0'0,"6"-3"0"0,3-1 0 0,-9 4 132 0,0 0-132 16,13-5 133-16,1-3-133 0,-14 8 109 0,0 0-109 16,20 0 109-16,6 4-109 0,-26-4 74 0,0 0-74 15,33 9 74-15,7 0-74 0,-40-9 35 0,0 0-35 0,39 17 35 16,1 5-35-16,-40-22 34 0,0 0-34 0,37 27 34 15,0 8-34-15,-37-35 7 0,0 0-7 0,29 35 8 16,-3 7-8-16,-26-42 6 0,0 0-6 0,22 38 6 16,-2 3-6-16,-20-41-46 0,0 0 46 0,16 34-45 15,-5-6 45-15,-11-28-102 0,0 0 102 0,11 27-101 16,-3-1 101-16,-8-26-15 0,0 0 15 0,11 22-14 16,0-4 14-16,11 23-1082 0</inkml:trace>
  <inkml:trace contextRef="#ctx1" brushRef="#br0" timeOffset="75651.125">28007 4262 1412 0,'0'0'0'0,"9"2"0"0,8 2 0 0,-17-4 143 15,0 0-143-15,20-6 143 0,6-1-143 0,-26 7 24 16,0 0-24-16,34-9 25 0,9 0-25 0,-43 9-48 16,0 0 48-16,55-13-47 0,9 0 47 0,-64 13-24 15,0 0 24-15,62-15-23 0,2-6 23 0,63-16-1138 0</inkml:trace>
  <inkml:trace contextRef="#ctx1" brushRef="#br0" timeOffset="84043.024">24230 3275 1199 0,'0'0'0'0,"9"0"0"15,7-5 0-15,-16 5-6 0,0 0 6 0,6 0-6 16,-6-4 6-16,0 4-11 0,0 0 11 0,0 0-10 16,-6 0 10-16,6 0-40 0,0 0 40 0,0 0-39 15,-3-4 39-15,3 4-3 0,0 0 3 0,1-5-3 16,3 1 3-16,-4 4-2 0,0 0 2 0,7-5-2 15,4-3 2-15,-11 8 1 0,0 0-1 0,13-5 1 16,0-2-1-16,-13 7 13 0,0 0-13 0,18-6 13 16,3 1-13-16,-21 5 34 0,0 0-34 0,22-4 35 15,3 0-35-15,-25 4 10 0,0 0-10 0,28-3 11 16,-1-3-11-16,-27 6 20 0,0 0-20 0,32-5 20 16,2 1-20-16,-34 4 24 0,0 0-24 0,37-6 25 0,0-1-25 15,-37 7 13-15,0 0-13 0,38-5 13 0,1 1-13 16,-39 4 10-16,0 0-10 0,40-9 11 0,2 1-11 15,-42 8 26-15,0 0-26 0,48-9 26 0,3 0-26 0,-51 9 19 16,0 0-19-16,61-9 20 0,7 0-20 0,-68 9 25 16,0 0-25-16,68-9 26 0,1-1-26 0,-69 10 22 15,0 0-22-15,92-12 23 0,15-1-23 0,-107 13 25 16,0 0-25-16,104-13 26 0,6 2-26 0,-110 11 33 16,0 0-33-16,110-11 33 0,0 2-33 0,-110 9 6 15,0 0-6-15,116-9 6 0,3-4-6 0,-119 13 28 16,0 0-28-16,123-15 28 0,2 2-28 0,-125 13 12 15,0 0-12-15,132-16 12 0,4 5-12 0,-136 11 10 0,0 0-10 16,139-13 10-16,4 0-10 0,-143 13 4 0,0 0-4 0,140-13 5 16,-3 1-5-16,-137 12 3 0,0 0-3 0,140-11 3 15,-1 3-3-15,-139 8 5 0,0 0-5 0,134-9 5 16,-4 0-5-16,-130 9 0 0,0 0 0 0,131-6 1 16,-1-1-1-16,-130 7 1 0,0 0-1 0,125-5 2 15,-6 1-2-15,-119 4 1 0,0 0-1 0,125-5 2 16,-1 5-2-16,-124 0 4 0,0 0-4 0,121-4 4 15,-1 0-4-15,-120 4 6 0,0 0-6 0,123-3 7 16,0 1-7-16,-123 2 3 0,0 0-3 0,121-8 3 16,-4 3-3-16,-117 5 2 0,0 0-2 0,117-6 2 15,-3 6-2-15,-114 0 5 0,0 0-5 0,112 0 5 16,-2-3-5-16,-110 3 2 0,0 0-2 0,112-4 2 16,-2 4-2-16,-110 0 1 0,0 0-1 0,103 0 2 0,-8 0-2 15,-95 0 1-15,0 0-1 0,90-4 2 0,-7 3-2 16,-83 1 1-16,0 0-1 0,77-4 1 0,-6-2-1 15,-71 6 3-15,0 0-3 0,61-3 3 0,-8 3-3 0,-53 0 0 16,0 0 0-16,46-4 0 0,-8 4 0 0,-38 0-38 16,0 0 38-16,26 0-37 0,-11-4 37 0,-15 4-88 15,0 0 88-15,13 0-87 0,-4 4 87 0,-9-4-9 16,0 0 9-16,5-4-9 0,-5 3 9 0,6-3-1116 16</inkml:trace>
  <inkml:trace contextRef="#ctx1" brushRef="#br0" timeOffset="84688.993">29975 2482 763 0,'0'0'0'0,"0"0"84"0,0 0-84 0,6 4 84 0,3 5-84 15,-9-9 57-15,0 0-57 0,7 9 57 0,3 0-57 16,-10-9 33-16,0 0-33 0,13 6 33 0,3 3-33 15,-16-9 19-15,0 0-19 0,20 7 20 0,4 2-20 0,-24-9 34 16,0 0-34-16,29 4 34 0,4 1-34 16,-33-5 42-16,0 0-42 0,37 4 42 0,5 0-42 0,-42-4 40 15,0 0-40-15,43 5 40 0,1-5-40 0,-44 0 34 16,0 0-34-16,44 4 35 0,-2 1-35 0,-42-5 34 16,0 0-34-16,42 6 34 0,-2 1-34 0,-40-7 22 15,0 0-22-15,37 9 22 0,-4 1-22 0,-33-10 35 16,0 0-35-16,28 9 36 0,-5 4-36 0,-23-13 12 0,0 0-12 15,19 12 13-15,-6 1-13 0,-13-13 30 0,0 0-30 16,9 13 30-16,-6-4-30 0,-3-9 28 0,0 0-28 16,-3 11 28-16,-8 2-28 0,11-13 14 0,0 0-14 0,-19 16 15 15,-8 3-15-15,27-19 19 0,0 0-19 0,-26 16 20 16,-3 3-20-16,29-19 24 0,0 0-24 0,-31 18 25 16,-2 0-25-16,33-18 13 0,0 0-13 0,-32 19 13 15,1-3-13-15,31-16 10 0,0 0-10 0,-35 22 11 16,-3-4-11-16,38-18 10 0,0 0-10 0,-31 17 10 15,5-3-10-15,26-14 8 0,0 0-8 0,-26 13 8 16,2 4-8-16,24-17 3 0,0 0-3 0,-18 9 4 16,3 0-4-16,15-9-2 0,0 0 2 0,-11 6-2 15,4-3 2-15,7-3-38 0,0 0 38 0,-5 4-37 16,1-2 37-16,4-2-93 0,0 0 93 0,-4 3-92 16,2-3 92-16,2 0-17 0,0 0 17 0,0 4-16 0,4 2 16 15,0 3-1200-15</inkml:trace>
  <inkml:trace contextRef="#ctx1" brushRef="#br0" timeOffset="92856.805">24285 5735 1334 0,'0'0'0'0,"-6"11"0"16,-3 4 0-16,9-15 117 0,0 0-117 0,-6-2 118 16,3-5-118-16,3 7 108 0,0 0-108 0,0-10 109 15,-4 1-109-15,4 9 58 0,0 0-58 0,0-3 59 16,0-3-59-16,0 6 13 0,0 0-13 0,0 0 14 15,0 0-14-15,0 0 20 0,0 0-20 0,4 9 20 0,-4 13-20 16,0-22 15-16,0 0-15 0,0 22 16 0,0 9-16 16,0-31 16-16,0 0-16 0,0 35 17 0,-6 11-17 15,6-46 9-15,0 0-9 0,-5 48 9 0,-1 5-9 16,6-53 16-16,0 0-16 0,-3 49 17 0,1 4-17 16,2-53 3-16,0 0-3 0,0 44 4 0,0-3-4 15,0-41-47-15,0 0 47 0,3 34-47 0,3-2 47 0,-6-32-101 16,0 0 101-16,15 31-101 0,5-8 101 0,-20-23-23 15,0 0 23-15,22 13-22 0,2-5 22 0,21 10-1248 16</inkml:trace>
  <inkml:trace contextRef="#ctx1" brushRef="#br0" timeOffset="94987.466">25725 5543 1087 0,'0'0'0'0,"0"0"0"0,5 2 0 0,-5-2 136 15,0 0-136-15,6-2 136 0,1-2-136 0,-7 4 95 16,0 0-95-16,13-5 95 0,0-5-95 0,-13 10 49 16,0 0-49-16,20-10 49 0,4 4-49 0,-24 6 0 15,0 0 0-15,31-9 0 0,4 2 0 0,-35 7 1 16,0 0-1-16,35-2 2 0,1 2-2 0,-36 0 1 16,0 0-1-16,35 3 1 0,-2 7-1 0,-33-10 3 0,0 0-3 15,26 11 4-15,-6 5-4 0,-20-16 6 16,0 0-6-16,9 22 7 0,-9 5-7 0,0-27 3 0,0 0-3 15,-9 35 3-15,-11 2-3 0,20-37 0 0,0 0 0 0,-29 42 1 16,-12-2-1-16,41-40 5 0,0 0-5 0,-36 35 5 16,-5-2-5-16,41-33 2 0,0 0-2 0,-37 29 3 15,3-1-3-15,34-28 5 0,0 0-5 0,-30 22 6 16,6-7-6-16,24-15 7 0,0 0-7 0,-16 12 8 16,1-3-8-16,15-9 7 0,0 0-7 0,-7 10 8 15,3-3-8-15,4-7-17 0,0 0 17 0,11 4-16 16,9-8 16-16,-20 4-80 0,0 0 80 0,39-6-79 15,12-1 79-15,-51 7-6 0,0 0 6 0,55-5-5 16,8-5 5-16,54-2-1088 0</inkml:trace>
  <inkml:trace contextRef="#ctx1" brushRef="#br0" timeOffset="96173.545">27743 5433 819 0,'0'0'0'0,"0"4"0"16,2 8 0-16,-2-12 157 0,0 0-157 0,1 11 158 16,1 10-158-16,-2-21 125 0,0 0-125 0,2 14 126 15,-2 3-126-15,0-17 83 0,0 0-83 0,2 18 83 16,0 4-83-16,-2-22 54 0,0 0-54 0,3 22 55 15,1 0-55-15,-4-22 44 0,0 0-44 0,4 24 44 16,-2 1-44-16,-2-25 28 0,0 0-28 0,3 22 28 16,3 4-28-16,-6-26 26 0,0 0-26 0,7 24 26 15,2 1-26-15,-9-25 15 0,0 0-15 0,11 17 15 16,4 1-15-16,-15-18 10 0,0 0-10 0,18 9 11 16,3 1-11-16,-21-10 17 0,0 0-17 0,20 9 17 15,-2-6-17-15,-18-3 3 0,0 0-3 0,17 0 4 0,-3 2-4 16,-14-2 6-16,0 0-6 0,11 2 7 0,-3-2-7 0,-8 0 3 15,0 0-3-15,7 0 3 0,-3-2-3 0,-4 2 0 16,0 0 0-16,3-2 0 0,1 2 0 0,-4 0-1 16,0 0 1-16,0 0 0 0,0 0 0 0,0 0-1 15,0 0 1-15,-4 0-1 0,-3-3 1 0,7 3-4 16,0 0 4-16,-11-6-4 0,-2 3 4 0,13 3-3 16,0 0 3-16,-11-8-2 0,-2 3 2 0,13 5-2 15,0 0 2-15,-11-9-1 0,0-1 1 0,11 10-1 16,0 0 1-16,-7-7-1 0,0 2 1 0,7 5-1 0,0 0 1 15,3-10-1-15,6 5 1 0,-9 5-3 0,0 0 3 16,17-4-3-16,7 4 3 0,-24 0 0 0,0 0 0 16,27 2 0-16,4 5 0 0,-31-7 0 0,0 0 0 0,33 6 0 15,2 5 0-15,-35-11 0 0,0 0 0 0,32 11 0 16,-3 2 0-16,-29-13 0 0,0 0 0 0,22 9 0 16,-4 4 0-16,-18-13 0 0,0 0 0 0,13 13 0 15,-6-1 0-15,-7-12 0 0,0 0 0 0,0 15 0 16,-5 2 0-16,5-17 0 0,0 0 0 0,-18 18 1 15,-12 0-1-15,30-18 0 0,0 0 0 0,-27 18 0 16,-5 3 0-16,32-21-17 0,0 0 17 0,-31 14-17 16,-4 3 17-16,35-17-45 0,0 0 45 0,-33 11-45 15,2 0 45-15,31-11-84 0,0 0 84 0,-24 5-83 16,4 1 83-16,20-6-25 0,0 0 25 0,-18 2-24 16,3-2 24-16,-18 1-1134 0</inkml:trace>
  <inkml:trace contextRef="#ctx1" brushRef="#br0" timeOffset="96443.822">27629 5415 1065 0,'0'0'0'0,"6"5"0"0,1 4 0 0,-7-9 139 0,0 0-139 16,5 4 139-16,1-10-139 0,-6 6 94 0,0 0-94 16,15-3 95-16,3-3-95 0,-18 6 49 0,0 0-49 15,33-9 50-15,11 2-50 0,-44 7-15 0,0 0 15 0,49-9-15 16,10-1 15-16,-59 10-112 0,0 0 112 0,66-12-112 16,6 2 112-16,-72 10-12 0,0 0 12 0,101-12-12 15,20-1 12-15,101-11-952 0</inkml:trace>
  <inkml:trace contextRef="#ctx1" brushRef="#br0" timeOffset="97149.012">29588 5415 1311 0,'0'0'0'0,"0"0"0"15,6 5 0-15,-6-5 132 0,0 0-132 0,0 0 132 16,2 7-132-16,-2-7 88 0,0 0-88 0,0 0 88 16,-2 2-88-16,2-2 23 0,0 0-23 0,0 0 24 15,-4 8-24-15,4-8-1 0,0 0 1 0,2 5-1 16,4 4 1-16,-6-9-6 0,0 0 6 0,5 13-5 0,2 5 5 15,-7-18-1-15,0 0 1 0,10 26-1 0,-1 1 1 16,-9-27 1-16,0 0-1 0,7 30 2 0,-1 3-2 16,-6-33 18-16,0 0-18 0,1 33 19 0,-1 0-19 0,0-33 40 15,0 0-40-15,0 31 40 0,-1 0-40 0,1-31 21 16,0 0-21-16,-2 29 21 0,0-5-21 0,2-24 29 16,0 0-29-16,4 20 29 0,3-1-29 0,-7-19 21 15,0 0-21-15,15 14 21 0,5-3-21 0,-20-11 5 16,0 0-5-16,24 6 5 0,5-6-5 0,-29 0 1 15,0 0-1-15,31-4 1 0,2-5-1 0,-33 9-10 0,0 0 10 16,35-9-10-16,0-4 10 0,-35 13-126 0,0 0 126 16,35-15-125-16,0-5 125 0,-35 20-24 0,0 0 24 15,38-20-23-15,3 0 23 0,37-20-1239 0</inkml:trace>
  <inkml:trace contextRef="#ctx1" brushRef="#br0" timeOffset="97449.575">29737 5583 1356 0,'0'0'0'0,"4"0"0"15,3-4 0-15,-7 4 142 0,0 0-142 0,7 4 143 16,3-4-143-16,-10 0 92 0,0 0-92 0,11 6 93 15,1 1-93-15,-12-7 41 0,0 0-41 0,13 15 41 0,0 7-41 16,-13-22 0-16,0 0 0 0,13 29 0 0,-2 4 0 0,-11-33 0 16,0 0 0-16,7 38 1 0,-1 3-1 0,-6-41 0 15,0 0 0-15,2 40 1 0,-4 8-1 0,2-48-52 16,0 0 52-16,-4 45-51 0,-1 5 51 0,5-50-96 16,0 0 96-16,-2 51-95 0,0-1 95 0,2-50-21 15,0 0 21-15,-2 40-21 0,2-5 21 0,-2 40-1116 16</inkml:trace>
  <inkml:trace contextRef="#ctx1" brushRef="#br0" timeOffset="98396.094">31293 5327 886 0,'0'0'0'0,"0"-4"0"16,2 2 0-16,-2 2 131 0,0 0-131 0,1-9 131 16,3-4-131-16,-4 13 129 0,0 0-129 0,6-13 129 15,-1-3-129-15,-5 16 82 0,0 0-82 0,7-18 82 16,1-1-82-16,-8 19 41 0,0 0-41 0,13-18 42 16,3 5-42-16,-16 13 12 0,0 0-12 0,18-13 12 15,3 4-12-15,-21 9 6 0,0 0-6 0,22 0 7 16,0 4-7-16,-22-4 3 0,0 0-3 0,20 9 4 0,0 6-4 15,-20-15 0-15,0 0 0 0,15 20 0 16,-2 2 0-16,-13-22 1 0,0 0-1 0,9 22 1 0,-2 2-1 16,-7-24 15-16,0 0-15 0,4 22 15 0,-2-4-15 15,-2-18 33-15,0 0-33 0,-2 20 34 0,-6 0-34 0,8-20 5 16,0 0-5-16,-7 20 6 0,-4-1-6 0,11-19 28 16,0 0-28-16,-9 18 28 0,-2-5-28 0,11-13 12 15,0 0-12-15,-9 13 12 0,1-1-12 0,8-12 5 16,0 0-5-16,-5 11 5 0,-1 2-5 0,6-13 8 15,0 0-8-15,2 17 8 0,6 1-8 0,-8-18 3 16,0 0-3-16,14 15 3 0,8 1-3 0,-22-16 5 16,0 0-5-16,28 17 6 0,7 1-6 0,-35-18 3 0,0 0-3 15,36 18 3-15,3 1-3 0,-39-19 1 0,0 0-1 16,33 22 2-16,-4 3-2 0,-29-25 0 0,0 0 0 16,22 24 0-16,-7 5 0 0,-15-29 1 0,0 0-1 0,7 22 1 15,-7-3-1-15,0-19 0 0,0 0 0 0,-22 22 1 16,-16 0-1-16,38-22 0 0,0 0 0 0,-41 18 1 15,-8-2-1-15,49-16-35 0,0 0 35 0,-55 11-35 16,-9 2 35-16,64-13-81 0,0 0 81 0,-68 13-81 16,-6 0 81-16,74-13-8 0,0 0 8 0,-90 9-7 15,-11 0 7-15,-89 8-1211 0</inkml:trace>
  <inkml:trace contextRef="#ctx1" brushRef="#br0" timeOffset="99762.908">21153 5874 863 0,'0'0'0'0,"0"0"0"0,0 0 0 0,0 0 140 0,0 0-140 0,0 0 140 16,0 0-140-16,0 0 141 0,0 0-141 15,0 0 141-15,0 0-141 0,0 0 107 0,0 0-107 0,0 0 108 16,0 0-108-16,0 0 65 0,0 0-65 0,0 0 66 16,0 0-66-16,0 0 55 0,0 0-55 0,0 0 56 15,0 0-56-15,0 0 33 0,0 0-33 0,0 0 34 16,2 42-34-16,-2-42 24 0,0 0-24 0,0 32 25 16,0 6-25-16,0-38 9 0,0 0-9 0,0 31 10 15,2 4-10-15,-2-35 10 0,0 0-10 0,9 28 11 16,5-3-11-16,-14-25 8 0,0 0-8 0,19 18 9 15,6-5-9-15,-25-13 8 0,0 0-8 0,32 4 8 16,3-6-8-16,-35 2 15 0,0 0-15 0,40-9 15 16,4-9-15-16,-44 18 14 0,0 0-14 0,44-22 15 0,2-6-15 15,-46 28 9-15,0 0-9 0,46-31 9 0,-2-7-9 16,-44 38 9-16,0 0-9 0,40-33 10 0,-9 0-10 16,-31 33 3-16,0 0-3 0,26-33 4 0,-10-2-4 0,-16 35-1 15,0 0 1-15,10-28 0 0,-10 3 0 0,0 25-33 16,0 0 33-16,-6-22-32 0,-5 3 32 0,11 19-69 15,0 0 69-15,-13-12-69 0,0-1 69 0,13 13-113 16,0 0 113-16,-14-6-113 0,1 6 113 0,13 0-31 16,0 0 31-16,-11 2-31 0,2 5 31 0,-11 6-1194 15</inkml:trace>
  <inkml:trace contextRef="#ctx1" brushRef="#br0" timeOffset="100242.156">21951 5786 1379 0,'0'0'0'0,"-15"6"0"16,-7 7 0-16,22-13 150 0,0 0-150 0,-13 3 150 0,10-3-150 15,3 0 95-15,0 0-95 0,-4 0 96 0,4 0-96 16,0 0 53-16,0 0-53 0,-2 2 54 0,-5 0-54 16,7-2 1-16,0 0-1 0,-7 6 2 0,-3-1-2 0,10-5-1 15,0 0 1-15,-9 7 0 0,0 3 0 0,9-10-1 16,0 0 1-16,-7 5 0 0,-1 4 0 0,8-9-1 15,0 0 1-15,0 13 0 0,4 4 0 0,-4-17 0 16,0 0 0-16,7 12 0 0,4 3 0 0,-11-15 11 16,0 0-11-16,17 18 11 0,-2 2-11 0,-15-20 26 15,0 0-26-15,18 24 26 0,4 2-26 0,-22-26 13 16,0 0-13-16,16 22 13 0,-3-4-13 0,-13-18 19 0,0 0-19 16,6 24 20-16,-14 0-20 0,8-24 3 15,0 0-3-15,-11 27 4 0,-5-1-4 0,16-26-5 0,0 0 5 16,-28 27-5-16,-6-5 5 0,34-22-40 0,0 0 40 0,-39 19-40 15,-5-3 40-15,44-16-3 0,0 0 3 0,-40 15-2 16,3-2 2-16,-38 11-1461 0</inkml:trace>
  <inkml:trace contextRef="#ctx1" brushRef="#br0" timeOffset="100721.878">22267 5717 1390 0,'0'0'0'16,"-4"13"0"-16,-2 3 0 0,6-16 129 0,0 0-129 0,4 15 129 16,5 3-129-16,-9-18 85 0,0 0-85 0,4 20 86 15,1 0-86-15,-5-20 38 0,0 0-38 0,4 24 39 16,-4 4-39-16,0-28-12 0,0 0 12 0,-2 34-12 16,-3 3 12-16,5-37-80 0,0 0 80 0,-6 40-79 15,-5 8 79-15,11-48-101 0,0 0 101 0,-11 53-101 16,-4 0 101-16,15-53-17 0,0 0 17 0,-18 53-17 15,-4 1 17-15,-18 48-1044 0</inkml:trace>
  <inkml:trace contextRef="#ctx1" brushRef="#br0" timeOffset="102524.951">21146 7226 1401 0,'0'0'0'0,"7"6"0"16,4 6 0-16,-11-12 169 0,0 0-169 0,4 4 170 15,-6-4-170-15,2 0 123 0,0 0-123 0,0 0 123 16,0 0-123-16,0 0 61 0,0 0-61 0,0 0 62 16,-6 0-62-16,6 0 4 0,0 0-4 0,-5 9 5 0,-4 13-5 15,9-22 3-15,0 0-3 0,-11 31 4 16,-2 13-4-16,13-44 2 0,0 0-2 0,-13 46 3 0,0 4-3 15,13-50 0-15,0 0 0 0,-5 47 0 0,-3 1 0 0,8-48-1 16,0 0 1-16,4 33-1 0,5-4 1 0,-9-29-2 16,0 0 2-16,22 18-1 0,9-10 1 0,-31-8 0 15,0 0 0-15,37-4 0 0,7-12 0 0,-44 16-1 16,0 0 1-16,40-26-1 0,4-11 1 0,-44 37-15 16,0 0 15-16,39-40-14 0,-4-4 14 0,-35 44-39 15,0 0 39-15,33-47-39 0,-2-3 39 0,-31 50-43 16,0 0 43-16,27-49-42 0,-1-5 42 0,-26 54-41 15,0 0 41-15,22-49-40 0,-7 5 40 0,-15 44-47 16,0 0 47-16,13-38-46 0,-6 6 46 0,-7 32-92 0,0 0 92 16,6-22-92-16,-5 8 92 0,-1 14-17 0,0 0 17 15,8-35-1080-15,-16 70 1080 0</inkml:trace>
  <inkml:trace contextRef="#ctx1" brushRef="#br0" timeOffset="102945.868">21557 7195 819 0,'0'0'0'0,"0"0"0"0,22 9 0 0,-22-9 79 16,0 0-79-16,-10 9 79 0,-12 4-79 0,22-13 58 16,0 0-58-16,-14 9 59 0,-1 0-59 0,15-9 61 15,0 0-61-15,-11 8 61 0,7 1-61 0,4-9 29 16,0 0-29-16,8 11 29 0,8 2-29 0,-16-13 45 15,0 0-45-15,26 13 45 0,11-1-45 0,-37-12 35 16,0 0-35-16,38 13 36 0,2-2-36 0,-40-11 39 0,0 0-39 16,35 13 39-16,-2 0-39 0,-33-13 9 0,0 0-9 15,24 16 9-15,-5-1-9 0,-19-15-11 0,0 0 11 16,7 26-10-16,-9-1 10 0,2-25-74 0,0 0 74 0,-18 28-74 16,-10 3 74-16,28-31-10 0,0 0 10 0,-26 24-9 15,-1 1 9-15,-26 27-945 0</inkml:trace>
  <inkml:trace contextRef="#ctx1" brushRef="#br0" timeOffset="103350.791">21955 7173 1087 0,'0'0'0'0,"0"9"0"0,1 4 0 0,-1-13 158 15,0 0-158-15,13 0 159 0,9 0-159 0,-22 0 99 16,0 0-99-16,19-4 100 0,3-1-100 0,-22 5 64 16,0 0-64-16,27-4 64 0,4-1-64 0,-31 5 7 15,0 0-7-15,32 0 7 0,-3 5-7 0,-29-5 5 16,0 0-5-16,24 4 5 0,-4-2-5 0,-20-2 0 15,0 0 0-15,13 9 0 0,-6 7 0 0,-7-16-1 16,0 0 1-16,0 19 0 0,-9 6 0 0,9-25-1 16,0 0 1-16,-17 24 0 0,-8 5 0 0,25-29 0 0,0 0 0 15,-24 33 0-15,-5 2 0 0,29-35 1 0,0 0-1 16,-24 31 2-16,2-1-2 0,22-30-1 0,0 0 1 0,-15 27 0 16,8-5 0-16,7-22-13 0,0 0 13 15,7 17-13-15,11-3 13 0,-18-14-85 0,0 0 85 0,41 0-85 16,16-5 85-16,-57 5-11 0,0 0 11 0,73-13-11 15,19-9 11-15,73-17-1090 0</inkml:trace>
  <inkml:trace contextRef="#ctx1" brushRef="#br0" timeOffset="104610.659">21918 7909 1401 0,'0'0'0'0,"15"4"0"0,5-2 0 0,-20-2 141 0,0 0-141 16,11 0 142-16,-8-2-142 0,-3 2 100 0,0 0-100 16,8-7 100-16,1-4-100 0,-9 11 32 0,0 0-32 15,20-11 32-15,10 0-32 0,-30 11-6 0,0 0 6 0,38-13-6 16,12-4 6-16,-50 17-18 0,0 0 18 0,51-14-18 15,9-3 18-15,-60 17-9 0,0 0 9 0,67-14-8 16,6-3 8-16,-73 17-1 0,0 0 1 0,101-18-1 16,18 0 1-16,-119 18 3 0,0 0-3 0,117-19 4 15,6 6-4-15,-123 13 16 0,0 0-16 0,127-12 17 16,3-3-17-16,-130 15 4 0,0 0-4 0,130-15 4 16,1 4-4-16,-131 11 3 0,0 0-3 0,139-16 4 15,4 1-4-15,-143 15 5 0,0 0-5 0,153-18 6 16,6 1-6-16,-159 17 2 0,0 0-2 0,171-22 3 15,7-5-3-15,-178 27 5 0,0 0-5 0,189-26 5 16,9-1-5-16,-198 27 7 0,0 0-7 0,202-31 7 16,5-4-7-16,-207 35 3 0,0 0-3 0,211-29 3 0,5 5-3 15,-216 24 6-15,0 0-6 0,224-28 6 0,6 6-6 0,-230 22 3 16,0 0-3-16,227-22 3 0,2 0-3 16,-229 22 1-16,0 0-1 0,232-22 2 0,-1 0-2 0,-231 22 1 15,0 0-1-15,235-25 2 0,3 1-2 0,-238 24 0 16,0 0 0-16,233-22 0 0,-2 2 0 0,-231 20-2 15,0 0 2-15,228-22-1 0,-6 0 1 0,-222 22-12 16,0 0 12-16,218-20-12 0,-3-2 12 0,-215 22-15 16,0 0 15-16,211-20-15 0,-4 1 15 0,-207 19-9 15,0 0 9-15,194-18-9 0,-10 1 9 0,-184 17-10 0,0 0 10 16,178-14-9-16,-8 1 9 0,-170 13-4 0,0 0 4 16,173-15-3-16,-3 2 3 0,-170 13 0 0,0 0 0 15,164-12 1-15,-6 2-1 0,-158 10 3 0,0 0-3 0,150-9 3 16,-9 6-3-16,-141 3 13 0,0 0-13 0,147-6 14 15,0 2-14-15,-147 4 4 0,0 0-4 0,137-7 4 16,-6 2-4-16,-131 5 7 0,0 0-7 0,126-6 7 16,-5 2-7-16,-121 4 7 0,0 0-7 0,109-5 8 15,-12 1-8-15,-97 4 14 0,0 0-14 0,91-7 15 16,-6 5-15-16,-85 2 8 0,0 0-8 0,71-7 8 16,-8 5-8-16,-63 2-4 0,0 0 4 0,48-7-3 15,-14 3 3-15,-34 4-89 0,0 0 89 0,30-2-89 16,-10-1 89-16,-20 3-98 0,0 0 98 0,11-2-98 15,-7 2 98-15,-4 0-28 0,0 0 28 0,-8-2-28 16,-8 0 28-16,-8-2-1121 0</inkml:trace>
  <inkml:trace contextRef="#ctx1" brushRef="#br0" timeOffset="106504.609">24349 6825 1748 0,'3'0'0'0,"-3"0"-40"0,0 0 40 0,19-2-39 16,6 2 39-16,-25 0 3 0,0 0-3 0,17-3 4 15,-4 1-4-15,-13 2-4 0,0 0 4 0,9-2-3 16,-3 2 3-16,-6 0-51 0,0 0 51 0,5 0-50 16,-3 0 50-16,-2 0-4 0,0 0 4 0,4 0-4 15,-3 2 4-15,-1-2-1 0,0 0 1 0,0 5-1 0,0-3 1 16,0-2 0-16,0 0 0 0,-1 7 0 0,-5 3 0 16,6-10 0-16,0 0 0 0,-9 12 1 0,-4 3-1 15,13-15 3-15,0 0-3 0,-11 16 3 0,-2 1-3 0,13-17 2 16,0 0-2-16,-9 15 2 0,2-1-2 0,7-14 5 15,0 0-5-15,-8 13 5 0,1-2-5 0,7-11 0 16,0 0 0-16,-4 11 1 0,2-2-1 0,2-9 2 16,0 0-2-16,0 9 2 0,6-1-2 0,-6-8 0 15,0 0 0-15,5 9 0 0,6-2 0 0,-11-7 1 16,0 0-1-16,11 9 1 0,2 1-1 0,-13-10 0 16,0 0 0-16,9 12 0 0,2 3 0 0,-11-15 1 15,0 0-1-15,10 16 1 0,-3 3-1 0,-7-19 1 0,0 0-1 16,6 14 1-16,-3 3-1 0,-3-17 3 0,0 0-3 15,4 15 3-15,-8-3-3 0,4-12 30 0,0 0-30 16,0 13 30-16,-2 0-30 0,2-13 4 0,0 0-4 16,0 13 5-16,-1-4-5 0,1-9 17 0,0 0-17 0,3 9 17 15,5 0-17-15,-8-9 15 0,0 0-15 0,18 0 16 16,9 0-16-16,-27 0 4 0,0 0-4 0,32-7 4 16,8-4-4-16,-40 11 3 0,0 0-3 0,44-13 3 15,4-3-3-15,-48 16 2 0,0 0-2 0,46-15 2 16,1-3-2-16,-47 18-62 0,0 0 62 0,37-13-61 15,-2-4 61-15,-35 17-71 0,0 0 71 0,31-9-70 16,-5 4 70-16,-26 5-15 0,0 0 15 0,20-4-14 16,-7 0 14-16,20-1-1028 0</inkml:trace>
  <inkml:trace contextRef="#ctx1" brushRef="#br0" timeOffset="106834.038">24782 6929 1412 0,'0'0'0'0,"5"2"0"0,4 6 0 0,-9-8 159 15,0 0-159-15,10 3 160 0,-7-3-160 0,-3 0 116 16,0 0-116-16,8 6 116 0,-3-3-116 0,-5-3 64 0,0 0-64 15,7 11 65-15,-1 6-65 0,-6-17 9 0,0 0-9 16,5 26 10-16,1 5-10 0,-6-31 10 0,0 0-10 16,5 36 11-16,-1 5-11 0,-4-41 4 0,0 0-4 0,2 42 4 15,0 2-4-15,-2-44 0 0,0 0 0 0,0 42 1 16,-2-2-1-16,2-40-30 0,0 0 30 0,-2 44-30 16,2 0 30-16,0-44-105 0,0 0 105 0,0 44-104 15,0 0 104-15,0-44-20 0,0 0 20 0,4 38-20 16,1-1 20-16,4 35-1309 0</inkml:trace>
  <inkml:trace contextRef="#ctx1" brushRef="#br0" timeOffset="107988.744">27754 6466 1043 0,'0'0'0'0,"5"-5"0"16,3-5 0-16,-8 10 131 0,0 0-131 0,11-9 131 15,1 0-131-15,-12 9 91 0,0 0-91 0,19-9 92 16,1-4-92-16,-20 13 59 0,0 0-59 0,26-9 59 15,3-4-59-15,-29 13 18 0,0 0-18 0,31-9 19 16,2 0-19-16,-33 9 18 0,0 0-18 0,35-4 19 16,0-1-19-16,-35 5 26 0,0 0-26 0,35 0 26 15,-2 5-26-15,-33-5 0 0,0 0 0 0,29 6 1 16,-1 5-1-16,-28-11 3 0,0 0-3 0,20 11 4 16,-5 5-4-16,-15-16 6 0,0 0-6 0,5 22 7 15,-7 6-7-15,2-28 0 0,0 0 0 0,-5 27 1 0,-8 2-1 16,13-29 0-16,0 0 0 0,-18 28 0 0,-6 3 0 15,24-31 0-15,0 0 0 0,-22 27 0 0,0-3 0 0,22-24 1 16,0 0-1-16,-21 20 2 0,1 0-2 0,20-20 1 16,0 0-1-16,-14 13 2 0,1 2-2 0,13-15 1 15,0 0-1-15,-9 9 2 0,1 0-2 0,8-9 1 16,0 0-1-16,4 9 2 0,5 1-2 0,-9-10 1 16,0 0-1-16,17 7 1 0,5-7-1 0,-22 0 0 15,0 0 0-15,27 2 1 0,4 0-1 0,-31-2 6 16,0 0-6-16,32 5 7 0,-1-1-7 0,-31-4 14 0,0 0-14 15,29 9 15-15,-1 0-15 0,-28-9 15 16,0 0-15-16,18 9 15 0,-5 0-15 0,-13-9 9 0,0 0-9 16,5 10 10-16,-8 2-10 0,3-12 16 0,0 0-16 0,-17 13 17 15,-10 6-17-15,27-19 22 0,0 0-22 16,-30 12 23-16,-3 1-23 0,33-13 14 0,0 0-14 0,-38 11 15 16,-8 0-15-16,46-11 1 0,0 0-1 0,-50 6 2 15,-3-3-2-15,53-3-32 0,0 0 32 0,-48 2-32 16,1 0 32-16,47-2-98 0,0 0 98 0,-35 0-98 15,7 0 98-15,28 0-20 0,0 0 20 0,-22-2-19 16,8 0 19-16,-23-1-1189 0</inkml:trace>
  <inkml:trace contextRef="#ctx1" brushRef="#br0" timeOffset="109220.504">29645 6402 1356 0,'0'0'0'0,"4"0"0"0,3 2 0 0,-7-2 165 0,0 0-165 15,4 3 165-15,-2-3-165 0,-2 0 119 0,0 0-119 16,0 0 120-16,0 0-120 0,0 0 71 0,0 0-71 0,0 0 71 16,-4 0-71-16,4 0 31 0,0 0-31 0,-4 0 31 15,1 0-31-15,3 0 21 0,0 0-21 0,-4 0 21 16,-1 0-21-16,5 0 28 0,0 0-28 0,-6 4 28 15,1 0-28-15,5-4 21 0,0 0-21 0,-8 14 21 16,-1 12-21-16,9-26-1 0,0 0 1 0,-9 31 0 16,0 9 0-16,9-40-13 0,0 0 13 0,-8 41-13 15,3 3 13-15,5-44-10 0,0 0 10 0,-4 40-10 16,1-3 10-16,3-37-18 0,0 0 18 0,0 38-18 16,0-3 18-16,0-35-100 0,0 0 100 0,1 31-100 15,1-5 100-15,-2-26-89 0,0 0 89 0,2 24-88 16,2-8 88-16,-4-16-25 0,0 0 25 0,2 13-24 15,-2-4 24-15,1 13-1254 0</inkml:trace>
  <inkml:trace contextRef="#ctx1" brushRef="#br0" timeOffset="114594.361">21443 8765 1908 0,'0'0'-103'0,"0"0"103"0,-6-28-102 16,-1 5 102-16,7 23-27 0,0 0 27 0,-6-17-27 15,1 4 27-15,-10-18-1170 0</inkml:trace>
  <inkml:trace contextRef="#ctx1" brushRef="#br0" timeOffset="115661.25">21221 8657 1580 0,'0'0'0'0,"18"3"0"0,8 5 0 15,-26-8 155-15,0 0-155 0,5 2 156 0,-10-4-156 0,5 2 100 16,0 0-100-16,0 0 100 0,-8 0-100 0,8 0 46 16,0 0-46-16,-5 7 47 0,1 2-47 0,4-9-2 15,0 0 2-15,-7 19-2 0,1 6 2 0,6-25-2 16,0 0 2-16,-5 31-2 0,-4 4 2 0,9-35 0 15,0 0 0-15,-8 40 0 0,3 1 0 0,5-41 3 16,0 0-3-16,-4 38 3 0,2-1-3 0,2-37 7 16,0 0-7-16,2 35 8 0,4-4-8 0,-6-31 15 15,0 0-15-15,7 31 16 0,2-7-16 0,-9-24 8 0,0 0-8 16,17 22 9-16,5-2-9 0,-22-20 9 0,0 0-9 0,26 13 9 16,3-8-9-16,-29-5 8 0,0 0-8 15,29 2 8-15,6-4-8 0,-35 2-17 0,0 0 17 0,35-13-16 16,2-3 16-16,-37 16-35 0,0 0 35 0,36-24-35 15,1-11 35-15,-37 35-31 0,0 0 31 0,31-36-31 16,-1-7 31-16,-30 43-67 0,0 0 67 0,22-42-67 16,-6-2 67-16,-16 44-95 0,0 0 95 0,11-44-95 15,-4 4 95-15,-7 40-22 0,0 0 22 0,4-35-22 16,-6 6 22-16,4-35-1244 0</inkml:trace>
  <inkml:trace contextRef="#ctx1" brushRef="#br0" timeOffset="116231.048">21951 8609 684 0,'0'0'0'0,"-17"4"0"0,-10-2 0 0,27-2 48 0,0 0-48 16,0 0 48-16,11-2-48 0,-11 2-4 0,0 0 4 16,7-6-3-16,2 3 3 0,-9 3-49 0,0 0 49 15,8-4-49-15,-8 0 49 0,0 4-6 0,0 0 6 16,-4-3-5-16,-5 1 5 0,9 2-35 0,0 0 35 0,-13 0-34 15,-5 0 34-15,18 0-5 0,0 0 5 0,-20 5-4 16,-4 4 4-16,24-9-4 0,0 0 4 0,-20 10-3 16,-2 1 3-16,22-11-3 0,0 0 3 0,-17 12-3 15,2 3 3-15,15-15-5 0,0 0 5 0,-11 13-5 16,2 0 5-16,9-13-1 0,0 0 1 0,-4 13 0 16,6 1 0-16,-2-14-2 0,0 0 2 0,9 13-1 15,8 2 1-15,-17-15 49 0,0 0-49 0,18 11 49 16,6 0-49-16,-24-11 62 0,0 0-62 0,22 9 62 15,4 0-62-15,-26-9 57 0,0 0-57 0,22 11 58 16,0 4-58-16,-22-15 42 0,0 0-42 0,18 12 42 16,-3 3-42-16,-15-15 36 0,0 0-36 0,9 17 37 0,-3-3-37 15,-6-14 33-15,0 0-33 0,-2 20 33 0,-6 6-33 16,8-26 32-16,0 0-32 0,-12 24 32 0,-5 1-32 0,17-25 32 16,0 0-32-16,-24 21 32 0,-5-1-32 0,29-20 7 15,0 0-7-15,-31 16 8 0,-2-1-8 0,33-15-30 16,0 0 30-16,-33 13-30 0,0-4 30 0,33-9-2 15,0 0 2-15,-24 4-2 0,5 1 2 0,-23 2-838 16</inkml:trace>
  <inkml:trace contextRef="#ctx1" brushRef="#br0" timeOffset="116936.422">22289 8516 1031 0,'0'0'0'0,"0"0"0"0,0-6 0 0,0 6 113 15,0 0-113-15,7-7 114 0,4-2-114 0,-11 9 70 16,0 0-70-16,13-13 71 0,5 2-71 0,-18 11 35 15,0 0-35-15,17-11 36 0,3 2-36 0,-20 9-1 16,0 0 1-16,20-6-1 0,0-1 1 0,-20 7-4 16,0 0 4-16,18-2-3 0,1 2 3 0,-19 0-3 15,0 0 3-15,16 6-2 0,-5 6 2 0,-11-12-2 16,0 0 2-16,8 10-2 0,-5 2 2 0,-3-12 0 16,0 0 0-16,-2 22 0 0,-7 2 0 0,9-24 1 0,0 0-1 15,-9 22 1-15,-2 0-1 0,11-22 5 0,0 0-5 16,-13 22 5-16,0-2-5 0,13-20 0 0,0 0 0 0,-11 17 1 15,0-3-1-15,11-14 0 0,0 0 0 0,-7 11 0 16,0-1 0-16,7-10-2 0,0 0 2 0,-4 7-2 16,2-2 2-16,2-5-3 0,0 0 3 0,8 4-2 15,6 0 2-15,-14-4 0 0,0 0 0 0,20 5 0 16,6-5 0-16,-26 0 0 0,0 0 0 0,28 4 0 16,-1 1 0-16,-27-5 1 0,0 0-1 0,26 8 1 15,1 3-1-15,-27-11 3 0,0 0-3 0,19 9 4 16,-6 0-4-16,-13-9 37 0,0 0-37 0,9 11 38 15,-7-5-38-15,-2-6 46 0,0 0-46 0,-8 16 47 16,-8 4-47-16,16-20 46 0,0 0-46 0,-19 20 47 16,-6-1-47-16,25-19 21 0,0 0-21 0,-24 16 21 15,-6 2-21-15,30-18-36 0,0 0 36 0,-29 11-35 16,-2 0 35-16,31-11-80 0,0 0 80 0,-28 10-79 0,8-7 79 16,20-3-15-16,0 0 15 0,-20 0-15 0,0-2 15 15,-20 1-1068-15</inkml:trace>
  <inkml:trace contextRef="#ctx1" brushRef="#br0" timeOffset="119519.072">21568 9772 1222 0,'0'0'0'0,"14"-11"0"0,12-9 0 0,-26 20 116 16,0 0-116-16,0 0 117 0,-17 7-117 0,17-7 58 16,0 0-58-16,-9 8 58 0,-2-5-58 0,11-3 18 15,0 0-18-15,2-3 19 0,5-5-19 0,-7 8-4 16,0 0 4-16,15-11-4 0,7-1 4 0,-22 12-28 16,0 0 28-16,29-17-28 0,10 3 28 0,-39 14-2 15,0 0 2-15,40-21-2 0,6 1 2 0,-46 20 0 16,0 0 0-16,55-22 0 0,6 0 0 0,-61 22 20 15,0 0-20-15,91-29 20 0,21-4-20 0,-112 33 45 0,0 0-45 16,112-35 46-16,8-5-46 0,-120 40 34 0,0 0-34 16,130-40 34-16,7-4-34 0,-137 44 39 0,0 0-39 15,145-43 39-15,9 1-39 0,-154 42 25 0,0 0-25 0,149-40 26 16,0 2-26-16,-149 38 9 0,0 0-9 0,157-37 10 16,5 2-10-16,-162 35 19 0,0 0-19 0,165-35 20 15,4 4-20-15,-169 31 13 0,0 0-13 0,174-40 14 16,0-4-14-16,-174 44 16 0,0 0-16 0,184-40 17 15,3-2-17-15,-187 42 15 0,0 0-15 0,202-43 16 16,9 1-16-16,-211 42 26 0,0 0-26 0,220-36 26 16,7 3-26-16,-227 33 12 0,0 0-12 0,230-30 13 15,3 7-13-15,-233 23 5 0,0 0-5 0,233-26 5 16,0 0-5-16,-233 26 8 0,0 0-8 0,240-27 9 16,6-1-9-16,-246 28 3 0,0 0-3 0,238-25 3 0,-5 3-3 15,-233 22 2-15,0 0-2 0,230-28 2 16,-7 3-2-16,-223 25 0 0,0 0 0 0,213-28 0 0,-11 4 0 15,-202 24 0-15,0 0 0 0,198-24 0 0,-5 2 0 0,-193 22 0 16,0 0 0-16,191-22 0 0,-2-1 0 0,-189 23 0 16,0 0 0-16,185-17 0 0,-2 3 0 0,-183 14-2 15,0 0 2-15,186-13-1 0,1 2 1 0,-187 11-5 16,0 0 5-16,180-9-5 0,-4-1 5 0,-176 10-14 16,0 0 14-16,159-5-13 0,-10-4 13 0,-149 9-4 15,0 0 4-15,152-8-3 0,-1 3 3 0,-151 5-3 16,0 0 3-16,141-9-3 0,-9 0 3 0,-132 9-2 15,0 0 2-15,136-10-1 0,-2 1 1 0,-134 9 0 0,0 0 0 16,123-7 0-16,-8-2 0 0,-115 9 1 0,0 0-1 16,119-6 2-16,1 3-2 0,-120 3 1 0,0 0-1 15,112-8 2-15,-8 3-2 0,-104 5 1 0,0 0-1 0,105-6 2 16,-4 3-2-16,-101 3 1 0,0 0-1 0,84 0 1 16,-12 0-1-16,-72 0 3 0,0 0-3 0,60 2 4 15,-12-1-4-15,-48-1 2 0,0 0-2 0,33 6 2 16,-17-3-2-16,-16-3-1 0,0 0 1 0,15 0 0 15,-9 2 0-15,-6-2-56 0,0 0 56 0,5 4-56 16,-5-4 56-16,0 0-80 0,0 0 80 0,0 0-80 16,-7 0 80-16,7 0-15 0,0 0 15 0,-15-6-15 15,-7-1 15-15,-15-6-1282 0</inkml:trace>
  <inkml:trace contextRef="#ctx1" brushRef="#br0" timeOffset="122399.956">26510 7789 1603 0,'0'0'0'0,"2"11"0"16,1 5 0-16,-3-16 174 0,0 0-174 0,0 0 174 16,-3-9-174-16,3 9 117 0,0 0-117 0,-2-7 117 15,0-1-117-15,2 8 68 0,0 0-68 0,-2-3 69 16,2-5-69-16,0 8 3 0,0 0-3 0,0-3 3 15,-2 3-3-15,2 0-5 0,0 0 5 0,0 0-5 16,-3 7 5-16,3-7-24 0,0 0 24 0,-2 5-23 0,-5 8 23 16,7-13-8-16,0 0 8 0,-8 26-8 15,-3 5 8-15,11-31-2 0,0 0 2 0,-13 38-1 0,-3 8 1 16,16-46 0-16,0 0 0 0,-15 46 1 0,1 5-1 0,14-51 0 16,0 0 0-16,-15 50 0 0,0-1 0 15,15-49 5-15,0 0-5 0,-14 48 5 0,-3-4-5 0,17-44 8 16,0 0-8-16,-13 44 8 0,2-2-8 0,11-42 8 15,0 0-8-15,-7 38 8 0,1-7-8 0,6-31-40 16,0 0 40-16,4 26-39 0,5 2 39 0,-9-28-83 16,0 0 83-16,15 3-82 0,3-12 82 0,-18 9-9 15,0 0 9-15,33-4-1449 0,-66 8 1449 0</inkml:trace>
  <inkml:trace contextRef="#ctx1" brushRef="#br0" timeOffset="125314.31">29561 7585 1065 0,'0'0'0'0,"7"2"0"0,4 0 0 0,-11-2 111 0,0 0-111 16,4 0 111-16,-2 0-111 0,-2 0 77 0,0 0-77 0,0 0 78 15,-6-4-78-15,6 4 42 0,0 0-42 0,-5 0 43 16,-1-5-43-16,6 5 12 0,0 0-12 0,-5-4 12 16,-3 0-12-16,8 4 17 0,0 0-17 0,-5-3 17 15,-2 1-17-15,7 2 39 0,0 0-39 0,-6-7 40 16,1 1-40-16,5 6 37 0,0 0-37 0,-6-7 37 15,2-2-37-15,4 9 33 0,0 0-33 0,-1-10 33 16,1 1-33-16,0 9-34 0,0 0 34 0,1-13-34 16,5 4 34-16,-6 9-38 0,0 0 38 0,9-9-38 15,6 0 38-15,-15 9-40 0,0 0 40 0,20-9-40 16,6 0 40-16,-26 9-20 0,0 0 20 0,34-4-19 16,7 4 19-16,-41 0-13 0,0 0 13 0,40 0-12 15,4 4 12-15,-44-4-10 0,0 0 10 0,39 9-10 0,-4 2 10 16,-35-11-4-16,0 0 4 0,29 13-3 0,-7 3 3 15,-22-16-2-15,0 0 2 0,16 15-2 0,-6 5 2 16,-10-20-2-16,0 0 2 0,1 18-1 0,-6 1 1 0,5-19 0 16,0 0 0-16,-17 25 0 0,-8 3 0 0,25-28 10 15,0 0-10-15,-30 25 11 0,-4-1-11 0,34-24 26 16,0 0-26-16,-33 22 26 0,-2-4-26 0,35-18 13 16,0 0-13-16,-32 17 13 0,5-4-13 0,27-13 11 15,0 0-11-15,-20 13 11 0,3-4-11 0,17-9 10 16,0 0-10-16,-13 9 10 0,4-4-10 0,9-5 3 15,0 0-3-15,6 8 4 0,8-5-4 0,-14-3 2 16,0 0-2-16,28 6 2 0,12-3-2 0,-40-3 10 0,0 0-10 16,42 6 10-16,6-2-10 0,-48-4 8 0,0 0-8 0,46 1 8 15,0 7-8-15,-46-8 8 0,0 0-8 0,38 9 9 16,-3 4-9-16,-35-13 3 0,0 0-3 0,26 13 4 16,-10 1-4-16,-16-14 6 0,0 0-6 0,10 13 6 15,-8 2-6-15,-2-15 22 0,0 0-22 0,-13 20 22 16,-15 2-22-16,28-22 20 0,0 0-20 0,-38 22 20 15,-16 2-20-15,54-24 25 0,0 0-25 0,-58 22 26 16,-10-2-26-16,68-20 22 0,0 0-22 0,-88 24 23 16,-19 1-23-16,107-25 9 0,0 0-9 0,-108 20 10 15,-7 1-10-15,115-21-22 0,0 0 22 0,-105 12-22 16,6-1 22-16,99-11-95 0,0 0 95 0,-77 11-94 16,18-1 94-16,59-10-10 0,0 0 10 0,-40 0-10 15,16-8 10-15,-40 3-1177 0</inkml:trace>
  <inkml:trace contextRef="#ctx1" brushRef="#br0" timeOffset="127732.289">26123 6603 841 0,'0'0'0'0,"0"0"0"15,0 0 0-15,0 0 121 0,0 0-121 0,0 0 121 16,0 0-121-16,0 0 118 0,0 0-118 0,0 0 119 15,24 0-119-15,-24 0 84 0,0 0-84 0,18 4 84 16,2 3-84-16,-20-7 41 0,0 0-41 0,22 10 42 0,4 1-42 16,-26-11 37-16,0 0-37 0,29 12 37 0,2 5-37 15,-31-17 8-15,0 0-8 0,39 16 9 0,3 3-9 16,-42-19 19-16,0 0-19 0,44 14 20 0,4 3-20 0,-48-17 8 16,0 0-8-16,46 18 8 15,0 0-8-15,-46-18-16 0,0 0 16 0,40 19-15 0,-5-3 15 0,-35-16-97 16,0 0 97-16,29 15-96 0,-5-4 96 0,-24-11-16 15,0 0 16-15,26 15-15 0,-1-6 15 0,27 16-1033 16</inkml:trace>
  <inkml:trace contextRef="#ctx1" brushRef="#br0" timeOffset="128061.048">26633 6490 931 0,'0'0'0'0,"11"14"0"15,7 8 0-15,-18-22 152 0,0 0-152 0,-7 2 153 16,-17-7-153-16,24 5 113 0,0 0-113 0,-16-4 114 16,-1 2-114-16,17 2 81 0,0 0-81 0,-18 2 81 15,3 7-81-15,15-9 45 0,0 0-45 0,-13 20 45 16,0 12-45-16,13-32 42 0,0 0-42 0,-11 31 42 15,0 4-42-15,11-35 17 0,0 0-17 0,-13 32 17 16,-1 7-17-16,14-39 21 0,0 0-21 0,-22 37 21 16,-8 3-21-16,30-40-9 0,0 0 9 0,-33 44-9 15,-5 7 9-15,38-51-101 0,0 0 101 0,-41 50-101 0,-1 3 101 16,42-53-107-16,0 0 107 0,-55 67-106 0,-7 12 106 16,62-79-33-16,0 0 33 0,-44 48-33 0,9-13 33 15,-44 49-964-15</inkml:trace>
  <inkml:trace contextRef="#ctx1" brushRef="#br0" timeOffset="129367.891">24116 8116 1356 0,'0'0'0'0,"5"6"0"0,1 7 0 0,-6-13 153 16,0 0-153-16,16 13 154 0,12 1-154 0,-28-14 44 15,0 0-44-15,26 17 45 0,3 1-45 0,-29-18 7 16,0 0-7-16,35 22 7 0,-2-4-7 0,-33-18-2 16,0 0 2-16,40 20-2 0,2 2 2 0,-42-22-13 15,0 0 13-15,50 24-12 0,3 2 12 0,-53-26-67 0,0 0 67 16,51 27-67-16,1-1 67 0,-52-26-103 0,0 0 103 15,46 24-103-15,-6 1 103 0,-40-25-24 0,0 0 24 16,40 15-23-16,-3-2 23 0,40 16-947 0</inkml:trace>
  <inkml:trace contextRef="#ctx1" brushRef="#br0" timeOffset="129698.005">24580 7966 1345 0,'0'0'0'0,"11"22"0"0,7 15 0 16,-18-37 135-16,0 0-135 0,-2 11 136 0,-16-15-136 15,18 4 96-15,0 0-96 0,-15 0 96 0,-1 0-96 16,16 0 46-16,0 0-46 0,-18 11 47 0,-1 9-47 15,19-20 0-15,0 0 0 0,-24 22 0 0,-3 6 0 0,27-28 0 16,0 0 0-16,-29 25 0 0,-3 7 0 0,32-32-1 16,0 0 1-16,-33 31 0 0,-2 2 0 0,35-33-1 15,0 0 1-15,-36 38-1 0,-5 2 1 0,41-40-23 16,0 0 23-16,-38 44-22 0,-1 0 22 0,39-44-77 16,0 0 77-16,-35 44-77 0,4 0 77 0,31-44-17 15,0 0 17-15,-18 44-17 0,7 0 17 0,-18 46-1185 0</inkml:trace>
  <inkml:trace contextRef="#ctx1" brushRef="#br0" timeOffset="131574.407">31285 6255 1054 0,'0'0'0'0,"6"2"0"16,1 6 0-16,-7-8 143 0,0 0-143 0,9 5 144 15,2 8-144-15,-11-13 117 0,0 0-117 0,17 9 117 0,1 6-117 16,-18-15 82-16,0 0-82 0,20 16 83 0,4-3-83 15,-24-13 32-15,0 0-32 0,30 18 33 0,3 1-33 16,-33-19 9-16,0 0-9 0,36 18 9 0,5 2-9 16,-41-20 19-16,0 0-19 0,42 18 20 0,2 4-20 0,-44-22 7 15,0 0-7-15,42 22 8 0,0 0-8 0,-42-22-9 16,0 0 9-16,37 19-8 0,-2-1 8 0,-35-18-108 16,0 0 108-16,27 16-108 0,-6-3 108 0,-21-13-18 15,0 0 18-15,14 6-18 0,-6-1 18 0,14 8-1142 16</inkml:trace>
  <inkml:trace contextRef="#ctx1" brushRef="#br0" timeOffset="131891.54">31614 6239 1423 0,'0'0'0'0,"9"4"0"16,4-1 0-16,-13-3 155 0,0 0-155 0,11 6 156 16,0 3-156-16,-11-9 104 0,0 0-104 0,9 9 104 15,-4-2-104-15,-5-7 50 0,0 0-50 0,2 11 51 16,-5 0-51-16,3-11 0 0,0 0 0 0,-17 20 0 16,-12 6 0-16,29-26-1 0,0 0 1 0,-31 31 0 15,-4 4 0-15,35-35 0 0,0 0 0 0,-37 37 0 16,-3 7 0-16,40-44-3 0,0 0 3 0,-46 47-2 0,-7 6 2 15,53-53-43-15,0 0 43 0,-57 50-42 0,-4-1 42 16,61-49-98-16,0 0 98 0,-70 63-98 0,-7 6 98 16,77-69-19-16,0 0 19 0,-146 132-1214 0,292-264 1214 0</inkml:trace>
  <inkml:trace contextRef="#ctx1" brushRef="#br0" timeOffset="133242.074">27811 7622 763 0,'0'0'0'0,"1"11"0"0,3 7 0 16,-4-18 106-16,0 0-106 0,0 0 107 0,0-7-107 0,0 7 123 15,0 0-123-15,0-6 124 0,-2-3-124 0,2 9 71 16,0 0-71-16,2-4 72 0,0-1-72 0,-2 5 34 15,0 0-34-15,4 0 35 0,1 2-35 0,-5-2 27 16,0 0-27-16,11 7 27 0,2 6-27 0,-13-13 3 16,0 0-3-16,17 15 4 0,1 7-4 0,-18-22 3 15,0 0-3-15,20 18 4 0,4 4-4 0,-24-22-1 0,0 0 1 16,26 26 0-16,-1-4 0 0,-25-22-4 0,0 0 4 16,28 25-3-16,1 3 3 0,-29-28-14 0,0 0 14 15,28 23-13-15,-1 7 13 0,-27-30-84 0,0 0 84 0,28 24-84 16,-3 1 84-16,-25-25-80 0,0 0 80 0,26 19-79 15,0-3 79-15,-26-16-11 0,0 0 11 0,27 15-10 16,1 1 10-16,27 12-778 0</inkml:trace>
  <inkml:trace contextRef="#ctx1" brushRef="#br0" timeOffset="133600.78">28212 7538 1076 0,'0'0'0'0,"6"16"0"0,5 15 0 16,-11-31 112-16,0 0-112 0,-4 0 113 0,-7-9-113 0,11 9 78 15,0 0-78-15,-7-9 78 0,-2 0-78 0,9 9 32 16,0 0-32-16,-13 2 32 0,-4 7-32 0,17-9 0 15,0 0 0-15,-20 16 0 0,-2 8 0 0,22-24 3 16,0 0-3-16,-24 26 4 0,1 3-4 0,23-29 31 16,0 0-31-16,-32 33 31 0,-4 5-31 0,36-38 10 15,0 0-10-15,-43 41 11 0,-4 4-11 0,47-45 30 16,0 0-30-16,-48 52 30 0,-3 3-30 0,51-55 5 0,0 0-5 16,-57 66 6-16,-4 7-6 0,61-73-61 0,0 0 61 15,-42 53-60-15,13-11 60 0,29-42-70 0,0 0 70 0,-26 35-69 16,8-8 69-16,18-27-15 0,0 0 15 0,-11 22-15 15,5-5 15-15,-10 18-981 0</inkml:trace>
  <inkml:trace contextRef="#ctx1" brushRef="#br0" timeOffset="136289.479">31535 7336 807 0,'0'0'0'0,"5"2"0"15,6 2 0-15,-11-4 117 0,0 0-117 0,17 0 118 16,5 0-118-16,-22 0 105 0,0 0-105 0,29 1 105 16,6 1-105-16,-35-2 103 0,0 0-103 0,35 6 103 15,0-3-103-15,-35-3 56 0,0 0-56 0,35 4 56 16,1 5-56-16,-36-9 41 0,0 0-41 0,30 15 42 16,-5 3-42-16,-25-18 19 0,0 0-19 0,19 22 20 0,-8 6-20 15,-11-28 19-15,0 0-19 0,5 25 20 0,-7 3-20 16,2-28 8-16,0 0-8 0,-11 31 9 0,-11 4-9 15,22-35 9-15,0 0-9 0,-23 31 10 0,-7-2-10 0,30-29 15 16,0 0-15-16,-35 28 15 0,-5-3-15 0,40-25 14 16,0 0-14-16,-31 22 15 0,1-7-15 0,30-15 25 15,0 0-25-15,-23 13 26 0,4 0-26 0,19-13 12 16,0 0-12-16,-14 9 13 0,3-4-13 0,11-5 18 16,0 0-18-16,-8 8 19 0,6-5-19 0,2-3 24 15,0 0-24-15,11 0 25 0,11-2-25 0,-22 2 13 0,0 0-13 16,32-5 13-16,8-1-13 0,-40 6 18 15,0 0-18-15,46-11 19 0,5 0-19 0,-51 11 3 0,0 0-3 16,61-12 4-16,8 2-4 0,-69 10 3 0,0 0-3 16,72-12 3-16,1 2-3 0,-73 10-71 0,0 0 71 0,79-12-70 15,4-1 70-15,-83 13-9 0,0 0 9 0,70-11-9 16,-8 3 9-16,70-14-1367 0</inkml:trace>
  <inkml:trace contextRef="#ctx1" brushRef="#br0" timeOffset="141347.646">26664 6323 527 0,'0'0'0'0,"-4"4"0"0,-1 5 0 0,5-9 31 15,0 0-31-15,0 0 31 0,-2-9-31 0,2 9 73 16,0 0-73-16,0-4 74 0,0-5-74 0,0 9 45 0,0 0-45 15,0-7 46-15,-2-3-46 0,2 10 14 0,0 0-14 16,-3-5 15-16,-8-4-15 0,11 9 14 0,0 0-14 16,-13-7 15-16,-6 1-15 0,19 6 9 0,0 0-9 0,-22-5 9 15,-3 1-9-15,25 4 3 0,0 0-3 0,-32 0 4 16,-2 4-4-16,34-4 2 0,0 0-2 0,-35 5 2 16,-2 8-2-16,37-13 10 0,0 0-10 0,-38 14 10 15,-5 7-10-15,43-21 0 0,0 0 0 0,-36 20 1 16,-1 2-1-16,37-22 3 0,0 0-3 0,-37 29 4 15,-1 6-4-15,38-35 11 0,0 0-11 0,-37 37 11 16,2-1-11-16,35-36 3 0,0 0-3 0,-31 42 4 16,3 0-4-16,28-42 3 0,0 0-3 0,-22 43 3 15,6-3-3-15,16-40 1 0,0 0-1 0,-13 40 2 16,8-3-2-16,5-37 0 0,0 0 0 0,-6 38 0 0,8-1 0 16,-2-37-2-16,0 0 2 0,5 42-1 0,6-2 1 15,-11-40 0-15,0 0 0 0,17 44 0 0,3 2 0 16,-20-46 0-16,0 0 0 0,26 40 0 0,3-1 0 0,-29-39-2 15,0 0 2-15,37 31-1 0,3-5 1 0,-40-26-1 16,0 0 1-16,52 22-1 0,6-4 1 0,-58-18-1 16,0 0 1-16,61 9-1 0,1-3 1 0,-62-6 4 15,0 0-4-15,75 0 4 0,8-6-4 0,-83 6 24 16,0 0-24-16,73-16 25 0,-5-8-25 0,-68 24 37 16,0 0-37-16,66-35 38 0,-2-5-38 0,-64 40 37 15,0 0-37-15,54-48 38 0,-8-1-38 0,-46 49 33 0,0 0-33 16,31-44 34-16,-15 5-34 0,-16 39 23 0,0 0-23 15,9-40 24-15,-9 0-24 0,0 40 10 0,0 0-10 16,-9-46 11-16,-13-6-11 0,22 52 28 0,0 0-28 0,-44-58 28 16,-20-12-28-16,64 70 11 0,0 0-11 0,-68-55 11 15,-9 6-11-15,77 49 18 0,0 0-18 0,-84-35 19 16,-10 9-19-16,94 26-1 0,0 0 1 0,-92-14-1 16,-3 10 1-16,95 4-45 0,0 0 45 0,-88 2-45 15,2 9 45-15,86-11-66 0,0 0 66 0,-70 18-66 16,13 10 66-16,57-28-11 0,0 0 11 0,-37 16-11 15,21-3 11-15,-35 18-823 0</inkml:trace>
  <inkml:trace contextRef="#ctx1" brushRef="#br0" timeOffset="143839.169">25361 6708 987 0,'0'0'0'0,"4"0"0"15,3 5 0-15,-7-5 119 0,0 0-119 0,10-2 120 16,1-1-120-16,-11 3 58 0,0 0-58 0,16-4 59 16,-1-1-59-16,-15 5 33 0,0 0-33 0,20-10 33 15,4 1-33-15,-24 9 4 0,0 0-4 0,22-7 4 16,2 1-4-16,-24 6 20 0,0 0-20 0,20-3 20 0,0 3-20 15,-20 0 15-15,0 0-15 0,15 0 15 0,-4 0-15 16,-11 0 18-16,0 0-18 0,7 3 18 0,-5 3-18 16,-2-6 24-16,0 0-24 0,0 7 25 0,-4 4-25 0,4-11 3 15,0 0-3-15,-5 17 3 0,-4-3-3 0,9-14 3 16,0 0-3-16,-8 17 3 0,-1 1-3 16,9-18-43-16,0 0 43 0,-9 15-42 0,0 1 42 0,9-16-73 15,0 0 73-15,-6 13-72 0,1 2 72 0,5-15-13 16,0 0 13-16,-4 13-13 0,2 0 13 0,-3 12-933 15</inkml:trace>
  <inkml:trace contextRef="#ctx1" brushRef="#br0" timeOffset="144051.605">25409 7014 1132 0,'0'0'0'0,"8"-8"0"16,3-1 0-16,-11 9 118 0,0 0-118 0,7-2 119 15,-3-1-119-15,-4 3 0 0,0 0 0 0,9 0 1 16,2 0-1-16,-11 0 21 0,0 0-21 0,11 0 21 16,0-4-21-16,11 0-1005 0</inkml:trace>
  <inkml:trace contextRef="#ctx1" brushRef="#br0" timeOffset="144649.951">25112 6651 751 0,'0'0'0'16,"0"7"0"-16,2 12 0 0,-2-19 111 0,0 0-111 15,-2 22 112-15,-7 11-112 0,9-33 62 0,0 0-62 0,0 31 62 16,-4 4-62-16,4-35 42 0,0 0-42 0,4 38 42 15,5-1-42-15,-9-37 9 0,0 0-9 0,7 38 9 16,4 2-9-16,-11-40 5 0,0 0-5 0,15 35 5 16,2 2-5-16,-17-37 13 0,0 0-13 0,20 31 14 15,4-4-14-15,-24-27 8 0,0 0-8 0,27 26 9 16,2-9-9-16,-29-17 8 0,0 0-8 0,35 14 9 16,4-10-9-16,-39-4 3 0,0 0-3 0,44 0 4 15,5-7-4-15,-49 7 6 0,0 0-6 0,54-15 6 16,1-5-6-16,-55 20 7 0,0 0-7 0,55-24 7 15,0-11-7-15,-55 35 22 0,0 0-22 0,49-35 23 16,-1-5-23-16,-48 40 21 0,0 0-21 0,46-49 21 16,0-8-21-16,-46 57 34 0,0 0-34 0,22-46 34 15,-15 4-34-15,-7 42 6 0,0 0-6 0,-6-46 6 0,-14 0-6 0,20 46 36 16,0 0-36-16,-29-44 36 0,-10 6-36 16,39 38 1-16,0 0-1 0,-64-46 2 0,-18 2-2 0,82 44 6 15,0 0-6-15,-90-35 7 0,-13 13-7 0,103 22 3 16,0 0-3-16,-94-14 4 0,3 12-4 0,91 2 2 15,0 0-2-15,-92 9 2 0,2 11-2 0,90-20-49 16,0 0 49-16,-79 22-49 0,6 6 49 0,73-28-80 16,0 0 80-16,-55 34-79 0,14 7 79 0,41-41-25 15,0 0 25-15,-23 22-24 0,13-8 24 0,-23 25-882 16</inkml:trace>
  <inkml:trace contextRef="#ctx1" brushRef="#br0" timeOffset="153600.4">2191 6772 1188 0,'0'0'0'0,"0"0"0"0,0 0 0 0,0 0 135 16,0 0-135-16,0 0 136 0,-10 4-136 0,10-4 100 16,0 0-100-16,-3 3 100 0,-3-3-100 0,6 0 45 15,0 0-45-15,-4 4 46 0,3-4-46 0,1 0 2 16,0 0-2-16,0 0 3 0,0 0-3 0,0 0 2 16,0 0-2-16,0 0 3 0,1-4-3 0,-1 4 5 15,0 0-5-15,8-5 5 0,-3 1-5 0,-5 4 32 16,0 0-32-16,13-7 32 0,6-4-32 0,-19 11 15 0,0 0-15 15,23-13 16-15,9-5-16 0,-32 18 30 0,0 0-30 16,31-17 30-16,4 1-30 0,-35 16 12 0,0 0-12 16,33-19 12-16,5 1-12 0,-38 18 19 0,0 0-19 15,37-18 20-15,3-1-20 0,-40 19 8 0,0 0-8 0,37-16 8 16,-6-1-8-16,-31 17 4 0,0 0-4 0,28-11 4 16,-6 2-4-16,-22 9-47 0,0 0 47 0,14-3-46 15,-1-3 46-15,-13 6-90 0,0 0 90 0,9-4-90 16,0 4 90-16,-9 0-20 0,0 0 20 0,0 0-19 15,0 4 19-15,0 2-1211 0</inkml:trace>
  <inkml:trace contextRef="#ctx1" brushRef="#br0" timeOffset="154064.161">3033 6254 875 0,'0'0'0'0,"0"20"0"16,0 11 0-16,0-31 146 0,0 0-146 0,3 9 147 15,6-13-147-15,-9 4 98 0,0 0-98 0,4 0 98 16,5-2-98-16,-9 2 60 0,0 0-60 0,6 6 60 15,3-2-60-15,-9-4 9 0,0 0-9 0,13 11 10 16,0 5-10-16,-13-16 19 0,0 0-19 0,14 22 20 16,5 13-20-16,-19-35 13 0,0 0-13 0,12 31 14 15,1 2-14-15,-13-33-8 0,0 0 8 0,11 35-8 16,-1 3 8-16,-10-38-90 0,0 0 90 0,7 31-90 16,-2 2 90-16,-5-33-13 0,0 0 13 0,4 30-12 15,2-6 12-15,6 29-948 0</inkml:trace>
  <inkml:trace contextRef="#ctx1" brushRef="#br0" timeOffset="154529.964">3064 6261 1155 0,'0'0'0'0,"3"15"0"0,8 8 0 0,-11-23 137 16,0 0-137-16,-1 6 138 0,-9-14-138 0,10 8 81 0,0 0-81 16,-3-1 82-16,-3-7-82 0,6 8 36 0,0 0-36 0,-3-5 36 15,-1 1-36-15,4 4 0 0,0 0 0 16,0-3 0-16,4 1 0 0,-4 2 3 0,0 0-3 0,14-9 4 16,12-1-4-16,-26 10 31 0,0 0-31 0,27-9 31 15,-1-2-31-15,-26 11 27 0,0 0-27 16,37-11 27-16,5-2-27 0,-42 13 24 0,0 0-24 0,39-9 25 15,-3 2-25-15,-36 7 16 0,0 0-16 0,41-2 17 16,-1 4-17-16,-40-2 10 0,0 0-10 0,37 4 11 16,-6 1-11-16,-31-5 4 0,0 0-4 0,27 17 5 15,-5 5-5-15,-22-22 13 0,0 0-13 0,13 27 13 16,-11 8-13-16,-2-35 8 0,0 0-8 0,-2 35 8 16,-11 7-8-16,13-42 3 0,0 0-3 0,-12 44 4 15,-7 3-4-15,19-47 0 0,0 0 0 0,-22 44 1 16,-2-3-1-16,24-41-3 0,0 0 3 0,-22 34-2 0,0-2 2 15,22-32-38-15,0 0 38 0,-18 23-38 0,3-3 38 16,15-20-70-16,0 0 70 0,-9 13-69 0,2-5 69 0,7-8-97 16,0 0 97-16,0 0-96 0,0-11 96 0,0 11-24 15,0 0 24-15,13-20-23 0,5-4 23 0,17-17-1052 16</inkml:trace>
  <inkml:trace contextRef="#ctx1" brushRef="#br0" timeOffset="154904.52">3699 6089 1199 0,'0'0'0'0,"-6"7"0"16,2 4 0-16,4-11 131 0,0 0-131 0,-3 7 132 15,-1-7-132-15,4 0 82 0,0 0-82 0,0 0 83 16,-2 4-83-16,2-4 36 0,0 0-36 0,0 0 36 16,2 5-36-16,-2-5-1 0,0 0 1 0,4 4-1 15,3 2 1-15,-7-6-2 0,0 0 2 0,9 9-1 16,2 7 1-16,-11-16-10 0,0 0 10 0,13 13-10 0,4 5 10 15,-17-18-1-15,0 0 1 0,14 19-1 0,5-3 1 16,-19-16-44-16,0 0 44 0,12 19-44 0,3 3 44 16,-15-22-81-16,0 0 81 0,13 14-81 0,-4-1 81 15,-9-13-14-15,0 0 14 0,6 13-13 0,1-8 13 16,6 14-983-16</inkml:trace>
  <inkml:trace contextRef="#ctx1" brushRef="#br0" timeOffset="155100.576">3645 5920 1099 0,'0'0'0'16,"8"6"0"-16,3 10 0 0,-11-16 120 0,0 0-120 0,3 4 120 16,-3-4-120-16,0 0 47 0,0 0-47 0,0 0 48 15,0 0-48-15,0 0-75 0,0 0 75 0,4 0-74 16,2 2 74-16,-6-2-21 0,0 0 21 0,3 1-21 15,3 1 21-15,1 2-867 0</inkml:trace>
  <inkml:trace contextRef="#ctx1" brushRef="#br0" timeOffset="155654.948">4054 5862 527 0,'0'0'0'0,"-3"5"0"0,-3-1 0 0,6-4 126 16,0 0-126-16,-9 5 127 0,0 3-127 0,9-8 77 16,0 0-77-16,-9 5 77 0,-4 4-77 0,13-9 78 0,0 0-78 15,-9 9 78-15,3 0-78 0,6-9 52 0,0 0-52 16,-7 11 53-16,7 0-53 0,0-11 32 0,0 0-32 16,0 13 33-16,0 0-33 0,0-13 34 0,0 0-34 0,4 13 34 15,1 0-34-15,-5-13 37 0,0 0-37 0,13 9 38 16,5 4-38-16,-18-13 38 0,0 0-38 0,19 11 39 15,3-2-39-15,-22-9 45 0,0 0-45 0,22 11 46 16,1-2-46-16,-23-9 35 0,0 0-35 0,23 6 36 16,-7 1-36-16,-16-7 34 0,0 0-34 0,15 9 34 15,3 0-34-15,-18-9 22 0,0 0-22 0,13 9 23 16,-4 0-23-16,-9-9 18 0,0 0-18 0,4 13 18 16,-8 6-18-16,4-19 18 0,0 0-18 0,-9 12 18 15,-8 1-18-15,17-13 8 0,0 0-8 0,-18 11 9 16,-6 2-9-16,24-13 0 0,0 0 0 0,-22 11 0 15,-2-2 0-15,24-9-40 0,0 0 40 0,-25 6-39 0,3-3 39 16,22-3-83-16,0 0 83 0,-15 2-82 0,2-2 82 16,13 0-78-16,0 0 78 0,-5-2-78 0,5 2 78 15,0 0-12-15,0 0 12 0,14-12-12 0,12-5 12 0,14-10-1002 16</inkml:trace>
  <inkml:trace contextRef="#ctx1" brushRef="#br0" timeOffset="155986.804">4234 5779 1468 0,'0'0'0'16,"-3"11"0"-16,-1 7 0 0,4-18 177 0,0 0-177 0,-2 0 177 15,-5-3-177-15,7 3 116 0,0 0-116 0,-2-6 117 16,-2 3-117-16,4 3 50 0,0 0-50 0,0-6 50 15,0 2-50-15,0 4 2 0,0 0-2 0,0 0 2 16,6 0-2-16,-6 0 1 0,0 0-1 0,9 6 2 16,4 7-2-16,-13-13 1 0,0 0-1 0,13 13 2 15,-1-1-2-15,-12-12 1 0,0 0-1 0,19 19 1 16,-5 3-1-16,-14-22-2 0,0 0 2 0,19 22-1 16,1 0 1-16,-20-22-47 0,0 0 47 0,18 22-47 15,-3-2 47-15,-15-20-83 0,0 0 83 0,13 16-83 16,0 1 83-16,-13-17-95 0,0 0 95 0,9 9-94 15,-4-4 94-15,-5-5-26 0,0 0 26 0,4 6-26 16,-2-2 26-16,5 5-1181 0</inkml:trace>
  <inkml:trace contextRef="#ctx1" brushRef="#br0" timeOffset="156181.282">4284 5862 1121 0,'0'0'0'0,"9"9"0"0,13 9 0 0,-22-18 145 15,0 0-145-15,5 0 145 0,-10-9-145 0,5 9 115 16,0 0-115-16,2-7 116 0,1-4-116 0,-3 11 77 16,0 0-77-16,13-13 77 0,9-6-77 0,-22 19 18 15,0 0-18-15,24-16 19 0,4 1-19 0,-28 15-47 0,0 0 47 16,31-16-46-16,4-6 46 0,-35 22-3 0,0 0 3 16,33-19-3-16,2-3 3 0,29-18-1240 0</inkml:trace>
  <inkml:trace contextRef="#ctx1" brushRef="#br0" timeOffset="157622.842">4662 5737 1099 0,'0'0'0'0,"-4"-4"0"16,-1 1 0-16,5 3 159 0,0 0-159 0,-10-6 160 15,1-1-160-15,9 7 111 0,0 0-111 0,-7-6 112 0,-2 3-112 16,9 3 55-16,0 0-55 0,-6-4 55 0,-3 2-55 0,9 2 6 16,0 0-6-16,-9-3 7 0,0 3-7 15,9 0 4-15,0 0-4 0,-8 3 5 0,-1 3-5 0,9-6 0 16,0 0 0-16,-5 9 0 0,1 7 0 0,4-16-3 15,0 0 3-15,-6 13-3 0,6 2 3 0,0-15-8 16,0 0 8-16,0 16-7 0,0-5 7 0,0-11-8 16,0 0 8-16,2 11-8 0,6-2 8 0,-8-9-1 15,0 0 1-15,9 10-1 0,-4-1 1 0,-5-9 0 16,0 0 0-16,9 3 0 0,-1 3 0 0,-8-6 0 0,0 0 0 16,15 0 1-16,3-4-1 0,-18 4 7 0,0 0-7 15,16-5 7-15,3-4-7 0,-19 9 8 0,0 0-8 0,14-17 9 16,3 2-9-16,-17 15 8 0,0 0-8 0,5-20 9 15,-1 0-9-15,-4 20 3 0,0 0-3 0,0-22 4 16,-4 2-4-16,4 20 2 0,0 0-2 0,0-15 2 16,-5 6-2-16,5 9 1 0,0 0-1 0,-4-3 2 15,1-1-2-15,3 4 1 0,0 0-1 0,-2 0 1 16,-2 4-1-16,4-4 0 0,0 0 0 0,0 3 0 16,0 6 0-16,0-9 0 0,0 0 0 0,6 6 1 15,-3 1-1-15,-3-7 0 0,0 0 0 0,4 9 0 16,-2 0 0-16,-2-9-1 0,0 0 1 0,7 6 0 15,-1 1 0-15,-6-7 0 0,0 0 0 0,3 6 0 16,3 1 0-16,-6-7 0 0,0 0 0 0,3 2 1 16,7 2-1-16,-10-4 2 0,0 0-2 0,5 3 3 0,2-3-3 15,-7 0 2-15,0 0-2 0,10 0 2 0,1-3-2 16,-11 3 0-16,0 0 0 0,12-10 0 0,1-2 0 0,-13 12-1 16,0 0 1-16,6-19-1 0,1-6 1 0,-7 25-10 15,0 0 10-15,0-24-9 0,0-2 9 0,0 26-9 16,0 0 9-16,-4-22-9 0,1 4 9 0,3 18-16 15,0 0 16-15,-2-13-15 0,-2 4 15 0,4 9-9 16,0 0 9-16,0-6-8 0,0 5 8 0,0 1-9 16,0 0 9-16,0 0-9 0,4 0 9 0,-4 0-15 15,0 0 15-15,2 1-15 0,1 5 15 0,-3-6-1 16,0 0 1-16,10 5-1 0,-5 5 1 0,-5-10 4 0,0 0-4 16,7 7 5-16,3 2-5 0,-10-9 15 0,0 0-15 15,9 6 16-15,0 1-16 0,-9-7 26 0,0 0-26 16,9 4 26-16,-3 1-26 0,-6-5 7 0,0 0-7 0,7 0 7 15,2 0-7-15,-9 0 10 0,0 0-10 0,9-9 10 16,1 0-10-16,-10 9 8 0,0 0-8 0,9-17 9 16,0-7-9-16,-9 24 3 0,0 0-3 0,5-23 4 15,3-1-4-15,-8 24-1 0,0 0 1 0,5-22 0 16,3 4 0-16,-8 18 0 0,0 0 0 0,5-19 0 16,-1 6 0-16,-4 13-1 0,0 0 1 0,5-9 0 15,1 2 0-15,-6 7-1 0,0 0 1 0,7-6-1 16,-5 6 1-16,-2 0-1 0,0 0 1 0,7-3-1 15,2 6 1-15,-9-3 0 0,0 0 0 0,10 0 0 16,4 6 0-16,-14-6 0 0,0 0 0 0,17 4 0 16,1 1 0-16,-18-5 2 0,0 0-2 0,18 7 3 15,5-1-3-15,-23-6 2 0,0 0-2 0,22 5 2 0,1 3-2 16,-23-8 5-16,0 0-5 0,22 0 5 0,0 3-5 16,-22-3 6-16,0 0-6 0,19-3 7 0,-1 3-7 15,-18 0 7-15,0 0-7 0,22-8 8 0,-4 3-8 0,-18 5 15 16,0 0-15-16,15-9 15 0,2-4-15 0,-17 13 3 15,0 0-3-15,9-15 4 0,-4-1-4 0,-5 16 6 16,0 0-6-16,4-19 7 0,0 3-7 0,-4 16 3 16,0 0-3-16,0-13 3 0,0 2-3 0,0 11 2 15,0 0-2-15,0-7 2 0,-4 5-2 0,4 2 1 16,0 0-1-16,0 0 2 0,0 5-2 0,0-5 0 16,0 0 0-16,0 4 0 0,0 2 0 0,0-6-2 0,0 0 2 15,0 12-1-15,4 1 1 0,-4-13-6 0,0 0 6 16,0 9-5-16,1 4 5 0,-1-13-4 0,0 0 4 0,4 9-3 15,-4-3 3-15,0-6-2 0,0 0 2 0,6 7-2 16,1-1 2-16,-7-6 0 0,0 0 0 0,18 3 0 16,6-3 0-16,-24 0 0 0,0 0 0 0,26-7 0 15,5-2 0-15,-31 9 1 0,0 0-1 0,31-9 2 16,0-8-2-16,-31 17 1 0,0 0-1 0,28-18 2 16,-1-4-2-16,-27 22 4 0,0 0-4 0,22-20 4 15,-7-2-4-15,-15 22 6 0,0 0-6 0,13-22 7 16,-4 2-7-16,-9 20 3 0,0 0-3 0,0-19 3 15,-3-3-3-15,3 22 2 0,0 0-2 0,-6-14 2 16,-7 5-2-16,13 9 0 0,0 0 0 0,-15-2 0 16,-3 5 0-16,18-3-1 0,0 0 1 0,-16 10-1 15,1 2 1-15,15-12-2 0,0 0 2 0,-9 17-1 0,5 1 1 16,4-18-5-16,0 0 5 0,0 17-4 0,9 1 4 16,-9-18-3-16,0 0 3 0,9 18-2 0,8-5 2 15,-17-13-2-15,0 0 2 0,24 13-1 0,11-4 1 0,-35-9-5 16,0 0 5-16,33 6-4 0,2-3 4 0,-35-3-104 15,0 0 104-15,40 0-103 0,6 0 103 0,-46 0-23 16,0 0 23-16,40-7-22 0,-9 1 22 0,41-8-1176 16</inkml:trace>
  <inkml:trace contextRef="#ctx1" brushRef="#br0" timeOffset="158703.391">2699 8226 1020 0,'0'0'0'15,"3"-3"0"-15,3-10 0 0,-6 13 151 0,0 0-151 16,0 0 152-16,4 0-152 0,-4 0 122 0,0 0-122 16,0 0 123-16,-4 9-123 0,4-9 78 0,0 0-78 0,-4 4 79 15,2-1-79-15,2-3 33 0,0 0-33 0,0 6 33 16,0-4-33-16,0-2 15 0,0 0-15 0,0 0 15 16,2 3-15-16,-2-3 11 0,0 0-11 0,13-2 11 15,2-1-11-15,-15 3 10 0,0 0-10 0,25-9 10 16,12-4-10-16,-37 13 8 0,0 0-8 0,37-22 8 15,10-6-8-15,-47 28 3 0,0 0-3 0,50-33 4 16,1-3-4-16,-51 36 2 0,0 0-2 0,63-41 2 16,3-3-2-16,-66 44 1 0,0 0-1 0,73-49 2 15,8-4-2-15,-81 53 0 0,0 0 0 0,53-35 0 16,-20 9 0-16,-33 26-58 0,0 0 58 0,31-20-57 0,-12 7 57 16,-19 13-91-16,0 0 91 0,16-10-91 0,-1 2 91 15,-15 8-30-15,0 0 30 0,9-3-30 0,-2-1 30 16,12-5-1085-16</inkml:trace>
  <inkml:trace contextRef="#ctx1" brushRef="#br0" timeOffset="162022.062">6032 4958 908 0,'0'0'0'0,"0"0"0"16,0 0 0-16,0 0 195 0,0 0-195 0,0 0 196 15,-9-18-196-15,9 18 143 0,0 0-143 0,-4-9 144 16,-1 0-144-16,5 9 108 0,0 0-108 0,-4-4 109 0,2-3-109 16,2 7 49-16,0 0-49 0,0 0 50 0,0 0-50 15,0 0 33-15,0 0-33 0,0 0 33 0,2 7-33 16,-2-7 23-16,0 0-23 0,4 9 24 0,-1 4-24 0,-3-13 9 16,0 0-9-16,6 15 9 0,1 7-9 0,-7-22 5 15,0 0-5-15,6 22 5 0,3 3-5 0,-9-25 7 16,0 0-7-16,9 28 8 0,0-2-8 0,-9-26 7 15,0 0-7-15,10 27 7 0,2-1-7 0,-12-26 3 16,0 0-3-16,10 22 3 0,-1 0-3 0,-9-22 2 16,0 0-2-16,5 18 2 0,-1-3-2 0,-4-15 0 15,0 0 0-15,4 11 0 0,1-2 0 0,-5-9 1 0,0 0-1 16,0 5 1-16,4-1-1 0,-4-4 1 0,0 0-1 16,0 0 1-16,3 0-1 0,-3 0 0 0,0 0 0 15,6-7 0-15,-2-4 0 0,-4 11-2 0,0 0 2 0,1-17-1 16,3-5 1-16,-4 22-12 0,0 0 12 15,-5-22-12-15,-5-5 12 0,10 27-1 0,0 0 1 0,-11-26-1 16,0 2 1-16,11 24-4 0,0 0 4 0,-16-22-3 16,1 0 3-16,15 22-6 0,0 0 6 0,-16-13-6 15,5 1 6-15,11 12-3 0,0 0 3 0,-13-10-3 16,7 7 3-16,6 3-6 0,0 0 6 0,-7-6-5 16,3 6 5-16,4 0-3 0,0 0 3 0,-2 0-3 15,-1 0 3-15,3 0-2 0,0 0 2 0,0 0-1 16,3 6 1-16,-3-6 1 0,0 0-1 0,6 5 1 15,1 3-1-15,-7-8 9 0,0 0-9 0,11 9 10 16,6-4-10-16,-17-5 4 0,0 0-4 0,18 2 5 0,4-2-5 16,-22 0 13-16,0 0-13 0,19-4 14 0,3-3-14 15,-22 7 8-15,0 0-8 0,23-13 9 0,-4-1-9 16,-19 14 8-16,0 0-8 0,18-19 9 0,-1 1-9 0,-17 18 8 16,0 0-8-16,12-22 8 0,-2-4-8 0,-10 26 8 15,0 0-8-15,9-27 8 0,-4 1-8 0,-5 26 8 16,0 0-8-16,4-22 8 0,-2 4-8 0,-2 18 1 15,0 0-1-15,3-13 1 0,-3 4-1 0,0 9 0 16,0 0 0-16,0-7 1 0,0 5-1 0,0 2 0 16,0 0 0-16,0 3 1 0,0 8-1 0,0-11 0 15,0 0 0-15,0 13 0 0,-3 0 0 0,3-13 0 0,0 0 0 16,0 17 0-16,0 3 0 0,0-20 0 0,0 0 0 16,3 20 0-16,1-2 0 0,-4-18 0 0,0 0 0 15,9 22 0-15,-3 0 0 0,-6-22 0 0,0 0 0 16,13 24 0-16,5 2 0 0,-18-26 0 0,0 0 0 0,17 22 0 15,6 0 0-15,-23-22-20 0,0 0 20 0,26 22-20 16,7-4 20-16,-33-18-96 0,0 0 96 0,35 18-95 16,-4 1 95-16,-31-19-15 0,0 0 15 0,28 12-15 15,-10-1 15-15,28 13-1357 0</inkml:trace>
  <inkml:trace contextRef="#ctx1" brushRef="#br0" timeOffset="164993.133">3888 7439 1166 0,'0'0'0'0,"-4"5"0"0,-2 2 0 0,6-7 206 16,0 0-206-16,0 0 206 0,0-3-206 0,0 3 141 16,0 0-141-16,0-8 142 0,0 3-142 0,0 5 78 15,0 0-78-15,0-6 78 0,0 3-78 0,0 3 8 16,0 0-8-16,0-9 9 0,0 0-9 0,0 9 5 0,0 0-5 15,2-17 6-15,-2-1-6 0,0 18 7 0,0 0-7 16,4-22 7-16,0 0-7 0,-4 22 6 0,0 0-6 16,0-24 7-16,0-2-7 0,0 26 3 0,0 0-3 0,0-25 3 15,0 3-3-15,0 22-1 0,0 0 1 0,-10-15 0 16,-3 2 0-16,13 13-22 0,0 0 22 0,-14-3-22 16,-8 6 22-16,22-3-25 0,0 0 25 0,-28 9-24 15,-3 6 24-15,31-15-25 0,0 0 25 0,-35 20-24 16,-7 8 24-16,42-28-15 0,0 0 15 0,-38 29-15 15,1 8 15-15,37-37-19 0,0 0 19 0,-35 40-18 16,6-2 18-16,29-38-4 0,0 0 4 0,-22 41-3 16,9-5 3-16,13-36-1 0,0 0 1 0,-9 31 0 15,3-5 0-15,6-26 1 0,0 0-1 0,6 22 2 16,6-4-2-16,-12-18 13 0,0 0-13 0,24 13 13 16,17-4-13-16,-41-9 16 0,0 0-16 0,40 6 17 0,10-3-17 15,-50-3 34-15,0 0-34 0,40 4 34 0,-5-4-34 16,-35 0 18-16,0 0-18 0,36 2 18 0,5 5-18 15,-41-7 11-15,0 0-11 0,31 4 11 0,-3 5-11 0,-28-9 11 16,0 0-11-16,18 11 11 0,-3 9-11 0,-15-20 8 16,0 0-8-16,7 19 9 0,-11 6-9 0,4-25 3 15,0 0-3-15,-9 28 4 0,-6-4-4 0,15-24-1 16,0 0 1-16,-20 29 0 0,0-4 0 0,20-25-14 16,0 0 14-16,-22 28-13 0,-6-6 13 0,28-22-47 15,0 0 47-15,-22 22-46 0,-5-4 46 0,27-18-61 16,0 0 61-16,-18 9-60 0,5-1 60 0,13-8-90 0,0 0 90 15,-9 0-90-15,1-4 90 0,8 4-20 0,0 0 20 16,8-13-19-16,6-9 19 0,5-9-1160 0</inkml:trace>
  <inkml:trace contextRef="#ctx1" brushRef="#br0" timeOffset="165400.042">4049 7356 1524 0,'0'0'0'0,"5"8"0"0,-1 1 0 0,-4-9 183 15,0 0-183-15,6 9 183 0,-3 0-183 0,-3-9 109 16,0 0-109-16,2 13 109 0,2-4-109 0,-4-9 61 16,0 0-61-16,3 16 62 0,7 3-62 0,-10-19 2 15,0 0-2-15,9 22 2 0,0 2-2 0,-9-24 2 16,0 0-2-16,9 22 2 0,0 3-2 0,-9-25-37 15,0 0 37-15,13 26-37 0,-4 1 37 0,-9-27-82 0,0 0 82 16,10 22-82-16,-1-5 82 0,-9-17-129 16,0 0 129-16,5 14-128 0,-1-4 128 0,-4-10-42 0,0 0 42 15,5 7-42-15,3-2 42 0,1 5-1175 0</inkml:trace>
  <inkml:trace contextRef="#ctx1" brushRef="#br0" timeOffset="165610.48">4073 7343 987 0,'0'0'0'0,"0"4"0"16,3 3 0-16,-3-7 63 0,0 0-63 0,-3 0 64 15,-6 0-64-15,9 0 63 0,0 0-63 0,-10 0 63 16,1-3-63-16,9 3-78 0,0 0 78 0,-9-4-77 0,2 0 77 15,7 4-11-15,0 0 11 0,-6-7-10 0,1 0 10 16,-4-8-736-16</inkml:trace>
  <inkml:trace contextRef="#ctx1" brushRef="#br0" timeOffset="166690.126">4271 7320 1121 0,'0'0'0'0,"-6"3"0"16,-6 3 0-16,12-6 162 0,0 0-162 0,-6 0 162 15,6 3-162-15,0-3 79 0,0 0-79 0,0 0 80 16,0 0-80-16,0 0 49 0,0 0-49 0,0 0 49 0,2 4-49 15,-2-4 0-15,0 0 0 0,4 6 1 0,-1 3-1 16,-3-9 0-16,0 0 0 0,6 13 0 0,3 1 0 16,-9-14 0-16,0 0 0 0,5 17 0 0,6-3 0 0,-11-14-1 15,0 0 1-15,10 17 0 0,-5 1 0 0,-5-18-3 16,0 0 3-16,9 17-2 0,-5 1 2 0,-4-18-11 16,0 0 11-16,5 15-10 0,-1-4 10 0,-4-11-40 15,0 0 40-15,0 9-39 0,2-4 39 0,-2-5-36 16,0 0 36-16,0 0-36 0,0 0 36 0,0 0-24 15,0 0 24-15,0-5-23 0,4-6 23 0,-4 11-29 16,0 0 29-16,0-19-29 0,0-4 29 0,0 23-13 0,0 0 13 16,-4-26-13-16,2-1 13 0,2 27-11 0,0 0 11 15,0-26-11-15,0 2 11 0,0 24 0 0,0 0 0 16,0-20 1-16,6 2-1 0,-6 18 39 0,0 0-39 0,3-15 40 16,3 4-40-16,-6 11 37 0,0 0-37 0,7-6 38 15,-5-1-38-15,-2 7 34 0,0 0-34 0,4-2 34 16,-1 2-34-16,-3 0 24 0,0 0-24 0,6 2 25 15,3 7-25-15,-9-9 5 0,0 0-5 0,9 11 5 16,0-2-5-16,-9-9 4 0,0 0-4 0,8 10 4 16,-3 2-4-16,-5-12 2 0,0 0-2 0,6 10 3 15,-3-5-3-15,-3-5 4 0,0 0-4 0,4 7 5 16,-4-3-5-16,0-4 2 0,0 0-2 0,0 0 2 16,6 2-2-16,-6-2 0 0,0 0 0 0,0 0 0 15,3-6 0-15,-3 6 1 0,0 0-1 0,6-11 2 16,-3-3-2-16,-3 14 0 0,0 0 0 0,6-15 0 15,1-1 0-15,-7 16 0 0,0 0 0 0,6-15 0 0,-3 2 0 16,-3 13 0-16,0 0 0 0,6-13 1 0,3 4-1 16,-9 9 0-16,0 0 0 0,4-9 0 0,1 5 0 15,-5 4 0-15,0 0 0 0,9-5 0 0,-1 5 0 0,-8 0 0 16,0 0 0-16,14 5 0 0,5 1 0 0,-19-6 0 16,0 0 0-16,18 7 0 0,-1-3 0 0,-17-4 0 15,0 0 0-15,18 5 0 0,0-3 0 0,-18-2 0 16,0 0 0-16,19 2 1 0,-6 0-1 0,-13-2 7 15,0 0-7-15,12 0 7 0,-2-2-7 0,-10 2 9 16,0 0-9-16,14-4 9 0,-5-5-9 0,-9 9 9 16,0 0-9-16,10-16 9 0,-1-3-9 0,-9 19 8 0,0 0-8 15,3-22 8-15,1-5-8 0,-4 27 3 0,0 0-3 16,-4-26 4-16,-5-1-4 0,9 27 2 0,0 0-2 16,-5-22 2-16,-6 3-2 0,11 19 1 0,0 0-1 0,-6-12 2 15,1 2-2-15,5 10 15 0,0 0-15 0,-4-7 15 16,0 5-15-16,4 2 23 0,0 0-23 0,0 6 24 15,0-1-24-15,0-5 7 0,0 0-7 0,4 9 8 16,0 2-8-16,-4-11 18 0,0 0-18 0,5 15 18 16,1-2-18-16,-6-13 0 0,0 0 0 0,7 9 0 15,-1 0 0-15,-6-9-69 0,0 0 69 0,7 8-68 16,-2-3 68-16,-5-5-99 0,0 0 99 0,10 0-99 16,2-4 99-16,-12 4-26 0,0 0 26 0,15-12-25 15,3-10 25-15,17-11-1064 0</inkml:trace>
  <inkml:trace contextRef="#ctx1" brushRef="#br0" timeOffset="166855.682">4559 6825 931 0,'0'0'0'0,"9"7"0"0,4 6 0 0,-13-13 40 16,0 0-40-16,0 9 41 0,-9-5-41 0,9-4 33 15,0 0-33-15,-4 0 34 0,-5 0-34 0,9 0-37 16,0 0 37-16,-4 0-36 0,2 0 36 0,2 0-2 15,0 0 2-15,0 0-1 0,6 0 1 0,-2 0-692 16</inkml:trace>
  <inkml:trace contextRef="#ctx1" brushRef="#br0" timeOffset="167200.761">4816 6603 1076 0,'0'0'0'0,"-6"13"0"16,-7 13 0-16,13-26 140 0,0 0-140 0,-5 13 141 16,1-1-141-16,4-12 95 0,0 0-95 0,0 11 95 15,4 2-95-15,-4-13 50 0,0 0-50 0,9 19 50 16,6 3-50-16,-15-22 9 0,0 0-9 0,13 22 9 15,5 3-9-15,-18-25 10 0,0 0-10 0,18 26 10 0,1-2-10 16,-19-24 9-16,0 0-9 0,22 29 9 0,3 4-9 16,-25-33 8-16,0 0-8 0,19 29 8 0,-1-5-8 15,-18-24 15-15,0 0-15 0,18 26 15 0,4-1-15 16,-22-25-10-16,0 0 10 0,15 21-9 0,2-5 9 0,-17-16-85 16,0 0 85-16,20 16-85 0,6-6 85 0,-26-10-11 15,0 0 11-15,22 9-10 0,-4-4 10 0,22 12-1092 16</inkml:trace>
  <inkml:trace contextRef="#ctx1" brushRef="#br0" timeOffset="168101.007">5089 6726 684 0,'0'0'0'0,"2"9"0"16,2 8 0-16,-4-17 53 0,0 0-53 0,0 9 54 15,-6 2-54-15,6-11 28 0,0 0-28 0,-3 11 28 16,-1 0-28-16,4-11 19 0,0 0-19 0,0 11 20 0,0 2-20 16,0-13 3-16,0 0-3 0,4 11 3 0,-1 2-3 15,-3-13 2-15,0 0-2 0,6 7 2 0,3 2-2 16,-9-9 10-16,0 0-10 0,5 5 11 0,5 1-11 0,-10-6 50 16,0 0-50-16,12 2 50 0,5-2-50 0,-17 0 38 15,0 0-38-15,18-4 38 0,4-9-38 0,-22 13 35 16,0 0-35-16,19-12 35 0,-5-3-35 0,-14 15 24 15,0 0-24-15,13-17 25 0,-4-5-25 0,-9 22 10 16,0 0-10-16,4-22 10 0,-4 4-10 0,0 18 11 16,0 0-11-16,0-18 11 0,-9 5-11 0,9 13 15 15,0 0-15-15,-4-9 16 0,-3 5-16 0,7 4 14 0,0 0-14 16,-6 0 15-16,3 4-15 0,3-4 4 16,0 0-4-16,-2 5 4 0,-2 1-4 0,4-6 13 0,0 0-13 15,0 7 14-15,0-1-14 0,0-6 8 0,0 0-8 16,0 7 9-16,0-5-9 0,0-2 8 0,0 0-8 0,0 3 9 15,4 1-9-15,-4-4 3 0,0 0-3 0,5 4 4 16,4-2-4-16,-9-2 6 0,0 0-6 0,8 3 6 16,3-3-6-16,-11 0 7 0,0 0-7 0,13 0 7 15,-1-3-7-15,-12 3 3 0,0 0-3 0,13-2 3 16,2-6-3-16,-15 8 6 0,0 0-6 0,13-9 6 16,-4-4-6-16,-9 13 7 0,0 0-7 0,6-12 7 15,-3 1-7-15,-3 11 7 0,0 0-7 0,4-13 8 16,-4 4-8-16,0 9 3 0,0 0-3 0,2-10 4 15,-2 7-4-15,0 3 2 0,0 0-2 0,3-6 2 16,-3 6-2-16,0 0 0 0,0 0 0 0,0 0 0 0,4 2 0 16,-4-2 0-16,0 0 0 0,0 0 0 0,6 4 0 15,-6-4 0-15,0 0 0 0,9 0 0 0,0 0 0 16,-9 0 7-16,0 0-7 0,13-4 8 0,1 1-8 16,-14 3 25-16,0 0-25 0,13-10 26 0,0-2-26 0,-13 12 31 15,0 0-31-15,13-15 31 0,-8 0-31 0,-5 15 12 16,0 0-12-16,4-20 13 0,-2-4-13 0,-2 24 20 15,0 0-20-15,0-20 20 0,-2 2-20 0,2 18 8 16,0 0-8-16,0-15 9 0,0 6-9 0,0 9 4 16,0 0-4-16,-4-4 4 0,4 1-4 0,0 3 3 15,0 0-3-15,0 0 3 0,0 5-3 0,0-5 1 16,0 0-1-16,4 7 2 0,-2 3-2 0,-2-10 1 16,0 0-1-16,7 7 1 0,-1 4-1 0,-6-11-17 0,0 0 17 15,9 9-17-15,4 2 17 0,-13-11-86 0,0 0 86 16,13 9-85-16,1-3 85 0,-14-6-6 0,0 0 6 0,19 0-6 15,-3-4 6-15,21 2-1053 0</inkml:trace>
  <inkml:trace contextRef="#ctx1" brushRef="#br0" timeOffset="168267.983">5460 6286 953 0,'0'0'0'0,"3"11"0"15,8 10 0-15,-11-21 65 0,0 0-65 0,-1 5 66 16,-7-9-66-16,8 4-39 0,0 0 39 0,-2-1-38 16,-5-3 38-16,7 4 5 0,0 0-5 0,-2-4 5 15,2 1-5-15,0-5-704 0</inkml:trace>
  <inkml:trace contextRef="#ctx1" brushRef="#br0" timeOffset="168598.099">5652 5862 1099 0,'0'0'0'0,"-9"12"0"0,0 9 0 0,9-21 120 0,0 0-120 16,-7 12 120-16,3-3-120 0,4-9 81 0,0 0-81 15,0 21 81-15,4 6-81 0,-4-27 45 0,0 0-45 16,7 35 45-16,-1 5-45 0,-6-40 0 0,0 0 0 0,9 41 0 15,0 2 0-15,-9-43 0 0,0 0 0 0,9 41 1 16,4-5-1-16,-13-36 7 0,0 0-7 0,13 35 7 16,1-4-7-16,-14-31 32 0,0 0-32 0,19 33 33 15,3-2-33-15,-22-31 10 0,0 0-10 0,22 28 10 16,-4-2-10-16,-18-26 0 0,0 0 0 0,22 27 1 16,-3-5-1-16,-19-22-58 0,0 0 58 0,14 22-58 15,3-4 58-15,-17-18-76 0,0 0 76 0,11 13-76 16,0 0 76-16,-11-13-16 0,0 0 16 0,5 11-15 15,1-4 15-15,7 12-981 0</inkml:trace>
  <inkml:trace contextRef="#ctx1" brushRef="#br0" timeOffset="169257.336">5717 6393 841 0,'0'0'0'0,"16"11"0"0,8 5 0 0,-24-16 126 16,0 0-126-16,9-3 127 0,-3-12-127 0,-6 15 103 16,0 0-103-16,11-13 103 0,-6-5-103 0,-5 18 64 15,0 0-64-15,15-22 65 0,3 0-65 0,-18 22 29 16,0 0-29-16,20-22 29 0,-1 0-29 0,-19 22 24 16,0 0-24-16,14-22 25 0,3-4-25 0,-17 26 15 0,0 0-15 15,9-18 15-15,0 0-15 0,-9 18 10 0,0 0-10 16,6-13 11-16,-6 7-11 0,0 6 4 0,0 0-4 15,0 0 5-15,-6 11-5 0,6-11 0 0,0 0 0 0,-7 17 1 16,1 5-1-16,6-22 2 0,0 0-2 0,-5 18 2 16,1 4-2-16,4-22 0 0,0 0 0 0,0 18 0 15,0 1 0-15,0-19 0 0,0 0 0 0,0 12 0 16,4-1 0-16,-4-11 1 0,0 0-1 0,9 8 1 16,6-1-1-16,-15-7 3 0,0 0-3 0,25 0 4 15,8-7-4-15,-33 7 6 0,0 0-6 0,32-8 7 16,-1-3-7-16,-31 11 8 0,0 0-8 0,27-14 8 15,1-8-8-15,-28 22 8 0,0 0-8 0,22-22 8 16,-4 0-8-16,-18 22 8 0,0 0-8 0,13-18 8 16,-4-3-8-16,-9 21 1 0,0 0-1 0,6-11 1 15,-3 2-1-15,-3 9 0 0,0 0 0 0,0-3 1 0,-5 3-1 16,5 0 2-16,0 0-2 0,-4 9 3 0,-1 4-3 16,5-13 1-16,0 0-1 0,-4 18 2 0,4-2-2 15,0-16 1-15,0 0-1 0,0 21 2 0,4 1-2 16,-4-22 8-16,0 0-8 0,5 21 9 0,4 5-9 0,-9-26 14 15,0 0-14-15,13 22 15 0,0 4-15 0,-13-26 8 16,0 0-8-16,18 27 9 0,-3 4-9 0,-15-31 16 16,0 0-16-16,17 35 17 0,-8 2-17 0,-9-37 14 15,0 0-14-15,11 35 15 0,-2-4-15 0,-9-31 9 16,0 0-9-16,7 35 9 0,-3-1-9 0,-4-34 16 16,0 0-16-16,2 31 17 0,-2-3-17 0,0-28 8 0,0 0-8 15,-2 26 8-15,-2-4-8 0,4-22-1 0,0 0 1 16,-7 18-1-16,-2 0 1 0,9-18-74 0,0 0 74 15,-6 13-73-15,-3-4 73 0,9-9-95 0,0 0 95 0,-5 4-95 16,1 1 95-16,4-5-24 0,0 0 24 0,-6-3-23 16,3-3 23-16,-5-1-1053 0</inkml:trace>
  <inkml:trace contextRef="#ctx1" brushRef="#br0" timeOffset="170038.039">6535 6085 1009 0,'0'0'0'0,"-4"2"0"0,-5 3 0 0,9-5 116 15,0 0-116-15,-4 4 117 0,-5-4-117 0,9 0 64 16,0 0-64-16,-4 0 65 0,3 0-65 0,1 0 40 16,0 0-40-16,0 0 40 0,-4 5-40 0,4-5 1 15,0 0-1-15,4 6 2 0,5 5-2 0,-9-11 5 16,0 0-5-16,9 18 5 0,6 4-5 0,-15-22 14 16,0 0-14-16,13 22 15 0,1 2-15 0,-14-24 14 15,0 0-14-15,13 20 15 0,0-1-15 0,-13-19 4 16,0 0-4-16,13 12 4 0,-2 3-4 0,-11-15 13 0,0 0-13 15,11 13 14-15,-2-8-14 0,-9-5 8 0,0 0-8 16,5 8 9-16,-1-7-9 0,-4-1 0 0,0 0 0 0,6 2 0 16,-6-4 0-16,0 2-10 0,0 0 10 0,0-9-10 15,0-5 10-15,0 14-18 0,0 0 18 0,-6-26-18 16,-7-5 18-16,13 31-4 0,0 0 4 0,-9-35-4 16,-7-5 4-16,16 40-4 0,0 0 4 0,-11-37-3 15,-6 2 3-15,17 35 2 0,0 0-2 0,-9-31 3 16,0 2-3-16,9 29 43 0,0 0-43 0,-6-20 44 15,3 3-44-15,3 17 38 0,0 0-38 0,0-13 38 16,0 8-38-16,0 5 34 0,0 0-34 0,0-6 34 16,3 6-34-16,-3 0 24 0,0 0-24 0,6 0 25 15,-1 6-25-15,-5-6 17 0,0 0-17 0,17 2 17 16,1 5-17-16,-18-7 35 0,0 0-35 0,18 4 36 16,4 1-36-16,-22-5-1 0,0 0 1 0,19 0 0 15,-3 0 0-15,-16 0-2 0,0 0 2 0,19-5-1 0,-8-3 1 16,-11 8-2-16,0 0 2 0,12-9-1 0,-2-4 1 0,-10 13 0 15,0 0 0-15,9-14 0 0,-2-5 0 0,-7 19 0 16,0 0 0-16,6-12 0 0,-6-1 0 0,0 13 0 16,0 0 0-16,0-13 0 0,0-2 0 0,0 15 0 15,0 0 0-15,0-9 0 0,-4 2 0 0,4 7 0 16,0 0 0-16,0-4 0 0,0 8 0 0,0-4 1 16,0 0-1-16,4 13 2 0,5 5-2 0,-9-18 9 15,0 0-9-15,9 29 9 0,4 8-9 0,-13-37 15 0,0 0-15 16,15 40 16-16,3 8-16 0,-18-48 4 0,0 0-4 15,26 46 4-15,5 1-4 0,-31-47 7 0,0 0-7 16,31 44 8-16,0 0-8 0,-31-44-17 0,0 0 17 0,28 41-17 16,-1-10 17-16,-27-31-103 0,0 0 103 0,28 34-102 15,-3-1 102-15,-25-33-17 0,0 0 17 0,19 26-17 16,-1-9 17-16,19 25-1202 0</inkml:trace>
  <inkml:trace contextRef="#ctx1" brushRef="#br0" timeOffset="185351.698">25721 10661 617 0,'0'0'0'15,"15"82"0"-15,9 57 0 0,-24-139-32 0,0 0 32 0,40 171-32 16,15 39 32-16,-55-210 29 0,0 0-29 15,57 178 29-15,9-8-29 0,59 178-406 0</inkml:trace>
  <inkml:trace contextRef="#ctx1" brushRef="#br0" timeOffset="187769.018">25538 11555 987 0,'0'0'0'0,"11"7"0"0,9 9 0 0,-20-16 142 0,0 0-142 15,5 8 142-15,-7-6-142 0,2-2 164 0,0 0-164 16,0 0 164-16,0 0-164 0,0 0 136 0,0 0-136 16,6 1 136-16,5 1-136 0,-11-2 94 0,0 0-94 0,15 8 95 15,5 3-95-15,-20-11 59 0,0 0-59 16,20 16 59-16,4 10-59 0,-24-26 48 0,0 0-48 0,20 23 49 16,0 7-49-16,-20-30 12 0,0 0-12 0,17 31 13 15,-4 4-13-15,-13-35 0 0,0 0 0 0,14 33 1 16,-1 0-1-16,-13-33-19 0,0 0 19 0,15 31-18 15,1 0 18-15,-16-31-70 0,0 0 70 0,20 27-69 16,4-5 69-16,-24-22-95 0,0 0 95 0,31 17-95 16,4-2 95-16,-35-15-23 0,0 0 23 0,35 9-22 15,0-6 22-15,35 10-1352 0</inkml:trace>
  <inkml:trace contextRef="#ctx1" brushRef="#br0" timeOffset="188068.512">26277 11639 1636 0,'0'0'0'0,"0"7"0"0,2 8 0 0,-2-15 189 16,0 0-189-16,0 11 190 0,0 0-190 0,0-11 138 15,0 0-138-15,0 9 138 0,-2-4-138 0,2-5 58 16,0 0-58-16,-4 10 58 0,1-1-58 0,3-9 3 15,0 0-3-15,-6 11 3 0,-3 2-3 0,9-13 2 0,0 0-2 16,-17 20 2-16,-5 4-2 0,22-24-3 0,0 0 3 16,-23 29-3-16,-5 4 3 0,28-33-44 0,0 0 44 15,-27 36-43-15,-5 3 43 0,32-39-83 0,0 0 83 0,-27 38-82 16,1 4 82-16,26-42-89 0,0 0 89 0,-24 37-89 16,6 3 89-16,18-40-23 0,0 0 23 0,-15 28-22 15,6-6 22-15,-15 29-1387 0</inkml:trace>
  <inkml:trace contextRef="#ctx1" brushRef="#br0" timeOffset="190139.539">30269 10327 1211 0,'0'0'0'15,"0"0"0"-15,4 0 0 0,-4 0 154 0,0 0-154 0,0 0 155 16,5-3-155-16,-5 3 127 0,0 0-127 0,6 0 128 15,-1 3-128-15,-5-3 81 0,0 0-81 0,6 6 82 16,1 7-82-16,-7-13 36 0,0 0-36 0,7 20 37 16,1 9-37-16,-8-29 24 0,0 0-24 0,7 39 25 15,-1 4-25-15,-6-43 5 0,0 0-5 0,5 44 5 16,1 8-5-16,-6-52-1 0,0 0 1 0,5 55-1 16,1 3 1-16,-6-58-17 0,0 0 17 0,5 59-17 15,2 1 17-15,-7-60-35 0,0 0 35 0,6 59-35 16,-1 1 35-16,-5-60-48 0,0 0 48 0,4 59-47 15,0 0 47-15,-4-59-86 0,0 0 86 0,0 58-85 16,-4 1 85-16,4-59-101 0,0 0 101 0,-2 59-101 0,2-1 101 16,0-58-28-16,0 0 28 0,-2 53-28 0,-1-1 28 15,-3 52-1013-15</inkml:trace>
  <inkml:trace contextRef="#ctx1" brushRef="#br0" timeOffset="190575.521">29902 11239 1244 0,'0'0'0'0,"2"10"0"16,2 2 0-16,-4-12 164 0,0 0-164 0,7 19 164 15,4 3-164-15,-11-22 125 0,0 0-125 0,13 24 126 16,1 5-126-16,-14-29 93 0,0 0-93 0,19 26 94 15,3 1-94-15,-22-27 32 0,0 0-32 0,26 27 33 16,1 3-33-16,-27-30 16 0,0 0-16 0,29 27 17 0,3-3-17 16,-32-24 6-16,0 0-6 0,33 22 6 0,0 0-6 15,-33-22 0-15,0 0 0 0,31 20 0 0,-2 0 0 16,-29-20-52-16,0 0 52 0,28 20-52 0,-1-1 52 16,-27-19-125-16,0 0 125 0,30 13-124 0,1-4 124 15,-31-9-32-15,0 0 32 0,36 7-32 0,3-3 32 0,36 7-1210 16</inkml:trace>
  <inkml:trace contextRef="#ctx1" brushRef="#br0" timeOffset="190847.847">30618 11207 1558 0,'0'0'0'0,"5"11"0"15,6 7 0-15,-11-18 175 0,0 0-175 0,-11-2 175 16,-11-13-175-16,22 15 120 0,0 0-120 0,-16-9 121 16,-1 0-121-16,17 9 57 0,0 0-57 0,-16 4 58 15,1 9-58-15,15-13 2 0,0 0-2 0,-15 18 2 16,1 9-2-16,14-27 2 0,0 0-2 0,-19 31 2 16,-3 8-2-16,22-39-32 0,0 0 32 0,-29 33-32 15,-8 2 32-15,37-35-75 0,0 0 75 0,-42 34-75 16,-8 1 75-16,50-35-13 0,0 0 13 0,-91 66-1452 15,182-132 1452-15</inkml:trace>
  <inkml:trace contextRef="#ctx1" brushRef="#br0" timeOffset="-200427.771">19606 7472 785 0,'0'0'0'0,"8"7"0"16,5 6 0-16,-13-13 126 0,0 0-126 0,0 0 126 0,-13-11-126 15,13 11 55-15,0 0-55 0,-6-6 56 0,-1 1-56 16,7 5 31-16,0 0-31 0,-6-4 31 0,1 0-31 16,5 4-2-16,0 0 2 0,-4-1-2 0,4 1 2 0,0 0-3 15,0 0 3-15,0 0-2 0,0 1 2 0,0-1 6 16,0 0-6-16,9 4 7 0,6-4-7 0,-15 0 25 16,0 0-25-16,31 0 26 0,13-4-26 0,-44 4 38 15,0 0-38-15,46-5 38 0,9-2-38 0,-55 7 32 16,0 0-32-16,59-11 33 0,3-2-33 0,-62 13 38 15,0 0-38-15,72-15 38 0,7 1-38 0,-79 14 39 16,0 0-39-16,97-19 39 0,13-1-39 0,-110 20 16 0,0 0-16 16,99-20 17-16,-4 2-17 0,-95 18 13 0,0 0-13 15,87-15 13-15,-12 4-13 0,-75 11-44 0,0 0 44 0,66-13-43 16,-9 2 43-16,-57 11-78 0,0 0 78 0,35-7-78 16,-17 3 78-16,-18 4-15 0,0 0 15 0,13-7-15 15,-11-1 15-15,12-10-946 0</inkml:trace>
  <inkml:trace contextRef="#ctx1" brushRef="#br0" timeOffset="-199811.381">20505 7120 919 0,'0'0'0'0,"8"0"0"0,6 2 0 0,-14-2 168 0,0 0-168 16,2-2 169-16,-4 2-169 0,2 0 99 0,0 0-99 15,0 0 100-15,-3-7-100 0,3 7 62 0,0 0-62 16,0 0 63-16,-4-2-63 0,4 2 17 0,0 0-17 0,2 5 17 16,3 4-17-16,-5-9 5 0,0 0-5 0,9 13 5 15,6 6-5-15,-15-19 8 0,0 0-8 0,22 16 9 16,6 2-9-16,-28-18 7 0,0 0-7 0,31 13 8 15,6 0-8-15,-37-13 38 0,0 0-38 0,38 6 38 16,2-1-38-16,-40-5 35 0,0 0-35 0,39 4 36 16,0-1-36-16,-39-3 14 0,0 0-14 0,31 4 15 15,0-4-15-15,-31 0 32 0,0 0-32 0,24 2 32 16,-6-2-32-16,-18 0 5 0,0 0-5 0,15 3 5 16,-4 5-5-16,-11-8 17 0,0 0-17 0,7 9 17 15,-1 2-17-15,-6-11 15 0,0 0-15 0,0 16 15 16,-6 3-15-16,6-19 15 0,0 0-15 0,-15 25 16 0,-8 7-16 15,23-32 26-15,0 0-26 0,-37 34 26 0,-13 7-26 16,50-41 12-16,0 0-12 0,-57 40 13 0,-7 4-13 16,64-44 5-16,0 0-5 0,-80 53 5 0,-16 2-5 15,96-55-1-15,0 0 1 0,-90 48-1 0,0-4 1 0,90-44-97 16,0 0 97-16,-75 31-97 0,7-4 97 0,68-27-15 16,0 0 15-16,-40 17-15 0,20-12 15 0,-41 17-1333 15</inkml:trace>
  <inkml:trace contextRef="#ctx1" brushRef="#br0" timeOffset="-182637.897">22147 6805 662 0,'0'0'0'0,"0"0"0"16,-3 2 0-16,3-2 107 0,0 0-107 0,5-6 107 16,4-7-107-16,-9 13 113 0,0 0-113 0,13-16 113 15,-4 1-113-15,-9 15 85 0,0 0-85 0,11-18 85 16,-2 0-85-16,-9 18 66 0,0 0-66 0,8-17 67 15,-3-1-67-15,-5 18 43 0,0 0-43 0,2-19 43 0,-2 3-43 16,0 16 20-16,0 0-20 0,-4-18 20 0,-3 1-20 16,7 17 12-16,0 0-12 0,-15-14 13 0,-7-7-13 0,22 21 16 15,0 0-16-15,-25-14 17 0,-6 1-17 0,31 13 1 16,0 0-1-16,-37-9 1 0,-3 3-1 0,40 6-17 16,0 0 17-16,-43-3-17 0,-6 3 17 0,49 0-26 15,0 0 26-15,-57 3-26 0,-4 6 26 0,61-9-34 16,0 0 34-16,-62 10-33 0,-2 2 33 0,64-12-37 15,0 0 37-15,-63 11-37 0,-3 6 37 0,66-17-15 0,0 0 15 16,-80 22-15-16,-10 4 15 0,90-26-21 16,0 0 21-16,-85 23-21 0,1 7 21 0,84-30-15 0,0 0 15 15,-77 27-15-15,9 1 15 0,68-28-10 0,0 0 10 16,-61 29-9-16,6-2 9 0,55-27-4 16,0 0 4-16,-44 26-4 0,11-2 4 0,33-24-7 0,0 0 7 0,-34 35-7 15,1 1 7-15,33-36-7 0,0 0 7 0,-32 44-7 16,3 4 7-16,29-48-3 0,0 0 3 0,-26 47-3 15,2 3 3-15,24-50-2 0,0 0 2 0,-20 44-2 16,4-4 2-16,16-40-5 0,0 0 5 0,-13 40-5 16,6 1 5-16,7-41-6 0,0 0 6 0,-4 40-6 15,2 2 6-15,2-42-8 0,0 0 8 0,2 44-7 16,2 6 7-16,-4-50-8 0,0 0 8 0,5 44-8 16,4 5 8-16,-9-49-15 0,0 0 15 0,9 44-15 15,4 2 15-15,-13-46-4 0,0 0 4 0,11 42-3 16,6-2 3-16,-17-40-7 0,0 0 7 0,22 41-6 0,0-1 6 15,-22-40-8-15,0 0 8 0,27 35-7 0,1-4 7 16,-28-31-3-16,0 0 3 0,35 31-3 0,3-5 3 0,-38-26-6 16,0 0 6-16,44 27-6 0,4-5 6 15,-48-22-1-15,0 0 1 0,55 22 0 0,2-7 0 0,-57-15-2 16,0 0 2-16,60 12-2 0,5 1 2 0,-65-13-28 16,0 0 28-16,75 9-28 0,7-3 28 0,-82-6-41 15,0 0 41-15,83 0-40 0,0-6 40 0,-83 6-45 16,0 0 45-16,84-9-44 0,2-11 44 0,-86 20-2 15,0 0 2-15,79-20-2 0,0-9 2 0,-79 29-35 16,0 0 35-16,79-33-34 0,0-2 34 0,-79 35-2 0,0 0 2 16,82-40-1-16,3-1 1 0,-85 41 21 0,0 0-21 15,80-42 21-15,-3-2-21 0,-77 44 33 0,0 0-33 16,72-49 33-16,-6-6-33 0,-66 55 22 0,0 0-22 0,62-57 22 16,-5-5-22-16,-57 62 36 0,0 0-36 0,48-63 36 15,-10-1-36-15,-38 64 36 0,0 0-36 0,28-58 37 16,-10 5-37-16,-18 53 38 0,0 0-38 0,8-46 39 15,-10 11-39-15,2 35 16 0,0 0-16 0,-7-48 17 16,-10 1-17-16,17 47 21 0,0 0-21 0,-22-50 21 16,-7 1-21-16,29 49 15 0,0 0-15 0,-39-53 15 15,-9-10-15-15,48 63 9 0,0 0-9 0,-40-40 10 16,0 9-10-16,40 31 9 0,0 0-9 0,-44-31 10 16,-2 5-10-16,46 26 3 0,0 0-3 0,-64-24 4 15,-10 2-4-15,74 22-12 0,0 0 12 0,-73-12-12 16,-4 8 12-16,77 4-58 0,0 0 58 0,-63 0-58 15,14 4 58-15,49-4-2 0,0 0 2 0,-46 1-2 16,6 7 2-16,-47 1-790 0</inkml:trace>
  <inkml:trace contextRef="#ctx1" brushRef="#br0" timeOffset="-163674.439">20307 6158 841 0,'0'0'0'15,"13"0"0"-15,2 2 0 0,-15-2 121 0,0 0-121 0,0 4 121 16,-9 1-121-16,9-5 96 0,0 0-96 0,-6 4 96 16,-3 3-96-16,9-7 51 0,0 0-51 0,-6 6 52 15,1-3-52-15,5-3 3 0,0 0-3 0,-2 6 3 16,-2-1-3-16,4-5 8 0,0 0-8 0,-2 8 9 16,2 1-9-16,0-9 13 0,0 0-13 0,0 9 14 15,0 0-14-15,0-9 23 0,0 0-23 0,2 9 24 16,2 1-24-16,-4-10 3 0,0 0-3 0,0 7 3 15,4 2-3-15,-4-9 7 0,0 0-7 0,3 4 8 16,-1 1-8-16,-2-5 8 0,0 0-8 0,4 4 8 16,-1-1-8-16,-3-3 7 0,0 0-7 0,6 2 8 0,-4 2-8 15,-2-4 3-15,0 0-3 0,7-6 4 0,2 3-4 16,-9 3 6-16,0 0-6 0,11-13 6 0,6-2-6 16,-17 15 7-16,0 0-7 0,22-20 7 0,0-4-7 15,-22 24 7-15,0 0-7 0,22-29 8 0,0-4-8 0,-22 33 15 16,0 0-15-16,24-35 15 0,1 1-15 0,-25 34 3 15,0 0-3-15,28-37 4 0,1-2-4 0,-29 39 2 16,0 0-2-16,32-34 3 0,2 1-3 0,-34 33 0 16,0 0 0-16,37-30 0 0,3 7 0 0,-40 23 0 15,0 0 0-15,37-22 0 0,0 5 0 0,-37 17-9 16,0 0 9-16,31-13-9 0,-3 4 9 0,-28 9-91 16,0 0 91-16,23-4-90 0,-4 4 90 0,-19 0-6 0,0 0 6 15,16 4-5-15,-1 5 5 0,18 4-994 0</inkml:trace>
  <inkml:trace contextRef="#ctx1" brushRef="#br0" timeOffset="-163089.703">20454 6239 550 0,'0'0'0'0,"7"-9"0"0,6-10 0 0,-13 19 39 16,0 0-39-16,-2 11 39 0,-7 15-39 0,9-26 20 16,0 0-20-16,-5 18 20 0,-1 2-20 0,6-20 6 0,0 0-6 15,-2 15 6-15,0-2-6 0,2-13 24 0,0 0-24 16,4 5 25-16,2 3-25 0,-6-8 63 0,0 0-63 0,11 0 63 15,1-4-63-15,-12 4 54 0,0 0-54 0,17-9 54 16,1 0-54-16,-18 9 46 0,0 0-46 0,22-19 46 16,4-2-46-16,-26 21 54 0,0 0-54 0,28-32 55 15,1-1-55-15,-29 33 37 0,0 0-37 0,33-36 38 16,4-5-38-16,-37 41 46 0,0 0-46 0,38-43 46 16,1-5-46-16,-39 48 36 0,0 0-36 0,36-42 36 15,3-2-36-15,-39 44 33 0,0 0-33 0,33-39 34 16,2 3-34-16,-35 36 3 0,0 0-3 0,33-31 4 15,-2 1-4-15,-31 30 4 0,0 0-4 0,31-24 4 16,0 2-4-16,-31 22-47 0,0 0 47 0,30-18-46 16,-5 5 46-16,-25 13-63 0,0 0 63 0,22-9-62 15,-1 5 62-15,-21 4-11 0,0 0 11 0,22-5-11 0,-2 5 11 16,24-7-871-16</inkml:trace>
  <inkml:trace contextRef="#ctx1" brushRef="#br0" timeOffset="-139877.636">17506 7373 1054 0,'0'0'0'0,"3"14"0"16,8 12 0-16,-11-26 121 0,0 0-121 0,4 9 121 0,-9-9-121 16,5 0 107-16,0 0-107 0,0 7 107 0,0-1-107 0,0-6 66 15,0 0-66-15,5 22 67 0,-1 9-67 0,-4-31 24 16,0 0-24-16,2 31 25 0,-1 10-25 0,-1-41 27 15,0 0-27-15,6 38 27 0,-2 2-27 0,-4-40 13 16,0 0-13-16,1 35 14 0,3 2-14 0,-4-37 11 16,0 0-11-16,0 35 11 0,-4-4-11 0,4-31 17 15,0 0-17-15,4 34 17 0,0 7-17 0,-4-41 8 16,0 0-8-16,5 31 8 0,-3 2-8 0,-2-33 3 16,0 0-3-16,4 33 4 0,1-6-4 0,-5-27-2 0,0 0 2 15,8 26-1-15,-7-8 1 0,-1-18-71 0,0 0 71 16,4 17-70-16,-2-3 70 0,-2-14-72 0,0 0 72 15,5 10-72-15,-1-5 72 0,-4-5-15 0,0 0 15 0,9-2-15 16,2-9 15-16,9 0-1087 0</inkml:trace>
  <inkml:trace contextRef="#ctx1" brushRef="#br0" timeOffset="-139578.438">17533 7356 1278 0,'0'0'0'0,"6"2"0"16,3 0 0-16,-9-2 173 0,0 0-173 0,16-9 173 16,6-10-173-16,-22 19 123 0,0 0-123 0,28-16 124 15,12 1-124-15,-40 15 72 0,0 0-72 0,41-16 72 16,1 1-72-16,-42 15 15 0,0 0-15 0,40-4 15 0,1 4-15 16,-41 0 11-16,0 0-11 0,31 4 11 0,-6 2-11 15,-25-6 10-15,0 0-10 0,15 16 10 0,-9 8-10 16,-6-24-51-16,0 0 51 0,-8 31-51 0,-8 9 51 0,16-40-85 15,0 0 85-15,-26 42-84 0,-7 4 84 0,33-46-86 16,0 0 86-16,-33 48-86 0,-2-2 86 0,35-46-106 16,0 0 106-16,-38 47-106 0,-3-3 106 0,41-44-93 15,0 0 93-15,-42 44-92 0,-6-3 92 0,48-41-17 16,0 0 17-16,-42 40-17 0,0-2 17 0,-42 43-846 16</inkml:trace>
  <inkml:trace contextRef="#ctx1" brushRef="#br0" timeOffset="-139414.853">17442 8019 931 0,'0'0'0'16,"16"9"0"-16,10 1 0 0,-26-10 152 0,0 0-152 15,35 9 153-15,7 0-153 0,-42-9 113 0,0 0-113 16,47 7 114-16,5-3-114 0,-52-4 70 0,0 0-70 0,62 2 70 16,2-4-70-16,-64 2 21 0,0 0-21 15,68-4 21-15,2-5-21 0,-70 9-1 0,0 0 1 0,77-13 0 16,7-5 0-16,-84 18-76 0,0 0 76 0,76-20-76 16,-7-2 76-16,-69 22-79 0,0 0 79 0,54-18-79 15,-14 3 79-15,-40 15-20 0,0 0 20 0,33-20-19 16,-11 0 19-16,33-19-907 0</inkml:trace>
  <inkml:trace contextRef="#ctx1" brushRef="#br0" timeOffset="-138829.314">18339 7301 718 0,'0'0'0'0,"0"6"0"15,0 7 0-15,0-13 51 0,0 0-51 0,-10 14 52 16,-6 10-52-16,16-24 59 0,0 0-59 0,-11 20 59 15,2 0-59-15,9-20 85 0,0 0-85 0,0 22 86 16,7 6-86-16,-7-28 64 0,0 0-64 0,17 22 65 16,8 0-65-16,-25-22 88 0,0 0-88 0,31 22 88 15,6-4-88-15,-37-18 82 0,0 0-82 0,39 22 82 16,1-4-82-16,-40-18 70 0,0 0-70 0,39 19 70 0,-3-1-70 16,-36-18 45-16,0 0-45 0,28 20 45 0,-3 2-45 15,-25-22 32-15,0 0-32 0,19 18 32 0,-6-1-32 16,-13-17 22-16,0 0-22 0,0 20 23 0,-13 6-23 0,13-26 0 15,0 0 0-15,-22 22 0 0,-11 0 0 0,33-22-13 16,0 0 13-16,-44 22-13 0,-9-4 13 0,53-18-80 16,0 0 80-16,-55 22-80 0,-12 0 80 0,67-22-102 15,0 0 102-15,-55 22-102 0,-1 0 102 0,56-22-27 16,0 0 27-16,-52 13-27 0,3-2 27 0,-56 14-1039 16</inkml:trace>
  <inkml:trace contextRef="#ctx1" brushRef="#br0" timeOffset="-134925.369">25728 6973 1031 0,'0'0'0'0,"0"0"0"0,2 2 0 0,-2-2 108 0,0 0-108 16,0-2 108-16,-2-5-108 0,2 7 91 0,0 0-91 15,-1-5 92-15,-1-1-92 0,2 6 39 0,0 0-39 16,-2-4 40-16,0 4-40 0,2 0-2 0,0 0 2 0,0 0-1 15,0 0 1-15,0 0-2 0,0 0 2 0,2 2-1 16,0 6 1-16,-2-8 0 0,0 0 0 0,2 5 0 16,1 6 0-16,-3-11 0 0,0 0 0 0,4 15 0 15,1-2 0-15,-5-13-1 0,0 0 1 0,6 18-1 16,-2-3 1-16,-4-15-1 0,0 0 1 0,1 20-1 16,1-2 1-16,-2-18 0 0,0 0 0 0,0 18 0 15,0-1 0-15,0-17 1 0,0 0-1 0,0 22 2 16,-2-2-2-16,2-20 1 0,0 0-1 0,0 20 2 15,-1-2-2-15,1-18 5 0,0 0-5 0,0 13 5 16,1 0-5-16,-1-13 2 0,0 0-2 0,6 13 3 16,-2-2-3-16,-4-11 1 0,0 0-1 0,7 9 2 15,0-2-2-15,-7-7 4 0,0 0-4 0,11 0 5 0,2 0-5 16,-13 0 20-16,0 0-20 0,13 0 20 0,2-5-20 16,-15 5 22-16,0 0-22 0,16-4 22 0,2-5-22 0,-18 9 23 15,0 0-23-15,19-13 24 0,-3-7-24 0,-16 20 15 16,0 0-15-16,19-20 16 0,-1-2-16 0,-18 22 10 15,0 0-10-15,22-29 11 0,0-4-11 0,-22 33 10 16,0 0-10-16,28-35 10 0,3-5-10 0,-31 40 3 16,0 0-3-16,35-41 4 0,1 6-4 0,-36 35-2 15,0 0 2-15,37-34-2 0,2 6 2 0,-39 28-60 16,0 0 60-16,40-22-60 0,2 2 60 0,-42 20-64 16,0 0 64-16,48-15-63 0,3 6 63 0,-51 9-12 0,0 0 12 15,46-9-12-15,-4 5 12 0,46-10-1038 0</inkml:trace>
  <inkml:trace contextRef="#ctx1" brushRef="#br0" timeOffset="-109133.357">3968 8105 875 0,'0'0'0'0,"0"0"0"16,0 0 0-16,0 0 130 0,0 0-130 0,0 0 130 15,0 0-130-15,0 0 122 0,0 0-122 0,0 0 122 16,0 0-122-16,0 0 69 0,0 0-69 0,0 0 70 16,0 0-70-16,0 0 14 0,0 0-14 0,0 0 15 15,0 0-15-15,0 0 22 0,0 0-22 0,0 0 22 16,19-11-22-16,-19 11 7 0,0 0-7 0,23-12 7 16,12-7-7-16,-35 19 9 0,0 0-9 0,37-22 9 15,7 0-9-15,-44 22 8 0,0 0-8 0,46-27 8 16,0 1-8-16,-46 26 38 0,0 0-38 0,47-29 39 0,3-4-39 15,-50 33 27-15,0 0-27 0,55-31 27 0,4-4-27 16,-59 35 34-16,0 0-34 0,80-46 35 0,14-1-35 16,-94 47 22-16,0 0-22 0,83-54 22 0,-3 1-22 0,-80 53 28 15,0 0-28-15,81-53 28 0,3-7-28 0,-84 60 13 16,0 0-13-16,87-55 13 0,3-4-13 0,-90 59 11 16,0 0-11-16,82-55 11 0,-1 2-11 0,-81 53 17 15,0 0-17-15,90-55 17 0,0 2-17 0,-90 53 14 16,0 0-14-16,86-57 15 0,0 0-15 0,-86 57 25 15,0 0-25-15,84-54 26 0,-7-3-26 0,-77 57 6 0,0 0-6 16,81-50 7-16,0 8-7 0,-81 42 10 0,0 0-10 16,73-36 10-16,-3-1-10 0,-70 37 8 0,0 0-8 15,59-31 9-15,-10 5-9 0,-49 26 8 0,0 0-8 16,41-22 8-16,-12 4-8 0,-29 18 3 0,0 0-3 0,26-13 4 16,-12 0-4-16,-14 13-2 0,0 0 2 0,17-9-2 15,-4 0 2-15,-13 9-88 0,0 0 88 0,9-7-88 16,0 1 88-16,-9 6-98 0,0 0 98 0,6-9-97 15,-3 2 97-15,-3 7-27 0,0 0 27 0,-9-10-27 16,-13-1 27-16,-9-9-1242 0</inkml:trace>
  <inkml:trace contextRef="#ctx1" brushRef="#br0" timeOffset="-108156.925">4225 8094 527 0,'0'0'0'0,"2"-5"0"0,5 1 0 0,-7 4 59 16,0 0-59-16,0-3 60 0,-3-3-60 0,3 6 90 15,0 0-90-15,0 0 91 0,-6-4-91 0,6 4 74 16,0 0-74-16,0 0 74 0,-4 0-74 0,4 0 28 16,0 0-28-16,0 0 28 0,0 0-28 0,0 0 21 0,0 0-21 15,4-3 21-15,5-1-21 0,-9 4 9 0,0 0-9 16,13-5 10-16,5-8-10 0,-18 13 25 0,0 0-25 16,24-13 26-16,2-2-26 0,-26 15 42 0,0 0-42 0,27-22 42 15,10-3-42-15,-37 25 38 0,0 0-38 0,35-28 38 16,5-1-38-16,-40 29 45 0,0 0-45 0,46-31 46 15,7-2-46-15,-53 33 47 0,0 0-47 0,59-31 47 16,0-4-47-16,-59 35 36 0,0 0-36 0,77-53 37 16,13-8-37-16,-90 61 16 0,0 0-16 0,90-62 17 15,0-2-17-15,-90 64 37 0,0 0-37 0,90-66 37 16,-8 0-37-16,-82 66 19 0,0 0-19 0,90-62 20 16,0 1-20-16,-90 61 18 0,0 0-18 0,90-64 18 15,3 2-18-15,-93 62 27 0,0 0-27 0,87-66 27 16,-7 4-27-16,-80 62 20 0,0 0-20 0,77-59 20 15,-9 6-20-15,-68 53 17 0,0 0-17 0,72-46 17 0,-4 10-17 16,-68 36 10-16,0 0-10 0,55-32 10 0,-6 5-10 16,-49 27 17-16,0 0-17 0,39-18 17 0,-8 7-17 15,-31 11 8-15,0 0-8 0,18-6 8 0,-9 1-8 0,-9 5-1 16,0 0 1-16,10-4-1 0,-5 4 1 0,-5 0-40 16,0 0 40-16,4 0-40 0,-1 0 40 0,-3 0-99 15,0 0 99-15,0 0-99 0,0 5 99 0,0-5-20 16,0 0 20-16,0 10-19 0,-7 6 19 0,2 6-1152 15</inkml:trace>
  <inkml:trace contextRef="#ctx1" brushRef="#br0" timeOffset="30943.149">8689 6788 931 0,'0'0'0'0,"0"0"0"16,0 0 0-16,0 0 147 0,0 0-147 0,0 0 147 16,-32 28-147-16,32-28 112 0,0 0-112 0,-18 20 112 15,-4 2-112-15,22-22 63 0,0 0-63 0,-22 22 64 16,-2 5-64-16,24-27 28 0,0 0-28 0,-22 32 28 16,-2 4-28-16,24-36 23 0,0 0-23 0,-22 39 24 15,0 5-24-15,22-44 24 0,0 0-24 0,-22 40 25 16,4 6-25-16,18-46 23 0,0 0-23 0,-13 42 24 15,2-7-24-15,11-35 15 0,0 0-15 0,-4 29 16 16,-1-3-16-16,5-26 10 0,0 0-10 0,5 22 11 0,5-6-11 16,-10-16 10-16,0 0-10 0,18 15 10 0,13-10-10 15,-31-5-40-15,0 0 40 0,31-2-39 0,10-7 39 16,-41 9-94-16,0 0 94 0,40-13-94 0,0-7 94 16,-40 20-19-16,0 0 19 0,33-27-18 0,-1-10 18 15,34-25-1093-15</inkml:trace>
  <inkml:trace contextRef="#ctx1" brushRef="#br0" timeOffset="31299.776">8617 6581 1345 0,'0'0'0'0,"7"17"0"15,3 9 0-15,-10-26 175 0,0 0-175 0,0 9 175 16,0-7-175-16,0-2 138 0,0 0-138 0,0 7 138 16,0-3-138-16,0-4 81 0,0 0-81 0,1 14 82 15,7 8-82-15,-8-22 35 0,0 0-35 0,9 26 36 16,4 5-36-16,-13-31 23 0,0 0-23 0,14 31 24 15,1 6-24-15,-15-37 10 0,0 0-10 0,17 40 10 16,-3 8-10-16,-14-48 0 0,0 0 0 0,17 47 0 16,-2 3 0-16,-15-50-71 0,0 0 71 0,12 44-71 0,1-8 71 15,-13-36-95-15,0 0 95 0,19 35-95 0,-1-4 95 16,-18-31-25-16,0 0 25 0,18 22-24 0,-5-7 24 16,15 23-1353-16</inkml:trace>
  <inkml:trace contextRef="#ctx1" brushRef="#br0" timeOffset="32064.305">8968 6829 1009 0,'0'0'0'0,"-8"7"0"0,1 6 0 0,7-13 94 0,0 0-94 0,-8 9 94 15,-1 2-94-15,9-11 82 0,0 0-82 0,-9 13 82 16,0 0-82-16,9-13 36 0,0 0-36 0,-7 16 36 16,-1 2-36-16,8-18 5 0,0 0-5 0,-3 22 5 15,3 0-5-15,0-22 25 0,0 0-25 0,0 22 26 16,3 2-26-16,-3-24 2 0,0 0-2 0,8 20 2 16,3-1-2-16,-11-19 32 0,0 0-32 0,14 9 32 15,8 0-32-15,-22-9 39 0,0 0-39 0,22-4 40 16,8-1-40-16,-30 5 14 0,0 0-14 0,29-17 15 15,-5-5-15-15,-24 22 0 0,0 0 0 0,22-23 1 16,0-9-1-16,-22 32 0 0,0 0 0 0,13-29 0 16,-4-2 0-16,-9 31 0 0,0 0 0 0,9-28 0 15,-9-3 0-15,0 31 0 0,0 0 0 0,0-25 0 0,-4 3 0 16,4 22 6-16,0 0-6 0,-3-15 6 0,1 2-6 16,2 13 15-16,0 0-15 0,-4-7 16 15,-1 5-16-15,5 2 15 0,0 0-15 0,0 0 16 0,0 6-16 0,0-6 4 16,0 0-4-16,0 7 5 0,5 2-5 0,-5-9 13 15,0 0-13-15,13 9 14 0,0 0-14 0,-13-9 15 16,0 0-15-16,27 8 15 0,5-3-15 0,-32-5 15 16,0 0-15-16,36 0 15 0,7-3-15 0,-43 3 34 15,0 0-34-15,38-10 35 0,-1-2-35 0,-37 12 18 16,0 0-18-16,31-19 18 0,-4-3-18 0,-27 22 18 16,0 0-18-16,23-24 19 0,-11 1-19 0,-12 23 10 0,0 0-10 15,10-22 10-15,-10 1-10 0,0 21 4 0,0 0-4 16,-11-21 5-16,-4 0-5 0,15 21 3 0,0 0-3 15,-22-14 3-15,-2 5-3 0,24 9 1 0,0 0-1 0,-22-4 2 16,-4 8-2-16,26-4 1 0,0 0-1 0,-14 3 1 16,-1 6-1-16,15-9 0 0,0 0 0 0,-7 13 1 15,7 2-1-15,0-15 3 0,0 0-3 0,12 16 3 16,10 4-3-16,-22-20 18 0,0 0-18 0,22 21 19 16,6-7-19-16,-28-14 38 0,0 0-38 0,31 17 38 15,2-3-38-15,-33-14 21 0,0 0-21 0,28 13 21 16,-3 0-21-16,-25-13 29 0,0 0-29 0,22 13 29 15,-3 0-29-15,-19-13 7 0,0 0-7 0,13 14 7 16,-4 3-7-16,-9-17 18 0,0 0-18 0,5 18 18 16,-1 0-18-16,-4-18 0 0,0 0 0 0,0 15 0 15,-4 2 0-15,4-17-41 0,0 0 41 0,-5 9-40 0,-4 0 40 16,9-9-104-16,0 0 104 0,-11 7-104 0,0-5 104 16,11-2-23-16,0 0 23 0,-10-2-22 0,1-1 22 15,-7-3-1404-15</inkml:trace>
  <inkml:trace contextRef="#ctx1" brushRef="#br0" timeOffset="32350.54">9584 6202 1446 0,'0'0'0'0,"-4"22"0"0,-1 15 0 0,5-37 174 0,0 0-174 16,0 9 175-16,0-13-175 0,0 4 142 0,0 0-142 15,0 0 143-15,5 0-143 0,-5 0 72 0,0 0-72 0,4 10 73 16,1 6-73-16,-5-16 13 0,0 0-13 0,10 15 14 16,-1 7-14-16,-9-22 12 0,0 0-12 15,16 29 13-15,-1 4-13 0,-15-33 3 0,0 0-3 0,18 38 4 16,4 3-4-16,-22-41-2 0,0 0 2 0,19 44-1 16,3 0 1-16,-22-44-77 0,0 0 77 0,18 40-76 15,-3-5 76-15,-15-35-95 0,0 0 95 0,16 34-95 16,-1-1 95-16,-15-33-24 0,0 0 24 0,11 30-23 15,-2-3 23-15,11 26-1353 0</inkml:trace>
  <inkml:trace contextRef="#ctx1" brushRef="#br0" timeOffset="32547.014">9644 6497 1412 0,'0'0'0'0,"2"-11"0"0,4-11 0 16,-6 22 187-16,0 0-187 0,2-16 188 0,-1 1-188 0,-1 15 116 15,0 0-116-15,6-13 116 0,3 4-116 0,-9 9 56 16,0 0-56-16,9-9 57 0,4-2-57 0,-13 11-5 16,0 0 5-16,19-7-4 0,3-1 4 0,-22 8-106 15,0 0 106-15,31-5-105 0,2 1 105 0,-33 4-16 16,0 0 16-16,31-4-15 0,-7 4 15 0,33-1-1347 16</inkml:trace>
  <inkml:trace contextRef="#ctx1" brushRef="#br0" timeOffset="33371.715">9872 6602 1211 0,'0'0'0'0,"15"-13"0"15,3-4 0-15,-18 17 138 0,0 0-138 0,26-22 138 16,1-2-138-16,-27 24 84 0,0 0-84 0,28-29 84 16,7-2-84-16,-35 31 37 0,0 0-37 0,27-29 38 15,1-1-38-15,-28 30 0 0,0 0 0 0,22-27 0 16,-4 1 0-16,-18 26 0 0,0 0 0 0,15-18 0 0,-4 0 0 16,-11 18 0-16,0 0 0 0,5-17 1 0,-5 4-1 15,0 13 8-15,0 0-8 0,-5-5 8 0,-3-1-8 16,8 6 34-16,0 0-34 0,-13 2 34 0,-1 5-34 0,14-7 26 15,0 0-26-15,-15 11 26 0,-1 6-26 0,16-17 40 16,0 0-40-16,-15 16 40 0,2 8-40 0,13-24 38 16,0 0-38-16,-9 26 39 0,5 5-39 0,4-31 34 15,0 0-34-15,0 31 34 0,0 4-34 0,0-35 23 16,0 0-23-16,6 31 24 0,1 0-24 0,-7-31 18 16,0 0-18-16,9 24 18 0,0-4-18 0,-9-20 10 15,0 0-10-15,10 19 10 0,-1-10-10 0,-9-9 10 16,0 0-10-16,18 3 10 0,8-12-10 0,-26 9 15 15,0 0-15-15,22-13 15 0,2-12-15 0,-24 25 8 0,0 0-8 16,22-28 8-16,-4-7-8 0,-18 35 15 0,0 0-15 0,15-36 16 16,-4 1-16-16,-11 35 8 0,0 0-8 0,5-35 9 15,-3-1-9-15,-2 36 9 0,0 0-9 0,0-30 9 16,-2 5-9-16,2 25 15 0,0 0-15 0,0-21 15 16,-3 9-15-16,3 12 8 0,0 0-8 0,-2-9 8 15,2 5-8-15,0 4 3 0,0 0-3 0,0 0 4 16,5 9-4-16,-5-9 7 0,0 0-7 0,4 9 7 15,5 4-7-15,-9-13 3 0,0 0-3 0,15 13 3 16,-2 0-3-16,-13-13 0 0,0 0 0 0,18 11 0 16,4-2 0-16,-22-9 0 0,0 0 0 0,20 7 0 15,0-3 0-15,-20-4 1 0,0 0-1 0,28-4 1 16,-1-5-1-16,-27 9 3 0,0 0-3 0,22-13 4 16,0 0-4-16,-22 13 7 0,0 0-7 0,19-18 7 0,-6-4-7 15,-13 22 8-15,0 0-8 0,11-18 8 0,-2-4-8 16,-9 22 8-16,0 0-8 0,3-26 8 0,-3 2-8 15,0 24 3-15,0 0-3 0,0-22 4 0,0 6-4 0,0 16 2 16,0 0-2-16,0-13 2 0,-3 7-2 0,3 6 0 16,0 0 0-16,0 0 0 0,0 0 0 0,0 0-4 15,0 0 4-15,7 6-3 0,-1 10 3 0,-6-16-4 16,0 0 4-16,12 13-3 0,-1 6 3 0,-11-19-3 16,0 0 3-16,17 16-3 0,-4 2 3 0,-13-18-27 15,0 0 27-15,13 11-27 0,-2 0 27 0,-11-11-58 16,0 0 58-16,9 6-58 0,0-2 58 0,-9-4-98 0,0 0 98 15,16-4-98-15,3-2 98 0,-19 6-22 0,0 0 22 16,13-16-22-16,0-12 22 0,14-14-1462 0</inkml:trace>
  <inkml:trace contextRef="#ctx1" brushRef="#br0" timeOffset="33538.259">10487 5827 1401 0,'0'0'0'0,"12"13"0"16,10 10 0-16,-22-23 147 0,0 0-147 0,0 8 147 15,-12-8-147-15,12 0 96 0,0 0-96 0,-6 0 96 16,-3-4-96-16,9 4-29 0,0 0 29 0,-7 0-29 16,5 0 29-16,2 0-102 0,0 0 102 0,13 0-102 15,10 0 102-15,-23 0-26 0,0 0 26 0,17-4-26 16,1 3 26-16,19-3-1114 0</inkml:trace>
  <inkml:trace contextRef="#ctx1" brushRef="#br0" timeOffset="34288.487">10778 5862 1334 0,'0'0'0'0,"-13"1"0"0,-7 3 0 0,20-4 156 16,0 0-156-16,6 13 157 0,12 3-157 0,-18-16 111 15,0 0-111-15,17 24 112 0,3 2-112 0,-20-26 57 16,0 0-57-16,16 27 57 0,-3 3-57 0,-13-30 3 15,0 0-3-15,11 27 4 0,-2-3-4 0,-9-24 3 0,0 0-3 16,8 20 4-16,-3-2-4 0,-5-18 2 0,0 0-2 16,4 13 2-16,-2-4-2 0,-2-9 5 0,0 0-5 15,3 6 5-15,-3-3-5 0,0-3 0 0,0 0 0 0,4-9 1 16,-2-7-1-16,-2 16-3 0,0 0 3 0,7-24-2 16,2-11 2-16,-9 35-21 0,0 0 21 0,6-38-21 15,1 1 21-15,-7 37-9 0,0 0 9 0,2-37-8 16,2 5 8-16,-4 32-10 0,0 0 10 0,3-24-10 15,3 2 10-15,-6 22-1 0,0 0 1 0,5-19-1 16,3 8 1-16,-8 11 0 0,0 0 0 0,9-7 0 16,-5 3 0-16,-4 4 2 0,0 0-2 0,14 2 2 15,8 6-2-15,-22-8 2 0,0 0-2 0,19 1 2 16,3 7-2-16,-22-8 11 0,0 0-11 0,23 0 11 16,5 0-11-16,-28 0 3 0,0 0-3 0,26-6 4 15,-4-1-4-15,-22 7 6 0,0 0-6 0,22-13 7 0,-4-5-7 16,-18 18 7-16,0 0-7 0,13-22 8 0,-6-4-8 15,-7 26 3-15,0 0-3 0,2-27 3 0,-6-1-3 16,4 28 6-16,0 0-6 0,-7-22 6 0,-4 0-6 0,11 22 0 16,0 0 0-16,-9-16 1 0,-8 5-1 0,17 11 0 15,0 0 0-15,-18 0 0 0,-4 9 0 0,22-9-8 16,0 0 8-16,-15 5-7 0,2 8 7 0,13-13-4 16,0 0 4-16,-9 9-4 0,4-1 4 0,5-8-7 15,0 0 7-15,0 9-7 0,9 0 7 0,-9-9-3 16,0 0 3-16,20 2-3 0,9 2 3 0,-29-4 0 0,0 0 0 15,32-6 1-15,4-3-1 0,-36 9 3 0,0 0-3 16,37-9 4-16,-6 1-4 0,-31 8 7 0,0 0-7 16,33-9 8-16,-2 2-8 0,-31 7 3 0,0 0-3 0,28 0 4 15,-2 4-4-15,-26-4 12 0,0 0-12 16,22 25 12-16,-4 10-12 0,-18-35 14 0,0 0-14 0,15 44 15 16,-4 9-15-16,-11-53 15 0,0 0-15 0,9 59 15 15,-4 7-15-15,-5-66 9 0,0 0-9 0,10 66 10 16,-7 1-10-16,-3-67 25 0,0 0-25 0,6 57 26 15,-3-11-26-15,-3-46 6 0,0 0-6 0,0 40 6 16,0-9-6-16,0-31-4 0,0 0 4 0,-12 26-3 16,-7-8 3-16,19-18-100 0,0 0 100 0,-27 10-99 15,-12-9 99-15,39-1-15 0,0 0 15 0,-64 11-1368 16,128-22 1368-16</inkml:trace>
  <inkml:trace contextRef="#ctx1" brushRef="#br0" timeOffset="35322.844">8968 7810 1244 0,'0'0'0'0,"3"6"0"16,3-1 0-16,-6-5 203 0,0 0-203 0,0 4 204 0,-4 0-204 15,4-4 161-15,0 0-161 0,0 0 162 0,-5-4-162 16,5 4 105-16,0 0-105 0,0 0 105 0,0-5-105 16,0 5 62-16,0 0-62 0,9-10 62 0,9-8-62 15,-18 18 41-15,0 0-41 0,28-24 41 0,8-5-41 0,-36 29 28 16,0 0-28-16,48-35 28 0,11-9-28 0,-59 44 15 16,0 0-15-16,86-69 16 0,22-16-16 15,-108 85 11-15,0 0-11 0,121-87 11 0,13-7-11 0,-134 94 10 16,0 0-10-16,138-104 10 0,8-10-10 0,-146 114 3 15,0 0-3-15,167-112 4 0,10 2-4 0,-177 110 6 16,0 0-6-16,174-115 6 0,-2 0-6 0,-172 115 0 16,0 0 0-16,153-101 1 0,-21 13-1 0,-132 88-20 0,0 0 20 15,112-71-19-15,-19 16 19 0,-93 55-90 0,0 0 90 16,74-44-90-16,-18 9 90 0,-56 35-106 0,0 0 106 16,37-22-105-16,-19 9 105 0,-18 13-30 0,0 0 30 0,0 0-30 15,-22 17 30-15,0-5-1470 0</inkml:trace>
  <inkml:trace contextRef="#ctx1" brushRef="#br0" timeOffset="36209.516">10098 7125 1211 0,'0'0'0'0,"12"4"0"0,12 0 0 0,-24-4 199 0,0 0-199 16,0 0 200-16,-13 0-200 0,13 0 142 0,0 0-142 0,-5 0 143 15,-8 0-143-15,13 0 106 0,0 0-106 16,-4 5 106-16,6-1-106 0,-2-4 44 0,0 0-44 0,11 15 44 15,11 7-44-15,-22-22 30 0,0 0-30 0,22 22 30 16,10 3-30-16,-32-25 24 0,0 0-24 0,31 31 25 16,5 0-25-16,-36-31 3 0,0 0-3 0,41 35 4 15,-1 6-4-15,-40-41 8 0,0 0-8 0,40 40 9 16,1 4-9-16,-41-44 3 0,0 0-3 0,31 44 4 16,-2 5-4-16,-29-49 2 0,0 0-2 0,26 41 2 15,-4-3-2-15,-22-38 4 0,0 0-4 0,18 40 5 16,-8 1-5-16,-10-41 2 0,0 0-2 0,5 36 2 15,-1-1-2-15,-4-35 5 0,0 0-5 0,-9 38 5 16,-10 3-5-16,19-41 0 0,0 0 0 0,-27 36 1 0,-8 3-1 16,35-39 0-16,0 0 0 0,-44 35 1 0,-8 5-1 15,52-40 2-15,0 0-2 0,-69 42 2 0,-10 6-2 16,79-48 0-16,0 0 0 0,-81 44 0 0,-5-4 0 0,86-40 1 16,0 0-1-16,-94 38 1 0,-5-1-1 0,99-37 0 15,0 0 0-15,-90 37 0 0,1 1 0 0,89-38 0 16,0 0 0-16,-92 44 0 0,4 4 0 0,88-48 1 15,0 0-1-15,-87 46 1 0,-2-2-1 0,89-44 0 16,0 0 0-16,-81 44 1 0,7-2-1 0,74-42 1 16,0 0-1-16,-66 38 1 0,6-3-1 0,60-35 3 15,0 0-3-15,-51 31 3 0,8-5-3 0,43-26 5 0,0 0-5 16,-31 24 6-16,9-4-6 0,22-20 3 0,0 0-3 16,-18 27 3-16,-1 4-3 0,19-31 2 0,0 0-2 0,-9 37 2 15,9 3-2-15,0-40 0 0,0 0 0 0,2 44 0 16,5 4 0-16,-7-48 0 0,0 0 0 0,13 46 0 15,2 5 0-15,-15-51 0 0,0 0 0 0,18 53 0 16,4 0 0-16,-22-53 0 0,0 0 0 0,22 55 0 16,0 2 0-16,-22-57 0 0,0 0 0 0,21 57 0 15,-1-1 0-15,-20-56-17 0,0 0 17 0,20 52-17 16,-2-5 17-16,-18-47-118 0,0 0 118 0,20 44-118 16,-1-7 118-16,-19-37-93 0,0 0 93 0,14 29-93 15,-1-5 93-15,-13-24-30 0,0 0 30 0,9 20-30 16,-3-5 30-16,10 20-1347 0</inkml:trace>
  <inkml:trace contextRef="#ctx1" brushRef="#br0" timeOffset="36975.837">8509 10043 1379 0,'0'0'0'0,"4"-3"0"16,5 3 0-16,-9 0 217 0,0 0-217 0,0 0 218 15,-9-6-218-15,9 6 154 0,0 0-154 0,-4-2 155 16,0 2-155-16,4 0 89 0,0 0-89 0,0 0 90 16,0 0-90-16,0 0 39 0,0 0-39 0,8 8 39 15,-3-3-39-15,-5-5 9 0,0 0-9 0,13 13 9 16,5 5-9-16,-18-18 12 0,0 0-12 0,22 22 12 15,2 8-12-15,-24-30 3 0,0 0-3 0,26 27 4 16,-4 8-4-16,-22-35-2 0,0 0 2 0,22 37-2 0,-2 1 2 16,-20-38-31-16,0 0 31 0,20 35-31 0,-1 1 31 15,-19-36-53-15,0 0 53 0,14 26-52 0,-1-2 52 16,-13-24-76-16,0 0 76 0,11 20-75 0,-4-2 75 0,-7-18-94 16,0 0 94-16,10 11-94 0,-7-3 94 15,-3-8-95-15,0 0 95 0,0 3-95 0,-3-3 95 0,3 0-80 16,0 0 80-16,-6-9-79 0,-3-4 79 0,9 13-54 15,0 0 54-15,-11-22-53 0,0-5 53 0,11 27-2 16,0 0 2-16,-13-31-1 0,4-4 1 0,9 35 39 16,0 0-39-16,-9-29 40 0,5 1-40 0,4 28 66 15,0 0-66-15,4-25 67 0,-1 1-67 0,-3 24 59 16,0 0-59-16,15-20 60 0,3 1-60 0,-18 19 42 16,0 0-42-16,22-13 42 0,10 4-42 0,-32 9 37 0,0 0-37 15,27-3 37-15,-1 3-37 0,-26 0 33 0,0 0-33 0,24 7 33 16,-1 6-33-16,-23-13 7 0,0 0-7 0,21 18 8 15,-7 8-8-15,-14-26 12 0,0 0-12 0,13 27 12 16,-4 3-12-16,-9-30 3 0,0 0-3 0,2 32 4 16,-4 3-4-16,2-35 2 0,0 0-2 0,-7 35 3 15,-4 0-3-15,11-35-3 0,0 0 3 0,-13 37-3 16,-5-6 3-16,18-31-33 0,0 0 33 0,-22 31-33 16,-4-6 33-16,26-25-63 0,0 0 63 0,-20 24-63 15,-2-4 63-15,22-20-112 0,0 0 112 0,-18 17-112 16,5-6 112-16,13-11-28 0,0 0 28 0,-13 9-28 15,7-5 28-15,-10 9-1124 0</inkml:trace>
  <inkml:trace contextRef="#ctx1" brushRef="#br0" timeOffset="37320.336">9206 9835 1379 0,'0'0'0'0,"-4"14"0"0,-1 12 0 0,5-26 167 16,0 0-167-16,-4 9 167 0,0-13-167 0,4 4 127 0,0 0-127 16,0 0 127-16,-1 4-127 0,1-4 78 0,0 0-78 15,0 4 79-15,0 7-79 0,0-11 8 0,0 0-8 16,0 18 9-16,1 6-9 0,-1-24 12 0,0 0-12 15,4 29 13-15,2 6-13 0,-6-35 8 0,0 0-8 0,9 38 9 16,2 3-9-16,-11-41 8 0,0 0-8 0,15 44 8 16,-1 1-8-16,-14-45 3 15,0 0-3-15,20 48 4 0,-1-4-4 0,-19-44-37 0,0 0 37 0,18 44-36 16,0-2 36-16,-18-42-105 0,0 0 105 0,19 33-104 16,-5-5 104-16,-14-28-22 0,0 0 22 0,17 22-22 15,-4-10 22-15,14 23-1345 0</inkml:trace>
  <inkml:trace contextRef="#ctx1" brushRef="#br0" timeOffset="37860.416">9575 10076 1043 0,'0'0'0'0,"-9"20"0"0,-2 12 0 15,11-32 125-15,0 0-125 0,0 5 126 0,3-10-126 0,-3 5 129 16,0 0-129-16,4-4 130 0,0-2-130 0,-4 6 89 15,0 0-89-15,5-1 89 0,-1-1-89 0,-4 2 46 16,0 0-46-16,0 3 46 0,2 7-46 0,-2-10 32 16,0 0-32-16,3 9 32 0,-3 0-32 0,0-9 23 15,0 0-23-15,4 13 24 0,1-2-24 0,-5-11 16 16,0 0-16-16,6 11 17 0,1-2-17 0,-7-9 10 16,0 0-10-16,2 4 10 0,2 1-10 0,-4-5 10 15,0 0-10-15,7 0 10 0,2-5-10 0,-9 5-4 0,0 0 4 16,9-13-4-16,6-6 4 0,-15 19-34 0,0 0 34 15,13-22-33-15,0-3 33 0,-13 25-28 0,0 0 28 16,9-29-28-16,-3 1 28 0,-6 28-26 0,0 0 26 0,5-24-25 16,-1 2 25-16,-4 22-16 0,0 0 16 0,3-16-15 15,1 7 15-15,-4 9-11 0,0 0 11 0,6-10-11 16,-6 7 11-16,0 3-5 0,0 0 5 0,5 0-4 16,2 3 4-16,-7-3 0 0,0 0 0 0,19 4 0 15,8 5 0-15,-27-9 13 0,0 0-13 0,26 2 13 16,1 2-13-16,-27-4 41 0,0 0-41 0,33-4 41 15,4-1-41-15,-37 5 37 0,0 0-37 0,35-13 37 16,-4-2-37-16,-31 15 33 0,0 0-33 0,28-18 34 16,-3-2-34-16,-25 20 33 0,0 0-33 0,19-22 34 15,-8 0-34-15,-11 22 32 0,0 0-32 0,0-24 32 0,-9-5-32 16,9 29 7-16,0 0-7 0,-21-24 8 0,-13 4-8 16,34 20-2-16,0 0 2 0,-41-15-2 0,-8 6 2 15,49 9-93-15,0 0 93 0,-46 0-93 0,-4 5 93 0,50-5-99 16,0 0 99-16,-38 8-99 0,8 1 99 0,30-9-29 15,0 0 29-15,-25 9-29 0,10-4 29 0,-25 12-1217 16</inkml:trace>
  <inkml:trace contextRef="#ctx1" brushRef="#br0" timeOffset="39197.679">9408 10899 1401 0,'0'0'0'0,"-4"-8"0"0,-5 1 0 0,9 7 186 15,0 0-186-15,-17-7 187 0,-5-6-187 0,22 13 109 16,0 0-109-16,-20-6 110 0,-7-3-110 0,27 9 60 0,0 0-60 15,-26 0 61-15,-5 9-61 0,31-9 3 0,0 0-3 16,-24 11 4-16,-2 10-4 0,26-21 0 0,0 0 0 16,-22 23 0-16,0 12 0 0,22-35 0 0,0 0 0 15,-14 39 0-15,-1 5 0 0,15-44-1 0,0 0 1 16,-9 45 0-16,0 3 0 0,9-48-3 0,0 0 3 0,-2 46-3 16,4 2 3-16,-2-48-6 0,0 0 6 0,5 40-5 15,1-5 5-15,-6-35-8 0,0 0 8 0,7 25-7 16,2-5 7-16,-9-20-4 0,0 0 4 0,11 17-3 15,6-8 3-15,-17-9-2 0,0 0 2 0,18 6-2 16,4-6 2-16,-22 0-26 0,0 0 26 0,22-4-26 16,-4-3 26-16,-18 7-29 0,0 0 29 0,13-13-29 15,2-6 29-15,-15 19-31 0,0 0 31 0,4-22-31 16,-4-3 31-16,0 25-15 0,0 0 15 0,-4-30-14 0,-5 1 14 16,9 29-2-16,0 0 2 0,-17-25-2 0,-3 3 2 15,20 22 2-15,0 0-2 0,-20-17 2 0,5 4-2 16,15 13 32-16,0 0-32 0,-18-9 32 0,-1 4-32 0,19 5 28 15,0 0-28-15,-12-4 28 0,-1 2-28 0,13 2 24 16,0 0-24-16,-6 0 25 0,3 2-25 0,3-2 26 16,0 0-26-16,0 0 26 0,3 4-26 0,-3-4 33 15,0 0-33-15,13 0 33 0,9-2-33 0,-22 2 19 16,0 0-19-16,28-2 20 0,-1 0-20 0,-27 2 29 16,0 0-29-16,35 0 29 0,4 0-29 0,-39 0 12 15,0 0-12-15,34 2 13 0,-2 5-13 0,-32-7 19 0,0 0-19 16,31 9 20-16,-4 6-20 0,-27-15 8 0,0 0-8 15,22 22 8-15,-3 6-8 0,-19-28 0 0,0 0 0 16,13 29 0-16,-4 6 0 0,-9-35-16 0,0 0 16 16,5 34-15-16,-1 1 15 0,-4-35-47 0,0 0 47 0,5 33-46 15,-5-2 46-15,0-31-84 0,0 0 84 0,4 30-84 16,-4-3 84-16,0-27-118 0,0 0 118 0,0 22-117 16,2-4 117-16,-2-18-33 0,0 0 33 0,4 37-1238 15,-8-74 1238-15</inkml:trace>
  <inkml:trace contextRef="#ctx1" brushRef="#br0" timeOffset="40457.982">9507 11031 1670 0,'0'0'0'16,"0"0"29"-16,0 0-29 0,0 0 29 0,0 0-29 0,0 0 40 16,0 0-40-16,0 0 40 0,0 0-40 0,0 0 38 15,0 0-38-15,0 0 39 0,0 0-39 0,0 0 6 16,0 0-6-16,0 0 6 0,0 0-6 0,0 0 35 16,0 0-35-16,0 0 35 0,37 5-35 0,-37-5 13 15,0 0-13-15,22 2 13 0,1 2-13 0,-23-4 22 16,0 0-22-16,26 7 22 0,-2-3-22 0,-24-4 7 0,0 0-7 15,22 5 8-15,-4 4-8 0,-18-9 1 16,0 0-1-16,13 4 1 0,-4 5-1 0,-9-9-1 0,0 0 1 16,4 4-1-16,-2 3 1 0,-2-7-11 0,0 0 11 0,-2 4-10 15,-2-1 10-15,4-3-27 0,0 0 27 16,-9-1-27-16,0-3 27 0,9 4-12 0,0 0 12 0,-9-9-12 16,0-2 12-16,9 11-11 0,0 0 11 0,-13-20-10 15,-6-6 10-15,19 26-5 0,0 0 5 0,-9-29-4 16,0-1 4-16,9 30-1 0,0 0 1 0,-4-25 0 15,4-5 0-15,0 30 0 0,0 0 0 0,4-23 1 16,2 2-1-16,-6 21 3 0,0 0-3 0,3-18 3 16,3 4-3-16,-6 14 7 0,0 0-7 0,5-11 7 15,-1 1-7-15,-4 10 3 0,0 0-3 0,4-7 4 16,-1 3-4-16,-3 4 2 0,0 0-2 0,2-3 2 16,2 1-2-16,-4 2 1 0,0 0-1 0,0 0 2 0,0 0-2 15,0 0 3-15,0 0-3 0,0 0 4 16,3 2-4-16,-3-2 2 0,0 0-2 0,6 3 2 0,-1 1-2 15,-5-4 1-15,0 0-1 0,8 9 2 0,1 4-2 16,-9-13 4-16,0 0-4 0,9 15 5 0,0-1-5 0,-9-14 2 16,0 0-2-16,10 13 2 0,-5-2-2 15,-5-11 1-15,0 0-1 0,7 11 2 0,3-2-2 0,-10-9 0 16,0 0 0-16,9 8 0 0,0-5 0 0,-9-3 0 16,0 0 0-16,13 0 0 0,1-2 0 0,-14 2 0 15,0 0 0-15,17-5 1 0,1-8-1 0,-18 13 0 16,0 0 0-16,15-15 0 0,0-5 0 0,-15 20-5 15,0 0 5-15,9-20-5 0,-6-2 5 0,-3 22-15 16,0 0 15-16,-1-22-14 0,-3 0 14 0,4 22-9 0,0 0 9 16,-13-20-9-16,-5 5 9 0,18 15-17 0,0 0 17 0,-17-12-16 15,-3 8 16-15,20 4-4 0,0 0 4 16,-13-2-3-16,-3 6 3 0,16-4-7 0,0 0 7 0,-9 5-6 16,3 1 6-16,6-6-3 0,0 0 3 0,-5 3-3 15,1 1 3-15,4-4-2 0,0 0 2 0,0 0-2 16,5 2 2-16,-5-2-1 0,0 0 1 0,11-6-1 15,8-3 1-15,-19 9 1 0,0 0-1 0,18-11 1 16,0 0-1-16,-18 11 10 0,0 0-10 0,22-14 11 16,0-3-11-16,-22 17 16 0,0 0-16 0,19-16 17 15,-5 3-17-15,-14 13 9 0,0 0-9 0,13-13 9 16,-4 2-9-16,-9 11 16 0,0 0-16 0,10-13 17 16,-7 6-17-16,-3 7 8 0,0 0-8 0,6-7 8 15,-2 3-8-15,-4 4 9 0,0 0-9 0,1 0 9 0,3 0-9 16,-4 0 8-16,0 0-8 0,4 2 8 0,-2 5-8 15,-2-7 8-15,0 0-8 0,7 7 8 0,2 4-8 16,-9-11 3-16,0 0-3 0,9 10 4 0,0-1-4 16,-9-9 6-16,0 0-6 0,10 7 6 0,-1-5-6 15,-9-2 7-15,0 0-7 0,14 0 7 0,3-2-7 0,-17 2 3 16,0 0-3-16,18-9 3 0,4-4-3 0,-22 13 6 16,0 0-6-16,19-15 6 0,-1-1-6 0,-18 16 0 15,0 0 0-15,16-22 0 0,-5-4 0 0,-11 26-3 16,0 0 3-16,8-25-2 0,-3 1 2 0,-5 24-2 15,0 0 2-15,-3-28-2 0,-3 5 2 0,6 23-2 0,0 0 2 16,-5-19-2-16,1 6 2 0,4 13-2 0,0 0 2 16,-6-9-1-16,-1 4 1 0,7 5-4 0,0 0 4 15,-4-2-3-15,3 4 3 0,1-2-6 0,0 0 6 0,-4 3-6 16,4 3 6-16,0-6-8 0,0 0 8 16,4 9-7-16,-1 8 7 0,-3-17-8 0,0 0 8 0,15 12-8 15,0 7 8-15,-15-19-4 0,0 0 4 16,20 16-3-16,7 1 3 0,-27-17 0 0,0 0 0 0,30 14 1 15,5 1-1-15,-35-15 3 0,0 0-3 0,34 18 3 16,3 2-3-16,-37-20 7 0,0 0-7 0,33 19 8 16,-4 1-8-16,-29-20 8 0,0 0-8 0,28 22 8 15,-10 0-8-15,-18-22-17 0,0 0 17 0,19 24-16 16,-6 3 16-16,-13-27-74 0,0 0 74 0,12 18-74 16,-2 1 74-16,-10-19-96 0,0 0 96 0,5 16-96 15,2-5 96-15,-7-11-25 0,0 0 25 0,6 11-24 16,-6-2 24-16,5 8-1159 0</inkml:trace>
  <inkml:trace contextRef="#ctx1" brushRef="#br0" timeOffset="40817.244">10112 10391 1502 0,'0'0'0'0,"13"2"0"0,9 0 0 0,-22-2 202 16,0 0-202-16,13-18 203 0,2-10-203 0,-15 28 140 0,0 0-140 16,18-29 141-16,0 0-141 0,-18 29 75 0,0 0-75 15,22-26 76-15,0 4-76 0,-22 22 13 0,0 0-13 0,22-18 14 16,6 1-14-16,-28 17 11 0,0 0-11 0,18-9 11 16,-3 2-11-16,-15 7 4 0,0 0-4 0,18 2 4 15,-1 5-4-15,-17-7 3 0,0 0-3 0,16 16 3 16,1 10-3-16,-17-26 1 0,0 0-1 0,11 31 2 15,-6 0-2-15,-5-31 3 0,0 0-3 0,6 31 4 16,-2-5-4-16,-4-26-2 0,0 0 2 0,-4 28-2 16,-2-5 2-16,6-23-37 0,0 0 37 0,-5 21-37 15,-4-10 37-15,9-11-59 0,0 0 59 0,-10 11-58 16,1-8 58-16,9-3-83 0,0 0 83 0,-7 0-83 16,1-3 83-16,6 3-17 0,0 0 17 0,0-11-17 15,0-6 17-15,0-9-1449 0</inkml:trace>
  <inkml:trace contextRef="#ctx1" brushRef="#br0" timeOffset="41583.98">9577 11595 1043 0,'0'0'0'0,"9"4"0"0,4-4 0 0,-13 0 181 16,0 0-181-16,3 11 182 0,-3 5-182 0,0-16 124 15,0 0-124-15,6 20 125 0,1 4-125 0,-7-24 76 16,0 0-76-16,18 27 77 0,3 5-77 0,-21-32 23 15,0 0-23-15,31 29 24 0,7 2-24 0,-38-31 10 16,0 0-10-16,37 27 10 0,5-1-10 0,-42-26 26 16,0 0-26-16,42 24 26 0,1-4-26 0,-43-20 2 15,0 0-2-15,35 18 2 0,-8-8-2 0,-27-10 6 0,0 0-6 16,28 7 7-16,-6-2-7 0,-22-5 8 0,0 0-8 16,18 0 8-16,-5-7-8 0,-13 7 32 0,0 0-32 15,9-15 33-15,-5-7-33 0,-4 22 16 0,0 0-16 0,-4-29 17 16,-5-8-17-16,9 37 18 0,0 0-18 0,-19-40 19 15,-6-6-19-15,25 46 18 0,0 0-18 0,-28-44 18 16,-3 0-18-16,31 44 8 0,0 0-8 0,-28-38 9 16,1 5-9-16,27 33 9 0,0 0-9 0,-18-26 10 15,5 6-10-15,13 20 0 0,0 0 0 0,-9-14 0 16,1 4 0-16,8 10-64 0,0 0 64 0,-2-7-63 16,2 5 63-16,0 2-121 0,0 0 121 0,19-3-120 15,5 3 120-15,-24 0-33 0,0 0 33 0,22 0-32 16,3 0 32-16,21 0-1233 0</inkml:trace>
  <inkml:trace contextRef="#ctx1" brushRef="#br0" timeOffset="42487.077">10188 11492 1222 0,'0'0'0'0,"-13"0"0"0,-2 2 0 0,15-2 178 15,0 0-178-15,-11 0 179 0,5-2-179 0,6 2 132 16,0 0-132-16,-3-3 133 0,1-3-133 0,2 6 74 16,0 0-74-16,-7-5 74 0,1-1-74 0,6 6 11 15,0 0-11-15,-5-2 11 0,-5-1-11 0,10 3 12 0,0 0-12 16,-12 3 13-16,2 1-13 0,10-4 8 0,0 0-8 16,-9 7 8-16,0 4-8 0,9-11 3 0,0 0-3 15,-7 9 4-15,1 6-4 0,6-15 2 0,0 0-2 16,0 13 2-16,-3 3-2 0,3-16 1 0,0 0-1 0,0 11 2 15,3 0-2-15,-3-11 1 0,0 0-1 0,0 10 1 16,4-5-1-16,-4-5 0 0,0 0 0 0,5 4 1 16,-1-2-1-16,-4-2 3 0,0 0-3 0,11-6 3 15,6-3-3-15,-17 9 10 0,0 0-10 0,18-18 11 16,4-6-11-16,-22 24 9 0,0 0-9 0,15-22 9 16,-2 0-9-16,-13 22 9 0,0 0-9 0,9-24 9 15,-4 0-9-15,-5 24 15 0,0 0-15 0,4-20 15 16,-4 2-15-16,0 18 8 0,0 0-8 0,0-13 8 15,0 4-8-15,0 9 9 0,0 0-9 0,-4-2 9 16,2 2-9-16,2 0 1 0,0 0-1 0,-3 2 1 0,-1 5-1 16,4-7 0-16,0 0 0 0,0 9 1 0,4 0-1 15,-4-9 0-15,0 0 0 0,3 13 1 0,7 0-1 16,-10-13 0-16,0 0 0 0,9 11 0 0,4 0 0 0,-13-11 0 16,0 0 0-16,18 11 0 0,2-2 0 0,-20-9 2 15,0 0-2-15,20 7 2 0,-5-3-2 16,-15-4 1-16,0 0-1 0,16 2 2 0,3-4-2 0,-19 2 1 15,0 0-1-15,14-5 2 0,-4-3-2 0,-10 8 3 16,0 0-3-16,12-14 4 0,-2-3-4 0,-10 17 2 16,0 0-2-16,3-22 2 0,-3-3-2 0,0 25 5 15,0 0-5-15,-3-24 5 0,-7 0-5 0,10 24 7 0,0 0-7 16,-7-20 7-16,-2 3-7 0,9 17 3 0,0 0-3 16,-6-11 3-16,-3 4-3 0,9 7 2 0,0 0-2 15,-5-4 2-15,1 4-2 0,4 0 1 0,0 0-1 0,-4 4 2 16,8 1-2-16,-4-5 1 0,0 0-1 0,4 8 1 15,1 1-1-15,-5-9 3 0,0 0-3 0,9 5 3 16,1 3-3-16,-10-8 5 0,0 0-5 0,16 2 6 16,2-2-6-16,-18 0 14 0,0 0-14 0,19-2 15 15,-1-7-15-15,-18 9 8 0,0 0-8 0,19-13 8 16,-1-4-8-16,-18 17 9 0,0 0-9 0,16-18 9 16,-5-4-9-16,-11 22 15 0,0 0-15 0,10-18 15 15,-3-4-15-15,-7 22 22 0,0 0-22 0,0-19 23 16,0 3-23-16,0 16 8 0,0 0-8 0,0-11 8 15,-4 4-8-15,4 7 5 0,0 0-5 0,-2-6 5 16,1 2-5-16,1 4 7 0,0 0-7 0,0 0 7 0,-6 2-7 16,6-2 7-16,0 0-7 0,0 4 7 15,-4 1-7-15,4-5 3 0,0 0-3 0,4 6 3 0,0 1-3 16,-4-7 2-16,0 0-2 0,9 8 2 0,-4-1-2 0,-5-7-8 16,0 0 8-16,8 5-7 0,1 1 7 0,-9-6-69 15,0 0 69-15,5 4-69 0,-1-3 69 0,-4-1-116 16,0 0 116-16,2 0-116 0,2 0 116 0,-4 0-30 15,0 0 30-15,3-1-30 0,3-9 30 0,7-1-1461 16</inkml:trace>
  <inkml:trace contextRef="#ctx1" brushRef="#br0" timeOffset="42650.803">10354 11027 1390 0,'0'0'0'15,"2"6"0"-15,6 5 0 0,-8-11 162 0,0 0-162 16,-6 5 163-16,-1-3-163 0,7-2 104 0,0 0-104 0,-6 2 104 15,-1-2-104-15,7 0 34 0,0 0-34 0,-2 0 35 16,-2 0-35-16,4 0-124 0,0 0 124 0,0 0-124 16,4 0 124-16,-4 0-26 0,0 0 26 0,6 0-25 15,3-2 25-15,7 0-1204 0</inkml:trace>
  <inkml:trace contextRef="#ctx1" brushRef="#br0" timeOffset="43671.696">10595 10921 1076 0,'0'0'0'0,"0"2"0"0,2 5 0 0,-2-7 146 16,0 0-146-16,-4 0 146 0,-2 0-146 0,6 0 96 16,0 0-96-16,-3 2 97 0,-1 1-97 0,4-3 50 15,0 0-50-15,-4 8 51 0,4 1-51 0,0-9 1 16,0 0-1-16,4 13 2 0,0 1-2 0,-4-14 1 16,0 0-1-16,5 13 2 0,1 2-2 0,-6-15 4 0,0 0-4 15,7 11 4-15,2 0-4 0,-9-11 2 0,0 0-2 16,9 9 2-16,4-2-2 0,-13-7 1 0,0 0-1 0,9 6 2 15,1-3-2-15,-10-3 4 0,0 0-4 0,9 4 5 16,0-4-5-16,-9 0 6 0,0 0-6 0,6-7 6 16,1-2-6-16,-7 9 3 0,0 0-3 0,2-15 3 15,-2-5-3-15,0 20 19 0,0 0-19 0,-2-22 20 16,-5-2-20-16,7 24 32 0,0 0-32 0,-6-18 32 16,1 1-32-16,5 17 27 0,0 0-27 0,-4-11 27 15,-3 4-27-15,7 7 16 0,0 0-16 0,-2-4 17 16,-2 2-17-16,4 2 29 0,0 0-29 0,0 0 29 15,6 6-29-15,-6-6 12 0,0 0-12 0,7 5 12 16,2 5-12-16,-9-10 18 0,0 0-18 0,13 9 19 16,0 2-19-16,-13-11 15 0,0 0-15 0,14 5 15 15,1 1-15-15,-15-6 16 0,0 0-16 0,13 3 17 0,0 1-17 16,-13-4 15-16,0 0-15 0,9 0 16 0,4-4-16 16,-13 4 16-16,0 0-16 0,9-5 17 0,4-4-17 15,-13 9 9-15,0 0-9 0,14-17 9 0,-1 1-9 0,-13 16 9 16,0 0-9-16,9-19 10 0,1 1-10 0,-10 18 8 15,0 0-8-15,9-15 8 0,-4 3-8 0,-5 12 1 16,0 0-1-16,8-9 1 0,-8-1-1 0,0 10 0 16,0 0 0-16,5-3 1 0,-1 3-1 0,-4 0 0 15,0 0 0-15,5 0 1 0,1 2-1 0,-6-2-1 16,0 0 1-16,7 1 0 0,2 3 0 0,-9-4 0 16,0 0 0-16,10 2 0 0,-1 2 0 0,-9-4 0 15,0 0 0-15,9 0 0 0,0 0 0 0,-9 0 0 0,0 0 0 16,13-6 0-16,0-5 0 0,-13 11 2 0,0 0-2 15,11-15 2-15,0-1-2 0,-11 16 1 0,0 0-1 16,7-18 2-16,0-6-2 0,-7 24 0 0,0 0 0 0,2-17 0 16,2-1 0-16,-4 18 0 0,0 0 0 0,4-13 0 15,-8 4 0-15,4 9 0 0,0 0 0 0,0-7 0 16,0 3 0-16,0 4-2 0,0 0 2 0,0 0-1 16,0 4 1-16,0-4-1 0,0 0 1 0,0 3-1 15,4 3 1-15,-4-6-1 0,0 0 1 0,0 3-1 16,3 3 1-16,-3-6-1 0,0 0 1 0,6 2-1 15,-1-4 1-15,-5 2-1 0,0 0 1 0,11-2 0 16,4-5 0-16,-15 7 0 0,0 0 0 0,13-6 0 16,-4-3 0-16,-9 9 0 0,0 0 0 0,11-9 1 15,0-4-1-15,-11 13 0 0,0 0 0 0,7-18 1 16,1 0-1-16,-8 18 0 0,0 0 0 0,3-17 1 0,-1 2-1 16,-2 15 0-16,0 0 0 0,4-11 1 0,-4 6-1 15,0 5 0-15,0 0 0 0,0-6 0 0,0 5 0 0,0 1 2 16,0 0-2-16,0 3 2 0,3 5-2 0,-3-8 5 15,0 0-5-15,2 7 5 0,6 4-5 0,-8-11-2 16,0 0 2-16,5 9-1 0,8-2 1 0,-13-7-64 16,0 0 64-16,22 2-64 0,6-5 64 0,-28 3-93 15,0 0 93-15,27-13-92 0,-1-6 92 0,-26 19-31 16,0 0 31-16,55-31-1312 0,-110 62 1312 0</inkml:trace>
  <inkml:trace contextRef="#ctx1" brushRef="#br0" timeOffset="44738.601">10476 7745 1367 0,'0'0'0'0,"1"-4"0"16,3-2 0-16,-4 6 160 0,0 0-160 0,0-3 161 15,-4-3-161-15,4 6 113 0,0 0-113 0,-1-3 114 16,-3-7-114-16,4 10 58 0,0 0-58 0,0-9 59 16,-4 0-59-16,4 9 8 0,0 0-8 0,4-11 9 15,0-2-9-15,-4 13 10 0,0 0-10 0,9-16 10 16,4-1-10-16,-13 17 15 0,0 0-15 0,23-25 16 16,3-3-16-16,-26 28 23 0,0 0-23 0,37-35 24 0,9 1-24 15,-46 34 22-15,0 0-22 0,53-41 22 16,15 1-22-16,-68 40 34 0,0 0-34 0,90-57 34 0,18-7-34 15,-108 64 29-15,0 0-29 0,114-62 29 0,7-2-29 0,-121 64 15 16,0 0-15-16,121-72 15 0,0-5-15 0,-121 77 12 16,0 0-12-16,126-69 13 0,5 3-13 0,-131 66 9 15,0 0-9-15,121-62 10 0,0-1-10 0,-121 63 8 16,0 0-8-16,123-62 8 0,-2 5-8 0,-121 57 3 16,0 0-3-16,108-53 4 0,-9 4-4 0,-99 49 6 15,0 0-6-15,90-48 6 0,-4 6-6 0,-86 42 7 16,0 0-7-16,68-33 7 0,-11 9-7 0,-57 24 7 0,0 0-7 15,39-16 8-15,-14 6-8 0,-25 10 8 0,0 0-8 16,15-5 8-16,-8 5-8 0,-7 0 3 0,0 0-3 0,6-4 4 16,-3 8-4-16,-3-4 2 0,0 0-2 15,2 0 2-15,0 4-2 0,-2-4 1 0,0 0-1 0,6 7 2 16,-1 4-2-16,-5-11 15 0,0 0-15 0,9 22 15 16,4 5-15-16,-13-27 15 0,0 0-15 0,13 31 15 15,2 6-15-15,-15-37 9 0,0 0-9 0,16 42 9 16,-1 2-9-16,-15-44 10 0,0 0-10 0,16 46 10 15,5 3-10-15,-21-49 3 0,0 0-3 0,25 52 4 16,3-3-4-16,-28-49 6 0,0 0-6 0,31 57 6 16,4-2-6-16,-35-55 3 0,0 0-3 0,46 70 3 15,9 10-3-15,-55-80 5 0,0 0-5 0,49 70 5 16,1-8-5-16,-50-62 13 0,0 0-13 0,35 44 13 16,-13-11-13-16,-22-33 1 0,0 0-1 0,20 29 1 0,-4-7-1 15,-16-22-51-15,0 0 51 0,11 22-51 0,-1 0 51 16,-10-22-113-16,0 0 113 0,7 15-112 0,-2-2 112 15,-5-13-28-15,0 0 28 0,0 3-28 0,-1-1 28 0,-3 6-1631 16</inkml:trace>
  <inkml:trace contextRef="#ctx1" brushRef="#br0" timeOffset="45576.869">12512 7931 1367 0,'0'0'0'0,"5"4"0"0,3 5 0 15,-8-9 166-15,0 0-166 0,-4 9 166 0,-5 4-166 0,9-13 126 16,0 0-126-16,-6 9 126 0,-3 1-126 0,9-10 90 16,0 0-90-16,-2 12 90 0,2 1-90 0,0-13 35 15,0 0-35-15,8 15 36 0,5 3-36 0,-13-18 39 16,0 0-39-16,22 20 40 0,5-1-40 0,-27-19 16 16,0 0-16-16,31 16 17 0,2 2-17 0,-33-18 20 15,0 0-20-15,35 10 20 0,-5-1-20 0,-30-9 4 16,0 0-4-16,34 3 4 0,1-3-4 0,-35 0 13 15,0 0-13-15,31-7 14 0,-3-4-14 0,-28 11 0 0,0 0 0 16,24-15 0-16,-2-3 0 0,-22 18-10 0,0 0 10 16,13-22-10-16,-4-5 10 0,-9 27-10 0,0 0 10 15,5-26-10-15,-5 2 10 0,0 24-10 0,0 0 10 0,-3-20-10 16,-6 5 10-16,9 15-9 0,0 0 9 0,-10-14-8 16,1 6 8-16,9 8-8 0,0 0 8 0,-9-3-8 15,0 5 8-15,9-2-8 0,0 0 8 0,-6 5-8 16,3 8 8-16,3-13-4 0,0 0 4 0,-2 9-3 15,4 0 3-15,-2-9-2 0,0 0 2 0,13 13-2 16,1-4 2-16,-14-9 3 0,0 0-3 0,20 6 3 16,4-3-3-16,-24-3 15 0,0 0-15 0,24 0 15 15,5-9-15-15,-29 9 16 0,0 0-16 0,28-7 17 16,-6-4-17-16,-22 11 15 0,0 0-15 0,18-11 16 16,-7 0-16-16,-11 11 16 0,0 0-16 0,8-17 17 15,-5-1-17-15,-3 18 9 0,0 0-9 0,-3-18 9 0,-7-2-9 16,10 20 25-16,0 0-25 0,-16-21 26 0,-4 5-26 15,20 16 2-15,0 0-2 0,-19-17 2 0,3 6-2 16,16 11 2-16,0 0-2 0,-18-12 3 0,1 3-3 0,17 9-3 16,0 0 3-16,-11-8-2 0,-2 5 2 0,13 3-44 15,0 0 44-15,-5-2-43 0,1-2 43 0,4 4-122 16,0 0 122-16,0 0-122 0,6 0 122 0,-6 0-103 16,0 0 103-16,18 0-102 0,11-2 102 0,-29 2-34 15,0 0 34-15,28-7-34 0,3-2 34 0,30-8-1335 16</inkml:trace>
  <inkml:trace contextRef="#ctx1" brushRef="#br0" timeOffset="45892.556">13215 7342 1255 0,'0'0'0'16,"-6"0"0"-16,-10 3 0 0,16-3 165 0,0 0-165 0,-15 0 166 15,-3 0-166-15,18 0 148 0,0 0-148 0,-17 0 149 16,2 2-149-16,15-2 110 0,0 0-110 0,-12 9 110 15,-1 8-110-15,13-17 55 0,0 0-55 0,-6 24 55 16,-1 8-55-16,7-32 46 0,0 0-46 0,0 37 47 16,4 7-47-16,-4-44 30 0,0 0-30 0,9 46 30 15,4 5-30-15,-13-51 24 0,0 0-24 0,14 48 25 16,6 7-25-16,-20-55 15 0,0 0-15 0,19 57 16 16,-1-1-16-16,-18-56 10 0,0 0-10 0,15 59 11 15,1-4-11-15,-16-55-1 0,0 0 1 0,19 51 0 0,-5-7 0 16,-14-44-51-16,0 0 51 0,17 40-51 0,-6-7 51 15,-11-33-101-15,0 0 101 0,11 26-101 0,-2-6 101 16,-9-20-122-16,0 0 122 0,9 15-122 0,-3-6 122 16,-6-9-37-16,0 0 37 0,7 4-36 0,-1-4 36 0,6 0-1315 15</inkml:trace>
  <inkml:trace contextRef="#ctx1" brushRef="#br0" timeOffset="46357.367">13369 7697 1334 0,'0'0'0'16,"-6"18"0"-16,-3 13 0 0,9-31 145 0,0 0-145 0,0 11 146 16,4-11-146-16,-4 0 103 0,0 0-103 0,5 2 103 15,-1 2-103-15,-4-4 54 0,0 0-54 0,2 5 55 16,5 6-55-16,-7-11 3 0,0 0-3 0,4 15 3 15,3 3-3-15,-7-18 13 0,0 0-13 0,7 17 13 16,-3 1-13-16,-4-18 3 0,0 0-3 0,6 15 4 16,-3-4-4-16,-3-11 7 0,0 0-7 0,2 9 7 15,2-5-7-15,-4-4 7 0,0 0-7 0,3 0 8 16,-3-4-8-16,0 4 22 0,0 0-22 0,4-9 23 16,2-10-23-16,-6 19 7 0,0 0-7 0,1-20 7 15,1-4-7-15,-2 24 16 0,0 0-16 0,0-31 17 16,-2 0-17-16,2 31 23 0,0 0-23 0,-1-29 24 0,-3 1-24 15,4 28 22-15,0 0-22 0,0-25 22 0,4 6-22 16,-4 19 34-16,0 0-34 0,1-16 34 0,7 7-34 16,-8 9 29-16,0 0-29 0,13-2 29 0,1 4-29 0,-14-2 15 15,0 0-15-15,19 11 15 0,6 7-15 0,-25-18 12 16,0 0-12-16,28 20 13 0,3 6-13 0,-31-26 16 16,0 0-16-16,28 26 17 0,3-3-17 0,-31-23-26 15,0 0 26-15,27 24-25 0,-3 4 25 0,-24-28-122 16,0 0 122-16,20 22-121 0,-1-4 121 0,-19-18-26 15,0 0 26-15,12 15-26 0,-4 1 26 0,12 19-1478 16</inkml:trace>
  <inkml:trace contextRef="#ctx1" brushRef="#br0" timeOffset="47168.91">13013 8569 1513 0,'0'0'0'0,"0"-4"0"0,0 1 0 0,0 3 170 16,0 0-170-16,-6-8 171 0,-7-3-171 0,13 11 122 15,0 0-122-15,-12-5 123 0,-3-4-123 0,15 9 57 16,0 0-57-16,-18 0 58 0,-4 0-58 0,22 0 0 15,0 0 0-15,-24 11 1 0,-2 5-1 0,26-16 3 16,0 0-3-16,-22 26 3 0,2 1-3 0,20-27 0 0,0 0 0 16,-13 35 0-16,0 5 0 0,13-40-3 15,0 0 3-15,-5 46-2 0,5 5 2 0,0-51-21 0,0 0 21 16,5 48-21-16,8 3 21 0,-13-51-15 0,0 0 15 16,18 48-15-16,4-4 15 0,-22-44-18 0,0 0 18 0,22 31-18 15,6-4 18-15,-28-27-9 0,0 0 9 0,27 21-8 16,6-9 8-16,-33-12-4 0,0 0 4 0,32 8-4 15,-3-5 4-15,-29-3-21 0,0 0 21 0,27-1-21 16,-3-3 21-16,-24 4-43 0,0 0 43 0,19-9-42 16,-3 0 42-16,-16 9-49 0,0 0 49 0,0-13-49 15,-7-9 49-15,7 22-71 0,0 0 71 0,-15-17-70 16,-10 3 70-16,25 14-54 0,0 0 54 0,-28-17-53 16,-5 4 53-16,33 13-2 0,0 0 2 0,-31-9-1 15,0 4 1-15,31 5 8 0,0 0-8 0,-28-4 8 16,6 4-8-16,22 0 58 0,0 0-58 0,-18 0 58 15,5 4-58-15,13-4 65 0,0 0-65 0,-9 0 65 0,3 0-65 16,6 0 69-16,0 0-69 0,0 0 70 0,11-8-70 16,-11 8 71-16,0 0-71 0,17-5 72 0,5-4-72 15,-22 9 61-15,0 0-61 0,24-6 61 0,3 3-61 16,-27 3 41-16,0 0-41 0,31 0 42 0,4 0-42 0,-35 0 30 16,0 0-30-16,37 9 30 0,0 0-30 0,-37-9 23 15,0 0-23-15,34 22 24 0,-1 2-24 0,-33-24 15 16,0 0-15-16,30 29 16 0,-6 2-16 0,-24-31 10 15,0 0-10-15,23 35 11 0,-1-4-11 0,-22-31-3 16,0 0 3-16,19 31-3 0,-3-3 3 0,-16-28-61 16,0 0 61-16,13 25-60 0,0 1 60 0,-13-26-132 15,0 0 132-15,15 24-131 0,3-2 131 0,-18-22-34 0,0 0 34 16,9 16-34-16,0-5 34 0,13 19-1475 0</inkml:trace>
  <inkml:trace contextRef="#ctx1" brushRef="#br0" timeOffset="48384.455">13106 8888 1356 0,'0'0'0'16,"10"9"0"-16,6 4 0 0,-16-13 181 0,0 0-181 0,2-10 182 16,-8-10-182-16,6 20 146 0,0 0-146 0,0-18 146 15,2 0-146-15,-2 18 106 0,0 0-106 0,8-19 106 16,4 6-106-16,-12 13 64 0,0 0-64 0,15-14 64 15,7 6-64-15,-22 8 29 0,0 0-29 0,22-7 29 0,0 5-29 16,-22 2 29-16,0 0-29 0,28 4 29 16,3 7-29-16,-31-11 7 0,0 0-7 0,27 11 8 0,-3 4-8 15,-24-15 5-15,0 0-5 0,22 18 5 0,-3 2-5 16,-19-20 3-16,0 0-3 0,16 18 3 0,-7-5-3 16,-9-13 1-16,0 0-1 0,9 11 2 0,-3-2-2 0,-6-9 1 15,0 0-1-15,4 8 1 0,-3-5-1 0,-1-3 0 16,0 0 0-16,-1-3 0 0,-7-12 0 0,8 15 0 15,0 0 0-15,-5-20 0 0,-4-8 0 0,9 28-3 16,0 0 3-16,-10-34-2 0,1-3 2 0,9 37-6 16,0 0 6-16,-9-35-5 0,2 0 5 0,7 35-15 15,0 0 15-15,-2-31-14 0,2 0 14 0,0 31-39 0,0 0 39 16,0-22-38-16,5 0 38 0,-5 22-59 0,0 0 59 16,8-15-58-16,3 4 58 0,-11 11-88 0,0 0 88 15,16-9-88-15,3 4 88 0,-19 5-98 0,0 0 98 0,18 0-98 16,6 0 98-16,-24 0-91 15,0 0 91-15,20 0-91 0,-2 0 91 0,-18 0-26 0,0 0 26 0,11 0-26 16,0 0 26-16,-11 0 1 0,0 0-1 0,8 0 1 16,-5 0-1-16,-3 0 33 0,0 0-33 0,0 0 33 15,0 0-33-15,0 0 31 0,0 0-31 0,-3 0 31 16,-5 0-31-16,8 0 33 0,0 0-33 0,-9 3 34 16,-2 3-34-16,11-6 22 0,0 0-22 0,-9 9 22 15,-2 4-22-15,11-13 28 0,0 0-28 0,-7 13 28 16,1 0-28-16,6-13 13 0,0 0-13 0,0 14 13 15,0 3-13-15,0-17 11 0,0 0-11 0,2 14 11 16,5 3-11-16,-7-17 10 0,0 0-10 0,13 9 10 0,2 4-10 16,-15-13 8-16,0 0-8 0,18 5 8 0,8-1-8 15,-26-4 8-15,0 0-8 0,24 0 8 0,1-4-8 0,-25 4 8 16,0 0-8-16,21-5 8 0,-3-2-8 0,-18 7 8 16,0 0-8-16,16-13 8 0,-6-2-8 0,-10 15 3 15,0 0-3-15,7-15 4 0,-2-1-4 0,-5 16 2 16,0 0-2-16,-5-18 2 0,-4-4-2 0,9 22 1 15,0 0-1-15,-8-13 2 0,-4-2-2 0,12 15 0 16,0 0 0-16,-13-7 0 0,2 7 0 0,11 0-2 16,0 0 2-16,-13-4-1 0,4 8 1 0,9-4-5 15,0 0 5-15,-8 0-5 0,7 3 5 0,1-3-4 16,0 0 4-16,-6 0-3 0,4 0 3 0,2 0-2 0,0 0 2 16,0 0-2-16,8 0 2 0,-8 0-2 0,0 0 2 15,9-9-1-15,5 0 1 0,-14 9 0 0,0 0 0 16,17-14 0-16,-2-5 0 0,-15 19 1 0,0 0-1 0,16-18 2 15,-3 0-2-15,-13 18 5 0,0 0-5 0,11-17 5 16,-4 4-5-16,-7 13 8 0,0 0-8 0,9-9 8 16,-7 4-8-16,-2 5 3 0,0 0-3 0,4 0 4 15,0 0-4-15,-4 0 2 0,0 0-2 0,5 7 2 16,1 8-2-16,-6-15 5 0,0 0-5 0,7 12 5 16,-5-1-5-16,-2-11 2 0,0 0-2 0,7 13 2 15,2 0-2-15,-9-13 5 0,0 0-5 0,9 9 5 16,-1 0-5-16,-8-9 7 0,0 0-7 0,11 8 7 15,2-8-7-15,-13 0 14 0,0 0-14 0,14 0 15 16,3-9-15-16,-17 9 3 0,0 0-3 0,18-13 4 0,-3-9-4 16,-15 22 0-16,0 0 0 0,13-24 1 0,-4 2-1 15,-9 22-2-15,0 0 2 0,5-26-2 0,-5-1 2 16,0 27-8-16,0 0 8 0,-1-26-7 0,-5 4 7 16,6 22-4-16,0 0 4 0,-9-25-3 0,-4 1 3 0,13 24-3 15,0 0 3-15,-11-19-3 0,2 5 3 0,9 14-2 16,0 0 2-16,-7-11-1 0,3 3 1 0,4 8-1 15,0 0 1-15,-6-3-1 0,5 1 1 0,1 2-1 16,0 0 1-16,0 0 0 0,7 5 0 0,-7-5 0 16,0 0 0-16,11 8 0 0,5 5 0 0,-16-13 2 15,0 0-2-15,22 14 2 0,10 3-2 0,-32-17 2 16,0 0-2-16,29 20 2 0,4 4-2 0,-33-24 2 0,0 0-2 16,33 27 2-16,2 6-2 0,-35-33 1 0,0 0-1 15,31 39 2-15,2-1-2 0,-33-38-35 0,0 0 35 0,24 44-34 16,2 5 34-16,-26-49-87 0,0 0 87 15,22 44-86-15,-4 6 86 0,-18-50-118 0,0 0 118 0,18 40-118 16,-3-5 118-16,-15-35-34 0,0 0 34 0,13 31-34 16,-4-3 34-16,13 30-1147 0</inkml:trace>
  <inkml:trace contextRef="#ctx1" brushRef="#br0" timeOffset="48775.413">13881 8290 1155 0,'0'0'0'0,"9"-1"0"0,0-1 0 0,-9 2 210 16,0 0-210-16,4-15 210 0,-4-11-210 0,0 26 159 15,0 0-159-15,-4-22 159 0,4 0-159 0,0 22 110 16,0 0-110-16,-4-21 110 0,2 0-110 0,2 21 53 15,0 0-53-15,2-16 53 0,2 1-53 0,-4 15 24 16,0 0-24-16,4-13 25 0,1 2-25 0,-5 11 11 16,0 0-11-16,6-7 11 0,1 3-11 0,-7 4 10 15,0 0-10-15,18-3 11 0,8 6-11 0,-26-3 8 16,0 0-8-16,27 6 8 0,3 7-8 0,-30-13 1 16,0 0-1-16,26 13 1 0,-1 3-1 0,-25-16 0 0,0 0 0 15,20 18 1-15,-3 4-1 0,-17-22 0 0,0 0 0 0,11 22 0 16,-4 2 0-16,-7-24-22 0,0 0 22 0,0 26-22 15,-3-2 22-15,3-24-61 0,0 0 61 0,-10 25-60 16,-2-3 60-16,12-22-110 0,0 0 110 0,-10 19-109 16,1-7 109-16,9-12-26 0,0 0 26 0,-5 10-26 15,-3-3 26-15,-3 11-1354 0</inkml:trace>
  <inkml:trace contextRef="#ctx1" brushRef="#br0" timeOffset="49870.703">13493 9465 1143 0,'0'0'0'0,"6"7"0"15,3-2 0-15,-9-5 159 0,0 0-159 0,7 8 159 16,-3-1-159-16,-4-7 108 0,0 0-108 0,11 13 108 16,6 7-108-16,-17-20 60 0,0 0-60 0,18 18 61 15,6 4-61-15,-24-22 36 0,0 0-36 0,27 19 37 0,8 3-37 16,-35-22 43-16,0 0-43 0,26 14 43 0,-2-1-43 16,-24-13 34-16,0 0-34 0,24 11 35 0,1-4-35 15,-25-7 39-15,0 0-39 0,22 4 40 0,-1 0-40 0,-21-4 34 16,0 0-34-16,20-6 34 0,-2-1-34 0,-18 7 33 15,0 0-33-15,15-13 33 0,-2-2-33 0,-13 15 32 16,0 0-32-16,5-25 32 0,-3-6-32 0,-2 31 13 16,0 0-13-16,-2-37 14 0,-3-7-14 0,5 44 13 15,0 0-13-15,-10-48 13 0,-6-1-13 0,16 49 16 16,0 0-16-16,-17-50 17 0,1 7-17 0,16 43 8 16,0 0-8-16,-19-35 8 0,5 9-8 0,14 26 0 0,0 0 0 15,-13-20 0-15,0 7 0 0,13 13-40 0,0 0 40 16,-9-9-40-16,2 7 40 0,7 2-88 0,0 0 88 15,0 0-88-15,-2 7 88 0,2-7-17 0,0 0 17 0,3 6-16 16,3 1 16-16,3 6-1523 0</inkml:trace>
  <inkml:trace contextRef="#ctx1" brushRef="#br0" timeOffset="50712.021">13980 9131 1300 0,'0'0'0'0,"-6"9"0"15,-3 6 0-15,9-15 125 0,0 0-125 0,-7 7 126 16,1-7-126-16,6 0 80 0,0 0-80 0,-4 0 80 16,1-3-80-16,3 3 42 0,0 0-42 0,-6 3 42 0,1-1-42 15,5-2 0-15,0 0 0 0,-4 7 0 0,-3 3 0 16,7-10 0-16,0 0 0 0,-2 12 1 0,-2 1-1 0,4-13 0 15,0 0 0-15,0 13 1 0,4 0-1 0,-4-13 3 16,0 0-3-16,9 11 4 0,4 0-4 0,-13-11 6 16,0 0-6-16,22 5 6 0,5-1-6 0,-27-4 3 15,0 0-3-15,30-2 3 0,1-5-3 0,-31 7 6 16,0 0-6-16,29-11 6 0,-1-4-6 0,-28 15 7 16,0 0-7-16,24-18 7 0,-2-2-7 0,-22 20 7 15,0 0-7-15,13-19 8 0,-4 1-8 0,-9 18 15 0,0 0-15 16,2-16 15-16,-4 1-15 0,2 15 8 0,0 0-8 15,-8-11 8-15,-3 4-8 0,11 7 15 0,0 0-15 16,-9-4 16-16,-4 0-16 0,13 4 3 0,0 0-3 16,-9 4 4-16,0 0-4 0,9-4 7 0,0 0-7 0,-4 9 7 15,4 2-7-15,0-11 7 0,0 0-7 0,4 11 8 16,2 0-8-16,-6-11 14 0,0 0-14 0,9 11 15 16,4 0-15-16,-13-11 22 0,0 0-22 0,16 7 23 15,2-3-23-15,-18-4 22 0,0 0-22 0,21 0 23 16,-1-4-23-16,-20 4 9 0,0 0-9 0,24-9 9 15,-2-4-9-15,-22 13 18 0,0 0-18 0,24-18 18 16,-2-6-18-16,-22 24 8 0,0 0-8 0,18-24 8 16,-2 0-8-16,-16 24 9 0,0 0-9 0,10-23 9 15,-1-1-9-15,-9 24 3 0,0 0-3 0,5-19 4 16,-1 7-4-16,-4 12 2 0,0 0-2 0,4-10 2 16,-4 7-2-16,0 3 5 0,0 0-5 0,0 0 5 0,0 0-5 15,0 0 6-15,0 0-6 0,0 0 6 0,5 3-6 16,-5-3 14-16,0 0-14 0,6 6 15 0,1-1-15 15,-7-5 22-15,0 0-22 0,9 8 23 0,9-6-23 0,-18-2 22 16,0 0-22-16,19 0 23 0,-1-2-23 0,-18 2 9 16,0 0-9-16,24-13 9 0,5-4-9 0,-29 17 18 15,0 0-18-15,22-20 18 0,2-3-18 0,-24 23 8 16,0 0-8-16,22-24 8 0,-7-6-8 0,-15 30 9 16,0 0-9-16,13-20 9 0,0-2-9 0,-13 22 8 15,0 0-8-15,5-16 8 0,1 5-8 0,-6 11 3 16,0 0-3-16,3-8 4 0,1-1-4 0,-4 9 2 15,0 0-2-15,0-3 2 0,0 1-2 0,0 2 1 0,0 0-1 16,4 0 2-16,1 5-2 0,-5-5 1 0,0 0-1 16,6 4 1-16,5 5-1 0,-11-9 0 15,0 0 0-15,11 6 0 0,1 3 0 0,-12-9-36 0,0 0 36 0,10 5-36 16,-1 1 36-16,-9-6-98 0,0 0 98 0,9 2-97 16,-2-4 97-16,-7 2-103 0,0 0 103 0,6-2-103 15,-3-2 103-15,-3 4-32 0,0 0 32 0,0-5-32 16,-1-1 32-16,-1-7-1371 0</inkml:trace>
  <inkml:trace contextRef="#ctx1" brushRef="#br0" timeOffset="50893.535">14462 8547 1121 0,'0'0'0'0,"15"15"0"0,7 10 0 15,-22-25 145-15,0 0-145 0,7 6 145 0,-14-12-145 16,7 6 104-16,0 0-104 0,-2-4 104 0,-2-1-104 15,4 5-7-15,0 0 7 0,-3-6-6 0,1 3 6 0,2 3-83 16,0 0 83-16,9-13-83 0,0-3 83 0,-9 16-15 16,0 0 15-16,15-19-14 0,1-1 14 0,16-18-995 15</inkml:trace>
  <inkml:trace contextRef="#ctx1" brushRef="#br0" timeOffset="51957.345">14765 8468 1222 0,'0'0'0'0,"11"4"0"15,9 3 0-15,-20-7 172 0,0 0-172 0,-2 6 173 16,-16-5-173-16,18-1 115 0,0 0-115 0,-11 8 115 16,0-5-115-16,11-3 69 0,0 0-69 0,-8 13 70 15,3 6-70-15,5-19 14 0,0 0-14 0,0 18 15 16,0 4-15-16,0-22 5 0,0 0-5 0,0 22 6 16,5-6-6-16,-5-16 3 0,0 0-3 0,4 15 4 15,2-2-4-15,-6-13 2 0,0 0-2 0,7 9 2 0,-1 0-2 16,-6-9-1-16,0 0 1 0,9 4-1 0,0-2 1 15,-9-2-5-15,0 0 5 0,9-2-4 0,2-7 4 16,-11 9-8-16,0 0 8 0,11-17-8 0,-2-5 8 0,-9 22-8 16,0 0 8-16,6-24-8 0,-3-1 8 0,-3 25-4 15,0 0 4-15,-1-28-3 0,-7 3 3 0,8 25-6 16,0 0 6-16,-5-22-6 0,-4 3 6 0,9 19-1 16,0 0 1-16,-10-13 0 0,1 4 0 0,9 9-2 15,0 0 2-15,-7-3-2 0,1-1 2 0,6 4-5 16,0 0 5-16,-3 4-5 0,1-1 5 0,2-3-3 15,0 0 3-15,0 6-3 0,5 3 3 0,-5-9 0 0,0 0 0 16,2 7 0-16,6 2 0 0,-8-9 0 0,0 0 0 16,5 6 0-16,2-1 0 0,-7-5 0 0,0 0 0 15,11 0 0-15,2-1 0 0,-13 1 1 0,0 0-1 0,13-10 1 16,2 1-1-16,-15 9 3 0,0 0-3 0,16-20 4 16,-5-4-4-16,-11 24 7 0,0 0-7 0,11-22 7 15,-2 0-7-15,-9 22 8 0,0 0-8 0,4-22 8 16,2 4-8-16,-6 18 8 0,0 0-8 0,0-16 8 15,1 3-8-15,-1 13 1 0,0 0-1 0,0-9 1 16,0 3-1-16,0 6 0 0,0 0 0 0,0-4 1 16,2 4-1-16,-2 0 0 0,0 0 0 0,6 4 0 15,3 2 0-15,-9-6-1 0,0 0 1 0,13 7 0 16,7 2 0-16,-20-9 1 0,0 0-1 0,26 2 2 16,7 0-2-16,-33-2 18 0,0 0-18 0,31-2 18 15,4 0-18-15,-35 2 33 0,0 0-33 0,31-7 34 0,-4-2-34 16,-27 9 19-16,0 0-19 0,26-11 20 0,-2-2-20 15,-24 13 11-15,0 0-11 0,16-13 11 0,1 0-11 16,-17 13 11-16,0 0-11 0,13-13 11 0,-4 2-11 16,-9 11 3-16,0 0-3 0,7-14 4 0,-5-1-4 15,-2 15 0-15,0 0 0 0,0-15 1 0,-2 3-1 16,2 12 0-16,0 0 0 0,-3-13 0 0,-3 4 0 0,6 9-1 16,0 0 1-16,-7-10 0 0,1 7 0 0,6 3-9 15,0 0 9-15,-9 0-8 0,2 3 8 0,7-3-4 16,0 0 4-16,-2 2-4 0,-4 6 4 0,6-8-7 15,0 0 7-15,0 9-7 0,6 4 7 0,-6-13-3 16,0 0 3-16,4 11-3 0,5 1 3 0,-9-12-2 0,0 0 2 16,11 9-2-16,2 1 2 0,-13-10 0 0,0 0 0 15,22 3 0-15,0 1 0 0,-22-4 0 0,0 0 0 16,24-6 0-16,1 3 0 0,-25 3-1 0,0 0 1 0,24-9 0 16,-2-4 0-16,-22 13-3 0,0 0 3 0,18-15-3 15,-1 1 3-15,-17 14-3 0,0 0 3 0,15-11-2 16,-10-2 2-16,-5 13-2 0,0 0 2 0,7-13-2 15,-7 4 2-15,0 9 1 0,0 0-1 0,0-8 1 16,-3 7-1-16,3 1 16 0,0 0-16 0,-4-4 17 16,-1 4-17-16,5 0 16 0,0 0-16 0,-4 4 17 15,0-1-17-15,4-3 9 0,0 0-9 0,-2 6 10 16,2-1-10-16,0-5-15 0,0 0 15 0,0 8-14 16,0 1 14-16,0-9-91 0,0 0 91 0,10 7-91 15,-1 4 91-15,-9-11-22 0,0 0 22 0,13 7-22 16,-1-1 22-16,16 7-1378 0</inkml:trace>
  <inkml:trace contextRef="#ctx1" brushRef="#br0" timeOffset="52108.945">15708 8052 695 0,'0'0'0'0,"-11"4"0"0,-4 3 0 0,15-7-26 16,0 0 26-16,0 9-26 0,9 1 26 0,-9-10 13 15,0 0-13-15,8 5 13 0,-1 2-13 0,9 3-445 16</inkml:trace>
  <inkml:trace contextRef="#ctx1" brushRef="#br0" timeOffset="54239.983">13016 11069 1379 0,'0'0'0'0,"15"15"0"0,14 12 0 0,-29-27 167 15,0 0-167-15,32 35 167 0,8 15-167 0,-40-50 143 16,0 0-143-16,48 53 144 0,9 5-144 0,-57-58 93 0,0 0-93 16,62 79 94-16,6 11-94 0,-68-90 38 0,0 0-38 0,73 101 38 15,12 14-38-15,-85-115 5 0,0 0-5 16,80 108 5-16,-1 2-5 0,-79-110 11 0,0 0-11 0,72 123 11 15,-6 5-11-15,-66-128 3 0,0 0-3 0,59 134 4 16,-4 3-4-16,-55-137 6 0,0 0-6 0,56 141 6 16,0 6-6-16,-56-147 3 0,0 0-3 0,55 141 3 15,1 0-3-15,-56-141 1 0,0 0-1 0,50 130 2 16,-1-9-2-16,-49-121 0 0,0 0 0 0,46 109 0 16,-2-8 0-16,-44-101-17 0,0 0 17 0,46 94-16 15,0-10 16-15,-46-84-40 0,0 0 40 0,48 70-40 16,1-16 40-16,-49-54-111 0,0 0 111 0,50 43-110 15,-1-12 110-15,-49-31-15 0,0 0 15 0,32 20-14 16,-12-13 14-16,33 21-1407 0</inkml:trace>
  <inkml:trace contextRef="#ctx1" brushRef="#br0" timeOffset="54975.129">13948 13808 1311 0,'0'0'0'0,"4"-11"0"0,7-8 0 16,-11 19 188-16,0 0-188 0,7-9 188 0,-1 5-188 16,-6 4 128-16,0 0-128 0,13-9 128 0,5 0-128 15,-18 9 75-15,0 0-75 0,31-22 75 0,10-9-75 16,-41 31 25-16,0 0-25 0,44-38 26 0,11-8-26 0,-55 46 15 15,0 0-15-15,80-64 15 0,20-15-15 0,-100 79 10 16,0 0-10-16,108-86 11 0,9-8-11 0,-117 94 17 16,0 0-17-16,134-97 17 0,13-2-17 0,-147 99 22 15,0 0-22-15,150-110 23 0,6-5-23 0,-156 115 32 16,0 0-32-16,171-115 33 0,9-10-33 0,-180 125 2 16,0 0-2-16,183-121 2 0,2 0-2 0,-185 121 1 0,0 0-1 15,173-115 1-15,-8 3-1 0,-165 112-2 0,0 0 2 16,161-104-1-16,-8 9 1 0,-153 95-6 0,0 0 6 15,156-101-6-15,0 2 6 0,-156 99-1 0,0 0 1 0,139-84-1 16,-11 10 1-16,-128 74 0 0,0 0 0 0,123-71 0 16,-7 7 0-16,-116 64 1 0,0 0-1 0,97-57 2 15,-20 9-2-15,-77 48 6 0,0 0-6 0,66-42 6 16,-11 7-6-16,-55 35-1 0,0 0 1 0,37-25-1 16,-11 6 1-16,-26 19-64 0,0 0 64 0,18-12-63 15,-12 3 63-15,-6 9-115 0,0 0 115 0,5-6-115 16,-5 4 115-16,0 2-29 0,0 0 29 0,-16 2-29 15,-16 4 29-15,-15-3-1378 0</inkml:trace>
  <inkml:trace contextRef="#ctx1" brushRef="#br0" timeOffset="56762.822">13980 10956 1726 0,'5'7'0'0,"-5"-7"75"16,0 0-75-16,4 0 76 0,-4-2-76 0,0 2 68 15,0 0-68-15,0 0 68 0,0-4-68 0,0 4 3 16,0 0-3-16,0 0 4 0,-6-3-4 0,6 3-122 15,0 0 122-15,0-6-122 0,0 1 122 0,0 5-120 0,0 0 120 16,6-13-120-16,3-5 120 0,-9 18-37 0,0 0 37 16,13-26-37-16,0-5 37 0,14-26-1028 0</inkml:trace>
  <inkml:trace contextRef="#ctx1" brushRef="#br0" timeOffset="56927.39">14288 10831 998 0,'0'0'0'0,"-9"0"0"16,-6 2 0-16,15-2 87 0,0 0-87 0,-4 9 87 15,6 7-87-15,-2-16-49 0,0 0 49 0,2 10-48 16,2-1 48-16,-4-9 5 0,0 0-5 0,1 9 5 16,3-2-5-16,4 10-755 0</inkml:trace>
  <inkml:trace contextRef="#ctx1" brushRef="#br0" timeOffset="57123.134">14319 11349 1076 0,'0'0'0'0,"2"-16"0"0,3-10 0 0,-5 26 101 16,0 0-101-16,2 6 102 0,0 16-102 0,-2-22-48 15,0 0 48-15,2 14-48 0,2 3 48 0,-4-17 3 0,0 0-3 16,0 11 3-16,0-2-3 0,0 8-833 0</inkml:trace>
  <inkml:trace contextRef="#ctx1" brushRef="#br0" timeOffset="57257.776">14011 11595 415 0,'0'0'0'0,"2"5"0"16,1 5 0-16,5 4-252 0</inkml:trace>
  <inkml:trace contextRef="#ctx1" brushRef="#br0" timeOffset="57817.282">13715 11166 1547 0,'0'0'0'0,"17"9"0"0,14 8 0 16,-31-17 202-16,0 0-202 0,13 4 202 0,-4-14-202 0,-9 10 131 16,0 0-131-16,8-5 131 0,-5-2-131 15,-3 7 26-15,0 0-26 0,8-10 26 0,-7 1-26 0,-1 9-117 16,0 0 117-16,8-11-116 0,1 0 116 0,-9 11-26 16,0 0 26-16,13-11-25 0,1 2 25 0,14-9-1420 15</inkml:trace>
  <inkml:trace contextRef="#ctx1" brushRef="#br0" timeOffset="58189.286">14246 11302 998 0,'0'0'0'0,"-10"-4"0"0,-12-1 0 16,22 5 210-16,0 0-210 0,-5 12 211 0,1 12-211 16,4-24 106-16,0 0-106 0,0 20 106 0,-3 2-106 0,3-22-43 15,0 0 43-15,-2 17-42 0,-2-2 42 0,4-15-100 16,0 0 100-16,-7 14-99 0,-1-6 99 0,8-8-21 16,0 0 21-16,-9 5-21 0,-2-3 21 0,-9 5-914 15</inkml:trace>
  <inkml:trace contextRef="#ctx1" brushRef="#br0" timeOffset="58429.65">14020 10868 1054 0,'0'0'0'0,"0"25"0"16,0 19 0-16,0-44 76 0,0 0-76 0,5 6 77 15,3-26-77-15,-8 20-49 0,0 0 49 0,5-13-48 16,1-4 48-16,-6 17 0 0,0 0 0 0,7-14 0 16,-1 3 0-16,3-19-773 0</inkml:trace>
  <inkml:trace contextRef="#ctx1" brushRef="#br0" timeOffset="58593.212">14191 11100 953 0,'0'0'0'0,"-4"13"0"0,-5 7 0 16,9-20 22-16,0 0-22 0,-9 22 22 0,-1 4-22 0,10-26-31 15,0 0 31-15,-9 20-31 0,6-2 31 0,3-18 2 16,0 0-2-16,-6 13 2 0,2-4-2 0,-3 13-645 15</inkml:trace>
  <inkml:trace contextRef="#ctx1" brushRef="#br0" timeOffset="58760.765">14106 11360 595 0,'0'0'0'0,"-14"11"0"15,-12 8 0-15,26-19-5 0,0 0 5 0,-24 14-4 16,-4 3 4-16,28-17 21 0,0 0-21 0,-20 13 21 16,6-4-21-16,-25 13-417 0</inkml:trace>
  <inkml:trace contextRef="#ctx1" brushRef="#br0" timeOffset="58968.64">13855 11386 1401 0,'0'0'0'0,"4"2"0"0,3 5 0 0,-7-7 153 16,0 0-153-16,-2 8 153 0,-3 6-153 0,5-14-1 16,0 0 1-16,-4 13 0 0,-2-2 0 0,6-11-94 15,0 0 94-15,0 15-94 0,0-1 94 0,0-14-33 16,0 0 33-16,0 13-33 0,0-2 33 0,4 13-1021 15</inkml:trace>
  <inkml:trace contextRef="#ctx1" brushRef="#br0" timeOffset="59120.233">13939 11769 1087 0,'0'0'0'15,"0"-7"0"-15,2-6 0 0,-2 13 63 0,0 0-63 0,11 9 64 16,0 9-64-16,-11-18-33 0,0 0 33 0,17 15-33 15,-5 0 33-15,-12-15 3 0,0 0-3 0,24 9 3 16,8-2-3-16,21 9-807 0</inkml:trace>
  <inkml:trace contextRef="#ctx1" brushRef="#br0" timeOffset="59301.753">14345 11538 1323 0,'0'0'0'0,"-13"17"0"0,-9 5 0 16,22-22-2-16,0 0 2 0,-2 1-1 0,4-10 1 15,-2 9-65-15,0 0 65 0,4-7-64 0,-1 0 64 16,-3 7-1-16,0 0 1 0,4-10-1 0,-2 1 1 0,3-9-832 16</inkml:trace>
  <inkml:trace contextRef="#ctx1" brushRef="#br0" timeOffset="60469.539">15123 9974 1155 0,'0'0'0'0,"14"5"0"15,8 6 0-15,-22-11 193 0,0 0-193 0,2 0 194 16,-4 0-194-16,2 0 155 0,0 0-155 0,0 0 155 15,-9 0-155-15,9 0 107 0,0 0-107 0,0 0 108 16,4 2-108-16,-4-2 52 0,0 0-52 0,9 4 52 16,6-1-52-16,-15-3 34 0,0 0-34 0,22 6 34 15,0 1-34-15,-22-7 3 0,0 0-3 0,24 6 4 0,1 1-4 16,-25-7-15-16,0 0 15 0,28 6-15 0,-1-3 15 16,-27-3-64-16,0 0 64 0,22 6-63 0,2-6 63 0,-24 0-100 15,0 0 100-15,22 0-99 0,-5 0 99 0,-17 0-15 16,0 0 15-16,14 0-15 0,-1 0 15 0,15-4-1332 15</inkml:trace>
  <inkml:trace contextRef="#ctx1" brushRef="#br0" timeOffset="60709.555">15249 9849 1143 0,'0'0'0'16,"15"13"0"-16,11 5 0 0,-26-18 142 0,0 0-142 15,-4 8 142-15,-18-3-142 0,22-5 88 0,0 0-88 0,-15 4 88 16,-5 5-88-16,20-9 48 0,0 0-48 0,-17 13 49 16,5 9-49-16,12-22 3 0,0 0-3 0,-13 24 3 15,4 1-3-15,9-25 0 0,0 0 0 0,-6 28 1 16,2-1-1-16,4-27-36 0,0 0 36 0,-7 30-36 16,0-3 36-16,7-27-82 0,0 0 82 0,-4 26-81 15,0-4 81-15,4-22-15 0,0 0 15 0,-3 20-15 16,6-4 15-16,-3 21-1018 0</inkml:trace>
  <inkml:trace contextRef="#ctx1" brushRef="#br0" timeOffset="61024.987">15449 9666 1188 0,'0'0'0'0,"-5"17"0"0,-3 8 0 0,8-25 147 16,0 0-147-16,0 11 147 0,2-5-147 0,-2-6 85 16,0 0-85-16,6 1 85 0,-3-1-85 0,-3 0 55 15,0 0-55-15,11 4 55 0,6 2-55 0,-17-6 3 16,0 0-3-16,18 11 3 0,4-2-3 0,-22-9 7 0,0 0-7 16,28 9 8-16,7 4-8 0,-35-13 3 0,0 0-3 15,38 9 4-15,2-4-4 0,-40-5 6 0,0 0-6 16,39 8 6-16,-8-5-6 0,-31-3-2 0,0 0 2 15,30 6-1-15,-5-4 1 0,-25-2-87 0,0 0 87 16,22 3-87-16,-3 1 87 0,-19-4-92 0,0 0 92 0,18 0-91 16,4 4 91-16,-22-4-16 0,0 0 16 0,15 0-15 15,-3 0 15-15,20 0-995 0</inkml:trace>
  <inkml:trace contextRef="#ctx1" brushRef="#br0" timeOffset="61237.419">15717 9609 1188 0,'0'0'0'0,"-11"9"0"15,-4 6 0-15,15-15 141 0,0 0-141 0,-14 17 142 0,3-5-142 16,11-12 100-16,0 0-100 0,-11 22 101 0,1 6-101 16,10-28 63-16,0 0-63 0,-7 29 64 0,2 8-64 15,5-37-1-15,0 0 1 0,-10 33 0 0,-2 5 0 0,12-38-81 16,0 0 81-16,-13 39-80 0,-2-1 80 0,15-38-4 15,0 0 4-15,-9 33-4 0,0-5 4 0,-13 32-1161 16</inkml:trace>
  <inkml:trace contextRef="#ctx1" brushRef="#br0" timeOffset="61566.59">15911 9465 763 0,'0'0'0'0,"-12"16"0"16,-5 12 0-16,17-28 84 0,0 0-84 0,-5 3 84 15,5-10-84-15,0 7 68 0,0 0-68 0,0-2 68 16,0-5-68-16,0 7 18 0,0 0-18 0,0 0 18 15,0 0-18-15,0 0-1 0,0 0 1 0,3 7 0 16,6-1 0-16,-9-6-1 0,0 0 1 0,15 12 0 16,11 1 0-16,-26-13-4 0,0 0 4 0,25 9-4 15,9 4 4-15,-34-13-13 0,0 0 13 0,31 9-13 16,2 0 13-16,-33-9-67 0,0 0 67 0,31 8-67 16,0-3 67-16,-31-5-12 0,0 0 12 0,26 6-12 0,-6-3 12 15,28 7-619-15</inkml:trace>
  <inkml:trace contextRef="#ctx1" brushRef="#br0" timeOffset="61777.565">16110 9384 1155 0,'0'0'0'0,"9"16"0"0,4 12 0 0,-13-28 132 15,0 0-132-15,-4 13 132 0,-14-4-132 0,18-9 97 16,0 0-97-16,-15 9 97 0,-2 4-97 0,17-13 44 0,0 0-44 15,-14 18 45-15,1 10-45 0,13-28-2 0,0 0 2 16,-13 29-1-16,4 4 1 0,9-33-86 0,0 0 86 16,-6 33-85-16,3 4 85 0,3-37-11 0,0 0 11 0,-6 34-10 15,3 1 10-15,-10 35-1068 0</inkml:trace>
  <inkml:trace contextRef="#ctx1" brushRef="#br0" timeOffset="62241.521">15589 10267 1076 0,'0'0'0'0,"9"2"0"0,7 3 0 0,-16-5 179 0,0 0-179 0,9 4 180 15,-9-2-180-15,0-2 154 0,0 0-154 0,4 3 154 16,-2-3-154-16,-2 0 83 0,0 0-83 0,13 4 83 16,3-4-83-16,-16 0 30 0,0 0-30 0,30 2 30 15,8 1-30-15,-38-3 1 0,0 0-1 0,41 4 1 16,4 0-1-16,-45-4-66 0,0 0 66 0,46 5-66 15,2-1 66-15,-48-4-8 0,0 0 8 0,42 5-7 16,-5 1 7-16,42 5-1307 0</inkml:trace>
  <inkml:trace contextRef="#ctx1" brushRef="#br0" timeOffset="62482.903">15911 10168 1334 0,'0'0'0'0,"15"13"0"0,11 11 0 0,-26-24 134 15,0 0-134-15,0 7 135 0,-17-7-135 0,17 0 84 16,0 0-84-16,-13 5 84 0,-1 5-84 0,14-10 22 16,0 0-22-16,-11 18 22 0,0 11-22 0,11-29-112 15,0 0 112-15,-9 28-111 0,-1 6 111 0,10-34-111 16,0 0 111-16,-5 37-111 0,1 3 111 0,4-40-35 0,0 0 35 15,-3 39-35-15,1-1 35 0,-7 39-907 0</inkml:trace>
  <inkml:trace contextRef="#ctx1" brushRef="#br0" timeOffset="62871.858">16029 9968 987 0,'0'0'0'0,"0"22"0"0,0 15 0 0,0-37 164 15,0 0-164-15,4 4 164 0,1-19-164 0,-5 15 130 16,0 0-130-16,7-7 130 0,8-6-130 0,-15 13 80 16,0 0-80-16,22-6 81 0,7 6-81 0,-29 0 35 15,0 0-35-15,30 2 35 0,1 2-35 0,-31-4 0 16,0 0 0-16,37 7 0 0,-1 2 0 0,-36-9-88 15,0 0 88-15,41 9-87 0,-1-3 87 0,-40-6-12 16,0 0 12-16,35 7-12 0,2 2 12 0,36 10-1143 16</inkml:trace>
  <inkml:trace contextRef="#ctx1" brushRef="#br0" timeOffset="63113.168">16278 9893 1345 0,'0'0'0'0,"15"13"0"15,9 7 0-15,-24-20 135 0,0 0-135 0,2 20 136 16,-13-3-136-16,11-17 90 0,0 0-90 0,-4 24 91 16,-1 1-91-16,5-25 45 0,0 0-45 0,-4 28 46 0,0 3-46 15,4-31-112-15,0 0 112 0,-2 35-112 0,2-2 112 16,0-33-108-16,0 0 108 0,0 36-108 0,4 1 108 15,-4-37-26-15,0 0 26 0,6 27-25 0,-6-6 25 16,5 26-982-16</inkml:trace>
  <inkml:trace contextRef="#ctx1" brushRef="#br0" timeOffset="63463.229">16093 10430 1513 0,'0'0'0'0,"7"4"0"16,3-3 0-16,-10-1 165 0,0 0-165 0,9 0 165 16,5-1-165-16,-14 1 99 0,0 0-99 0,13 0 99 15,0 0-99-15,-13 0 17 0,0 0-17 0,15 1 17 16,1 7-17-16,-16-8-95 0,0 0 95 0,19 3-94 16,-1 7 94-16,-18-10-120 0,0 0 120 0,26 9-120 15,7 3 120-15,-33-12-36 0,0 0 36 0,22 6-36 16,-2-2 36-16,24 7-1112 0</inkml:trace>
  <inkml:trace contextRef="#ctx1" brushRef="#br0" timeOffset="63669.794">16293 10353 1255 0,'0'0'0'0,"6"9"0"0,3 6 0 0,-9-15 109 0,0 0-109 16,-8 16 110-16,-6 3-110 0,14-19 35 0,0 0-35 16,-13 22 36-16,-2 1-36 0,15-23-82 0,0 0 82 15,-13 31-82-15,4 4 82 0,9-35-21 0,0 0 21 0,-14 33-21 16,-3 0 21-16,-14 33-939 0</inkml:trace>
  <inkml:trace contextRef="#ctx1" brushRef="#br0" timeOffset="65169.764">14992 11602 975 0,'0'0'0'0,"2"18"0"0,6 14 0 0,-8-32 169 15,0 0-169-15,0 0 169 0,0-13-169 0,0 13 147 16,0 0-147-16,0-9 147 0,0-4-147 0,0 13 112 15,0 0-112-15,0-7 113 0,0 1-113 0,0 6 60 16,0 0-60-16,0 0 61 0,0 0-61 0,0 0 48 16,0 0-48-16,0 0 48 0,1 7-48 0,-1-7 37 15,0 0-37-15,2 13 37 0,4 5-37 0,-6-18 15 0,0 0-15 16,0 21 16-16,2 2-16 0,-2-23 13 0,0 0-13 16,0 28 13-16,-2 3-13 0,2-31 9 0,0 0-9 15,0 26 10-15,-6 1-10 0,6-27 1 0,0 0-1 0,-3 22 1 16,-5 0-1-16,8-22-2 0,0 0 2 0,-5 15-1 15,-1-4 1-15,6-11-6 0,0 0 6 0,-4 9-6 16,4-4 6-16,0-5-9 0,0 0 9 0,-3 4-9 16,1 0 9-16,2-4-4 0,0 0 4 0,0 0-3 15,0 0 3-15,0 0-6 0,0 0 6 0,5-4-6 16,-3 0 6-16,-2 4-3 0,0 0 3 0,11-9-3 16,8-7 3-16,-19 16-2 0,0 0 2 0,14-15-1 15,3 2 1-15,-17 13-5 0,0 0 5 0,20-18-4 16,2 0 4-16,-22 18-2 0,0 0 2 0,22-17-2 15,0 1 2-15,-22 16 0 0,0 0 0 0,18-15 0 0,4 0 0 16,-22 15 0-16,0 0 0 0,15-12 0 16,-2 1 0-16,-13 11 0 0,0 0 0 0,13-10 0 0,-8 5 0 15,-5 5 1-15,0 0-1 0,4-6 1 0,-4 3-1 16,0 3-1-16,0 0 1 0,-7-6-1 0,-8 1 1 0,15 5-4 16,0 0 4-16,-18-6-4 0,-10 1 4 0,28 5-8 15,0 0 8-15,-31-6-7 0,-6 3 7 0,37 3-8 16,0 0 8-16,-35-10-8 0,-7 3 8 0,42 7-8 15,0 0 8-15,-40-9-8 0,-1 0 8 0,41 9-15 16,0 0 15-16,-31-7-15 0,4-1 15 0,27 8-50 16,0 0 50-16,-22-3-49 0,2-5 49 0,20 8-100 15,0 0 100-15,-15-3-100 0,6 1 100 0,9 2-20 16,0 0 20-16,0 0-20 0,3 2 20 0,3-1-1213 0</inkml:trace>
  <inkml:trace contextRef="#ctx1" brushRef="#br0" timeOffset="66189.586">15335 11274 1334 0,'0'0'0'0,"0"6"0"16,0-3 0-16,0-3 196 0,0 0-196 0,0 0 196 15,0 0-196-15,0 0 69 0,0 0-69 0,0 0 69 16,0 0-69-16,0 0 35 0,0 0-35 0,0 0 36 15,0 0-36-15,0 0-6 0,0 0 6 0,0 4-6 16,0 2 6-16,0-6-13 0,0 0 13 0,0 12-12 16,0 7 12-16,0-19-9 0,0 0 9 0,2 18-9 0,2 8 9 15,-4-26-15-15,0 0 15 0,4 27-15 0,-4 8 15 16,0-35-39-16,0 0 39 0,0 27-38 0,-4 3 38 16,4-30-42-16,0 0 42 0,-2 27-41 0,0-1 41 15,2-26-35-15,0 0 35 0,-2 22-34 0,2-2 34 0,0-20-26 16,0 0 26-16,-3 17-25 0,3-3 25 0,0-14-26 15,0 0 26-15,0 13-26 0,-2-4 26 0,2-9-4 16,0 0 4-16,0 9-3 0,-2 0 3 0,2-9-15 16,0 0 15-16,0 8-14 0,-2-6 14 0,2-2-15 15,0 0 15-15,0 0-15 0,0 0 15 0,0 0-1 16,0 0 1-16,0 0-1 0,4-6 1 0,-4 6 15 16,0 0-15-16,5-5 16 0,1-5-16 0,-6 10 35 0,0 0-35 15,11-11 35-15,4 0-35 0,-15 11 32 0,0 0-32 16,18-12 32-16,4-3-32 0,-22 15 22 0,0 0-22 0,27-16 22 15,5-1-22-15,-32 17 28 0,0 0-28 0,22-15 28 16,0 4-28-16,-22 11 7 0,0 0-7 0,20-9 7 16,-4 2-7-16,-16 7 18 0,0 0-18 0,15-7 18 15,-2 1-18-15,-13 6 8 0,0 0-8 0,5-4 8 16,1 1-8-16,-6 3 15 0,0 0-15 0,4-2 16 16,-1 0-16-16,-3 2 8 0,0 0-8 0,0 0 9 15,-7-5-9-15,7 5 9 0,0 0-9 0,-11-10 9 16,-11-2-9-16,22 12 3 0,0 0-3 0,-22-11 4 15,-6-2-4-15,28 13 6 0,0 0-6 0,-27-13 6 16,-4-5-6-16,31 18 7 0,0 0-7 0,-32-17 7 16,1-7-7-16,31 24 3 0,0 0-3 0,-24-16 3 15,-1-1-3-15,25 17-6 0,0 0 6 0,-22-11-6 0,3 4 6 16,19 7-108-16,0 0 108 0,-14-4-107 0,-1 3 107 16,15 1-17-16,0 0 17 0,-11 1-17 0,2 7 17 15,-11 1-1155-15</inkml:trace>
  <inkml:trace contextRef="#ctx1" brushRef="#br0" timeOffset="67180.934">15378 11807 1334 0,'0'0'0'0,"7"-7"0"0,6-4 0 0,-13 11 173 16,0 0-173-16,0 0 174 0,-4 4-174 0,4-4 126 15,0 0-126-15,-5 5 126 0,1 1-126 0,4-6 73 0,0 0-73 16,-6 9 73-16,3 4-73 0,3-13 3 0,0 0-3 15,-8 12 4-15,3 3-4 0,5-15 1 0,0 0-1 16,-6 20 1-16,1-1-1 0,5-19 1 0,0 0-1 0,-4 20 1 16,1 4-1-16,3-24-2 0,0 0 2 0,-6 22-2 15,2 0 2-15,4-22-7 0,0 0 7 0,-5 21-6 16,1 1 6-16,4-22-24 0,0 0 24 0,-5 19-23 16,3-5 23-16,2-14-13 0,0 0 13 0,0 13-13 15,0-2 13-15,0-11-27 0,0 0 27 0,0 9-27 16,2-3 27-16,-2-6-13 0,0 0 13 0,2 4-12 15,1-1 12-15,-3-3-11 0,0 0 11 0,0 0-10 16,2 4 10-16,-2-4-17 0,0 0 17 0,7 0-17 16,-1-2 17-16,-6 2-1 0,0 0 1 0,11-4-1 15,4 1 1-15,-15 3 1 0,0 0-1 0,14-8 2 16,5 1-2-16,-19 7 10 0,0 0-10 0,25-9 11 0,8-6-11 16,-33 15 27-16,0 0-27 0,32-14 27 0,2-1-27 15,-34 15 29-15,0 0-29 0,32-15 29 0,-1 2-29 16,-31 13 13-16,0 0-13 0,29-10 14 0,-3 2-14 0,-26 8 6 15,0 0-6-15,22-9 6 0,-2 2-6 0,-20 7 4 16,0 0-4-16,16-6 4 0,-3 3-4 0,-13 3 0 16,0 0 0-16,9-6 0 0,1 4 0 0,-10 2-8 15,0 0 8-15,2-2-7 0,-1 2 7 0,-1 0-10 16,0 0 10-16,-3-5-10 0,-7-1 10 0,10 6-5 16,0 0 5-16,-16-7-4 0,-6-2 4 0,22 9-13 15,0 0 13-15,-26-11-13 0,-7 0 13 0,33 11-8 16,0 0 8-16,-36-13-8 0,-7 0 8 0,43 13-24 0,0 0 24 15,-40-18-23-15,-6 0 23 0,46 18-43 0,0 0 43 16,-38-15-43-16,1 4 43 0,37 11-55 0,0 0 55 0,-31-9-54 16,3 7 54-16,28 2-94 0,0 0 94 0,-22 0-94 15,4 4 94-15,18-4-99 0,0 0 99 0,-9 3-98 16,0 1 98-16,9-4-19 0,0 0 19 0,-6 2-18 16,4 0 18-16,-5 3-909 0</inkml:trace>
  <inkml:trace contextRef="#ctx1" brushRef="#br0" timeOffset="68173.151">14840 12042 1110 0,'0'0'0'0,"13"5"0"16,7 8 0-16,-20-13 222 0,0 0-222 0,2 4 223 16,-13-4-223-16,11 0 181 0,0 0-181 0,-7-4 182 15,-1 2-182-15,8 2 104 0,0 0-104 0,-5-2 105 16,1 1-105-16,4 1 44 0,0 0-44 0,0 0 44 0,0 9-44 16,0-9 20-16,0 0-20 0,0 9 20 0,4 0-20 15,-4-9 5-15,0 0-5 0,0 20 5 0,5 6-5 16,-5-26-5-16,0 0 5 0,0 29-4 0,0 6 4 0,0-35-56 15,0 0 56-15,4 31-56 0,-4 6 56 16,0-37-58-16,0 0 58 0,0 33-58 0,0-2 58 0,0-31-57 16,0 0 57-16,2 29-56 0,0 0 56 0,-2-29-46 15,0 0 46-15,1 19-46 0,3-3 46 0,-4-16-31 16,0 0 31-16,0 13-31 0,4-4 31 0,-4-9-16 16,0 0 16-16,5 8-15 0,-5-5 15 0,0-3-29 15,0 0 29-15,6 2-29 0,-1-4 29 0,-5 2 0 16,0 0 0-16,11-5 0 0,-2-4 0 0,-9 9 5 0,0 0-5 15,10-13 5-15,1-7-5 0,-11 20 23 0,0 0-23 16,11-21 24-16,3 0-24 0,-14 21 14 0,0 0-14 16,13-22 15-16,-4-4-15 0,-9 26 35 0,0 0-35 0,19-22 36 15,-3 0-36-15,-16 22 28 0,0 0-28 16,19-15 28-16,-1 2-28 0,-18 13 15 0,0 0-15 0,18-9 15 16,2 2-15-16,-20 7 12 0,0 0-12 0,21-6 13 15,-7 5-13-15,-14 1-1 0,0 0 1 0,15-2-1 16,-2 2 1-16,-13 0-9 0,0 0 9 0,13 0-9 15,-1 0 9-15,-12 0-18 0,0 0 18 0,10 0-18 16,-7 2 18-16,-3-2-4 0,0 0 4 0,6 0-3 16,-3 1 3-16,-3-1-1 0,0 0 1 0,0 0 0 15,0 0 0-15,0 0 0 0,0 0 0 0,0 0 0 16,-3-1 0-16,3 1 7 0,0 0-7 0,-13-4 8 16,-2-2-8-16,15 6 9 0,0 0-9 0,-22-7 9 15,-11-2-9-15,33 9 9 0,0 0-9 0,-35-13 9 0,-3-5-9 16,38 18 8-16,0 0-8 0,-37-17 8 0,-1-1-8 15,38 18 8-15,0 0-8 0,-32-15 8 0,7 1-8 0,25 14 3 16,0 0-3-16,-22-11 4 0,7 2-4 0,15 9-30 16,0 0 30-16,-13-8-30 0,8 3 30 0,5 5-93 15,0 0 93-15,9-9-93 0,9-1 93 0,-18 10-17 16,0 0 17-16,19-9-17 0,-1 2 17 0,19-10-1201 16</inkml:trace>
  <inkml:trace contextRef="#ctx1" brushRef="#br0" timeOffset="70694.689">15798 10800 1591 0,'0'0'0'0,"2"5"0"16,1-1 0-16,-3-4 56 0,0 0-56 0,0-4 56 16,-7-3-56-16,7 7 74 0,0 0-74 0,-6-5 74 15,1-3-74-15,5 8 42 0,0 0-42 0,-4-5 42 16,-3-1-42-16,7 6 6 0,0 0-6 0,-2-3 6 15,-2-1-6-15,4 4 41 0,0 0-41 0,0 0 41 16,-3-4-41-16,3 4 32 0,0 0-32 0,0 0 32 0,-2-2-32 16,2 2 22-16,0 0-22 0,0 0 23 0,0-5-23 15,0 5 11-15,0 0-11 0,0 0 11 0,0-4-11 16,0 4 18-16,0 0-18 0,0 0 19 0,0 0-19 0,0 0 8 16,0 0-8-16,0 0 8 0,4 9-8 0,-4-9 3 15,0 0-3-15,5 11 4 0,-3 10-4 0,-2-21 3 16,0 0-3-16,4 23 3 0,-1 9-3 0,-3-32 0 15,0 0 0-15,2 31 0 0,0 3 0 0,-2-34-9 16,0 0 9-16,5 35-9 0,-1 4 9 0,-4-39-17 16,0 0 17-16,2 35-17 0,0 1 17 0,-2-36-26 0,0 0 26 15,2 33-25-15,-2 4 25 0,0-37-31 16,0 0 31-16,0 36-31 0,-2 5 31 0,2-41-43 0,0 0 43 16,-2 34-42-16,0 3 42 0,2-37-56 0,0 0 56 0,-4 35-56 15,-1-8 56-15,5-27-50 0,0 0 50 16,-2 26-50-16,0-9 50 0,2-17-50 0,0 0 50 0,0 16-49 15,-3-3 49-15,3-13-32 0,0 0 32 0,-2 11-32 16,2-2 32-16,0-9-24 0,0 0 24 0,0 9-23 16,-2-3 23-16,2-6-26 0,0 0 26 0,0 3-26 15,-2 1 26-15,2-4-72 0,0 0 72 0,0 0-72 16,0 4 72-16,0-4-73 0,0 0 73 0,0 0-73 16,0 0 73-16,0 0-15 0,0 0 15 0,0 0-15 15,0 0 15-15,0 0-823 0</inkml:trace>
  <inkml:trace contextRef="#ctx1" brushRef="#br0" timeOffset="72152.628">14304 12012 1143 0,'0'0'0'0,"0"0"0"0,22-7 0 16,-22 7 176-16,0 0-176 0,0 0 176 0,-5 6-176 0,5-6 117 15,0 0-117-15,-4 0 117 0,1 3-117 0,3-3 64 16,0 0-64-16,-4 2 64 0,2 0-64 0,2-2 8 16,0 0-8-16,0 0 9 0,0 4-9 0,0-4 10 15,0 0-10-15,0 3 11 0,4 1-11 0,-4-4 15 16,0 0-15-16,7 5 15 0,2 3-15 0,-9-8 22 16,0 0-22-16,22 5 23 0,8 4-23 0,-30-9 14 0,0 0-14 15,36 10 15-15,10-1-15 0,-46-9 5 0,0 0-5 16,46 11 5-16,4-2-5 0,-50-9-2 0,0 0 2 15,44 5-1-15,0 1 1 0,-44-6-97 0,0 0 97 0,36 7-97 16,-3 1 97-16,-33-8-100 0,0 0 100 0,31 7-100 16,-5 4 100-16,-26-11-30 0,0 0 30 0,19 5-30 15,-10 1 30-15,15 7-1097 0</inkml:trace>
  <inkml:trace contextRef="#ctx1" brushRef="#br0" timeOffset="73156.079">14525 10901 942 0,'0'0'0'0,"12"-11"0"16,9-8 0-16,-21 19 137 0,0 0-137 0,7-3 137 16,-14 6-137-16,7-3 110 0,0 0-110 0,0 0 111 15,7 2-111-15,-7-2 90 0,0 0-90 0,15-5 91 16,12-8-91-16,-27 13 57 0,0 0-57 0,35-18 58 0,2-4-58 16,-37 22 57-16,0 0-57 0,45-26 57 0,9-5-57 15,-54 31 39-15,0 0-39 0,62-31 40 0,6-2-40 0,-68 33 46 16,0 0-46-16,86-39 47 0,17-8-47 15,-103 47 28-15,0 0-28 0,81-43 28 0,-6 5-28 0,-75 38-23 16,0 0 23-16,48-28-22 0,-21 12 22 0,-27 16-98 16,0 0 98-16,22-13-97 0,-9 8 97 0,-13 5-17 15,0 0 17-15,7-8-17 0,-9 7 17 0,10-7-1287 16</inkml:trace>
  <inkml:trace contextRef="#ctx1" brushRef="#br0" timeOffset="75422.677">15664 9961 796 0,'0'0'0'0,"9"7"0"16,6 2 0-16,-15-9 99 0,0 0-99 0,0 0 100 15,-6-5-100-15,6 5 100 0,0 0-100 0,-5-2 101 16,1 0-101-16,4 2 66 0,0 0-66 0,-6-5 67 16,3 3-67-16,3 2 30 0,0 0-30 0,0 0 30 15,0 0-30-15,0 0 25 0,0 0-25 0,3 4 26 16,3 1-26-16,-6-5 3 0,0 0-3 0,2 7 4 15,1 3-4-15,-3-10 1 0,0 0-1 0,4 7 1 0,2 4-1 16,-6-11-2-16,0 0 2 0,7 11-1 0,2 4 1 16,-9-15-42-16,0 0 42 0,6 12-42 0,1-1 42 15,-7-11-65-15,0 0 65 0,7 13-65 0,1 4 65 0,-8-17-10 16,0 0 10-16,5 12-10 0,3-2 10 0,1 13-847 16</inkml:trace>
  <inkml:trace contextRef="#ctx1" brushRef="#br0" timeOffset="75754.587">15673 10025 740 0,'0'0'0'0,"9"15"0"16,8 10 0-16,-17-25 99 0,0 0-99 0,5 4 99 16,-10-11-99-16,5 7 103 0,0 0-103 0,-2-6 104 15,0 3-104-15,2 3 72 0,0 0-72 0,0-6 72 16,0 4-72-16,0 2 33 0,0 0-33 0,0 0 33 16,4 4-33-16,-4-4 26 0,0 0-26 0,5 4 26 15,1 1-26-15,-6-5 4 0,0 0-4 0,5 7 4 16,2 3-4-16,-7-10-34 0,0 0 34 0,10 9-33 15,-7 3 33-15,-3-12-70 0,0 0 70 0,10 10-70 0,-7 1 70 16,-3-11-13-16,0 0 13 0,6 11-12 0,-3-2 12 16,7 7-825-16</inkml:trace>
  <inkml:trace contextRef="#ctx1" brushRef="#br0" timeOffset="76279.331">15695 10003 819 0,'0'0'0'0,"9"18"0"0,9 6 0 16,-18-24 79-16,0 0-79 0,0 8 79 0,0-16-79 0,0 8 69 15,0 0-69-15,0 0 70 0,0-2-70 0,0 2 52 16,0 0-52-16,4 2 53 0,5 7-53 0,-9-9 18 15,0 0-18-15,10 8 18 0,-1 1-18 0,-9-9 6 16,0 0-6-16,11 9 6 0,0 4-6 0,-11-13-55 16,0 0 55-16,11 7-55 0,2 4 55 0,-13-11-2 15,0 0 2-15,9 7-1 0,0 3 1 0,9 2-807 0</inkml:trace>
  <inkml:trace contextRef="#ctx1" brushRef="#br0" timeOffset="97927.727">4838 7660 875 0,'0'0'0'0,"-4"6"0"0,-1 7 0 0,5-13 124 16,0 0-124-16,-4 3 124 0,-2 1-124 0,6-4 99 0,0 0-99 15,-3 2 99-15,3 1-99 0,0-3 97 0,0 0-97 16,0 0 97-16,0 0-97 0,0 0 81 0,0 0-81 0,0 0 82 16,0 0-82-16,0 0 68 0,0 0-68 0,3 4 69 15,10 5-69-15,-13-9 56 0,0 0-56 0,15 15 56 16,3 7-56-16,-18-22 40 0,0 0-40 0,22 26 40 15,10 5-40-15,-32-31 18 0,0 0-18 0,27 31 18 16,-3 0-18-16,-24-31 20 0,0 0-20 0,29 35 20 16,-1 1-20-16,-28-36-25 0,0 0 25 0,22 35-24 15,2-7 24-15,-24-28-111 0,0 0 111 0,18 27-110 16,0-1 110-16,-18-26-22 0,0 0 22 0,17 22-22 16,-2-4 22-16,16 22-1262 0</inkml:trace>
  <inkml:trace contextRef="#ctx1" brushRef="#br0" timeOffset="98258.513">4807 8276 1446 0,'0'0'0'0,"18"-4"0"0,8-1 0 0,-26 5 174 0,0 0-174 16,11-4 175-16,-2 4-175 0,-9 0 120 15,0 0-120-15,7-4 120 0,-1 2-120 0,-6 2 68 0,0 0-68 16,13-3 68-16,5-1-68 0,-18 4 4 0,0 0-4 0,22-7 5 16,5-1-5-16,-27 8 1 0,0 0-1 0,32-7 1 15,-1 2-1-15,-31 5-39 0,0 0 39 0,36-13-39 16,-1 4 39-16,-35 9-94 0,0 0 94 0,30-10-94 15,-1 0 94-15,-29 10-126 0,0 0 126 0,31-15-126 16,6-2 126-16,-37 17-30 0,0 0 30 0,27-14-30 16,-3 1 30-16,30-15-1136 0</inkml:trace>
  <inkml:trace contextRef="#ctx1" brushRef="#br0" timeOffset="98497.793">5287 7810 1446 0,'0'0'0'0,"2"15"0"0,5 11 0 16,-7-26 208-16,0 0-208 0,0 5 208 0,0-10-208 15,0 5 150-15,0 0-150 0,-3 5 150 0,-6 4-150 0,9-9 94 16,0 0-94-16,-10 21 94 0,-2 6-94 0,12-27 32 16,0 0-32-16,-15 31 33 0,2 6-33 0,13-37 8 15,0 0-8-15,-16 38 8 0,1-1-8 0,15-37-20 16,0 0 20-16,-15 38-20 0,4 3 20 0,11-41-124 15,0 0 124-15,-2 35-123 0,2 1 123 0,0-36-18 16,0 0 18-16,2 29-18 0,2-5 18 0,0 29-1517 16</inkml:trace>
  <inkml:trace contextRef="#ctx1" brushRef="#br0" timeOffset="99430.447">4078 9525 1188 0,'0'0'0'0,"8"-7"0"16,4 1 0-16,-12 6 147 0,0 0-147 0,10-18 147 15,-1-4-147-15,-9 22 113 0,0 0-113 0,5-22 113 16,-1-6-113-16,-4 28 66 0,0 0-66 0,0-25 67 15,-4 3-67-15,4 22 7 0,0 0-7 0,-5-22 7 16,-8 3-7-16,13 19 6 0,0 0-6 0,-15-10 6 0,-1 2-6 16,16 8 7-16,0 0-7 0,-15 0 8 0,-7 6-8 15,22-6 3-15,0 0-3 0,-18 12 3 0,-1 7-3 16,19-19 5-16,0 0-5 0,-20 24 5 0,6 5-5 0,14-29 3 16,0 0-3-16,-15 27 3 0,6 5-3 0,9-32 5 15,0 0-5-15,-8 29 5 0,5 2-5 0,3-31 0 16,0 0 0-16,0 24 1 0,3-6-1 0,-3-18 6 15,0 0-6-15,13 17 7 0,0-5-7 0,-13-12 13 16,0 0-13-16,31 13 14 0,6-4-14 0,-37-9 24 16,0 0-24-16,40 10 25 0,1-9-25 0,-41-1 21 15,0 0-21-15,40 4 21 0,-3 0-21 0,-37-4 9 16,0 0-9-16,33 3 10 0,-4-1-10 0,-29-2 10 0,0 0-10 16,28 8 11-16,-6-3-11 0,-22-5 15 0,0 0-15 15,18 17 16-15,-9 6-16 0,-9-23 8 0,0 0-8 0,2 30 8 16,-8 3-8-16,6-33 3 0,0 0-3 15,-12 33 4-15,-7 1-4 0,19-34 0 0,0 0 0 0,-22 32 1 16,-2-1-1-16,24-31-13 0,0 0 13 0,-27 27-12 16,1-5 12-16,26-22-69 0,0 0 69 0,-22 13-69 15,2-2 69-15,20-11-83 0,0 0 83 0,-13 7-83 16,10-7 83-16,3 0-18 0,0 0 18 0,-4-13-18 16,8-10 18-16,-1-14-1268 0</inkml:trace>
  <inkml:trace contextRef="#ctx1" brushRef="#br0" timeOffset="99745.119">4410 9516 1379 0,'0'0'0'0,"4"11"0"0,2 5 0 0,-6-16 172 15,0 0-172-15,3 6 173 0,3-3-173 0,-6-3 111 16,0 0-111-16,3 0 112 0,3-3-112 0,-6 3 59 0,0 0-59 16,4 0 59-16,-4 0-59 0,0 0 1 0,0 0-1 15,5 3 1-15,2 1-1 0,-7-4-15 0,0 0 15 16,10 2-15-16,-1 5 15 0,-9-7-108 0,0 0 108 0,9 6-108 15,0 1 108-15,-9-7-19 0,0 0 19 0,9 9-18 16,-3 0 18-16,10 6-1274 0</inkml:trace>
  <inkml:trace contextRef="#ctx1" brushRef="#br0" timeOffset="99971.489">4284 9349 1166 0,'0'0'0'0,"13"7"0"0,7 8 0 15,-20-15 144-15,0 0-144 0,3 4 145 0,-8-4-145 16,5 0 89-16,0 0-89 0,-4 0 89 0,-1 0-89 16,5 0 1-16,0 0-1 0,-4 0 1 0,4 0-1 0,0 0-103 15,0 0 103-15,0 0-102 0,0 0 102 0,0 0-23 16,0 0 23-16,0 0-22 0,4 0 22 0,1-4-974 15</inkml:trace>
  <inkml:trace contextRef="#ctx1" brushRef="#br0" timeOffset="100887.125">4420 9380 1076 0,'0'0'0'0,"9"4"0"15,0-4 0-15,-9 0 118 0,0 0-118 0,7 2 118 16,-1 0-118-16,-6-2 96 0,0 0-96 0,3 1 96 15,-1-1-96-15,-2 0 59 0,0 0-59 0,8 4 59 16,1 0-59-16,-9-4 1 0,0 0-1 0,9 5 2 16,6 3-2-16,-15-8 7 0,0 0-7 0,16 9 8 0,2 0-8 15,-18-9 8-15,0 0-8 0,15 11 8 0,2 4-8 16,-17-15 7-16,0 0-7 0,9 11 8 16,-4 0-8-16,-5-11-1 0,0 0 1 0,4 9-1 0,-4 0 1 0,0-9-64 15,0 0 64-15,-4 5-63 0,-5-1 63 0,9-4-70 16,0 0 70-16,-9 0-70 0,-4-5 70 0,13 5-55 15,0 0 55-15,-11-11-55 0,-2-4 55 0,13 15 2 16,0 0-2-16,-13-22 3 0,-1-6-3 0,14 28 65 16,0 0-65-16,-8-25 65 0,-1-1-65 0,9 26 76 15,0 0-76-15,-3-22 77 0,1 4-77 0,2 18 74 16,0 0-74-16,0-18 75 0,5 7-75 0,-5 11 52 0,0 0-52 16,9-10 52-16,10 3-52 0,-19 7 40 0,0 0-40 15,18-4 40-15,4 4-40 0,-22 0 35 0,0 0-35 16,22 4 35-16,-4 2-35 0,-18-6 22 0,0 0-22 15,19 9 22-15,-3 0-22 0,-16-9 1 0,0 0-1 0,13 5 2 16,-4 5-2-16,-9-10 0 0,0 0 0 0,10 7 1 16,-5 0-1-16,-5-7-1 0,0 0 1 0,6 6 0 15,-3-3 0-15,-3-3-9 0,0 0 9 0,0 0-9 16,0 0 9-16,0 0-16 0,0 0 16 0,-3-7-15 16,-3-2 15-16,6 9-9 0,0 0 9 0,-5-17-9 15,-5-3 9-15,10 20-4 0,0 0 4 0,-7-20-4 16,-2-4 4-16,9 24-1 0,0 0 1 0,-4-18 0 15,2 3 0-15,2 15 6 0,0 0-6 0,0-11 7 16,6 0-7-16,-6 11 17 0,0 0-17 0,9-9 17 16,4 4-17-16,-13 5 9 0,0 0-9 0,13-6 9 15,5 2-9-15,-18 4 10 0,0 0-10 0,15-3 10 0,1-1-10 16,-16 4 8-16,0 0-8 0,19-2 8 0,-1-5-8 16,-18 7 8-16,0 0-8 0,18-7 8 0,-1-1-8 15,-17 8 3-15,0 0-3 0,18-12 4 0,0-3-4 0,-18 15 2 16,0 0-2-16,15-13 2 0,-2-5-2 0,-13 18 0 15,0 0 0-15,9-17 0 0,0 1 0 0,-9 16-1 16,0 0 1-16,4-15-1 0,2 6 1 0,-6 9-10 16,0 0 10-16,3-9-10 0,-3 3 10 0,0 6-4 15,0 0 4-15,0 0-4 0,0 0 4 0,0 0-7 16,0 0 7-16,6 6-7 0,-3 3 7 0,-3-9-3 16,0 0 3-16,10 9-3 0,-1 4 3 0,-9-13-6 15,0 0 6-15,13 11-5 0,-4 0 5 0,-9-11-13 0,0 0 13 16,13 5-13-16,-4 3 13 0,-9-8-50 0,0 0 50 15,9 5-50-15,-4-1 50 0,-5-4-78 0,0 0 78 0,17 0-77 16,1-4 77-16,-18 4-14 0,0 0 14 0,19-7-13 16,-1-2 13-16,19-6-1222 0</inkml:trace>
  <inkml:trace contextRef="#ctx1" brushRef="#br0" timeOffset="101081.113">4816 8750 1199 0,'0'0'0'0,"13"9"0"16,5 4 0-16,-18-13 137 0,0 0-137 0,4 4 137 15,-8-2-137-15,4-2 95 0,0 0-95 0,0 0 95 16,-5-2-95-16,5 2 3 0,0 0-3 0,-4-2 4 0,0 0-4 16,4 2-92-16,0 0 92 0,0 0-92 0,0-5 92 15,0 5-11-15,0 0 11 0,4-4-11 0,5-3 11 0,0-4-1036 16</inkml:trace>
  <inkml:trace contextRef="#ctx1" brushRef="#br0" timeOffset="101351.754">4928 8435 1188 0,'0'0'0'0,"0"18"0"0,-4 15 0 0,4-33 180 16,0 0-180-16,4 11 181 0,5-14-181 0,-9 3 137 0,0 0-137 15,9 3 137-15,0-1-137 0,-9-2 92 0,0 0-92 0,9 13 92 16,4 7-92-16,-13-20 26 0,0 0-26 16,13 24 26-16,-2 3-26 0,-11-27 11 0,0 0-11 0,18 32 11 15,8 2-11-15,-26-34 1 0,0 0-1 0,22 32 2 16,0-1-2-16,-22-31-15 0,0 0 15 0,28 33-14 16,3 3 14-16,-31-36-75 0,0 0 75 0,27 26-75 15,1 1 75-15,-28-27-119 0,0 0 119 0,31 24-118 16,6 0 118-16,-37-24-32 0,0 0 32 0,27 18-32 15,-1-3 32-15,29 20-1135 0</inkml:trace>
  <inkml:trace contextRef="#ctx1" brushRef="#br0" timeOffset="102146.501">5416 8635 1199 0,'0'0'0'0,"-2"11"0"0,-5 5 0 0,7-16 142 16,0 0-142-16,-6 6 143 0,-3-6-143 0,9 0 90 15,0 0-90-15,-9 2 91 0,0-2-91 0,9 0 50 16,0 0-50-16,-13 5 50 0,-6-3-50 0,19-2 0 16,0 0 0-16,-12 7 1 0,-3 2-1 0,15-9 0 15,0 0 0-15,-13 13 0 0,0 0 0 0,13-13 0 0,0 0 0 16,-5 13 0-16,-3 2 0 0,8-15-2 0,0 0 2 15,-2 12-2-15,2 3 2 0,0-15-11 0,0 0 11 16,2 11-11-16,2-2 11 0,-4-9-4 0,0 0 4 0,13 9-4 16,0-7 4-16,-13-2-7 0,0 0 7 0,20 2-7 15,6-4 7-15,-26 2-3 0,0 0 3 0,27-9-3 16,4-6 3-16,-31 15-2 0,0 0 2 0,26-14-2 16,-2-3 2-16,-24 17-10 0,0 0 10 0,22-18-9 15,-4 0 9-15,-18 18-4 0,0 0 4 0,9-22-3 16,-5 0 3-16,-4 22-1 0,0 0 1 0,0-21 0 15,-7 7 0-15,7 14 0 0,0 0 0 0,-6-13 1 16,-3 4-1-16,9 9 1 0,0 0-1 0,-6-4 1 16,-1 4-1-16,7 0 1 0,0 0-1 0,-4 4 1 15,3 5-1-15,1-9 0 0,0 0 0 0,0 5 0 16,0 3 0-16,0-8-2 0,0 0 2 0,5 9-1 16,-1 0 1-16,-4-9-12 0,0 0 12 0,5 7-12 0,3 1 12 15,-8-8-4-15,0 0 4 0,9 3-3 0,5 1 3 16,-14-4-3-16,0 0 3 0,13 2-3 0,0-2 3 15,-13 0-2-15,0 0 2 0,18-7-1 0,1-4 1 0,-19 11 1 16,0 0-1-16,18-15 1 0,-3-5-1 0,-15 20 10 16,0 0-10-16,13-19 10 0,-4 1-10 0,-9 18 9 15,0 0-9-15,9-18 10 0,-2 1-10 0,-7 17 16 16,0 0-16-16,6-12 17 0,-6 2-17 0,0 10 1 16,0 0-1-16,4-7 1 0,-3 3-1 0,-1 4 8 15,0 0-8-15,4 0 8 0,0 0-8 0,-4 0 22 16,0 0-22-16,5 0 23 0,3 0-23 0,-8 0 21 0,0 0-21 15,9 0 21-15,5 0-21 0,-14 0 16 0,0 0-16 16,13-3 17-16,6-6-17 0,-19 9 18 0,0 0-18 16,14-10 18-16,5-6-18 0,-19 16 3 0,0 0-3 0,16-15 4 15,-1-7-4-15,-15 22-5 0,0 0 5 0,13-20-5 16,0-2 5-16,-13 22-40 0,0 0 40 0,9-18-39 16,-6 0 39-16,-3 18-43 0,0 0 43 0,6-13-42 15,-1 4 42-15,-5 9-36 0,0 0 36 0,4-4-35 16,0 4 35-16,-4 0-26 0,0 0 26 0,0 7-25 15,2 2 25-15,-2-9-40 0,0 0 40 0,3 13-40 16,-3 0 40-16,0-13-77 0,0 0 77 0,4 9-77 16,-4 0 77-16,0-9-6 0,0 0 6 0,2 6-6 15,1-3 6-15,5 7-956 0</inkml:trace>
  <inkml:trace contextRef="#ctx1" brushRef="#br0" timeOffset="102356.939">5717 8116 1457 0,'0'0'0'0,"5"15"0"0,8 11 0 0,-13-26 175 16,0 0-175-16,4 5 176 0,-10-7-176 0,6 2 115 16,0 0-115-16,0-3 116 0,-4-3-116 0,4 6 0 15,0 0 0-15,-3-7 0 0,-3-2 0 0,6 9-126 16,0 0 126-16,-3-15-126 0,6 2 126 0,-3 13-23 0,0 0 23 15,6-25-22-15,1-7 22 0,4-28-1241 16</inkml:trace>
  <inkml:trace contextRef="#ctx1" brushRef="#br0" timeOffset="102611.619">5832 7647 1244 0,'0'0'0'0,"0"22"0"16,0 10 0-16,0-32 136 0,0 0-136 0,0 22 136 15,2-8-136-15,-2-14 108 0,0 0-108 0,9 20 108 16,8-1-108-16,-17-19 65 0,0 0-65 0,14 31 65 16,8 4-65-16,-22-35 10 0,0 0-10 0,22 42 11 15,6 5-11-15,-28-47 6 0,0 0-6 0,27 48 7 16,5 1-7-16,-32-49-1 0,0 0 1 0,27 39-1 16,1-2 1-16,-28-37-11 0,0 0 11 0,31 34-11 0,4-2 11 15,-35-32-74-15,0 0 74 0,27 27-74 0,-1-5 74 16,-26-22-112-16,0 0 112 0,18 18-111 0,1-1 111 15,-19-17-28-15,0 0 28 0,14 14-28 0,-1-3 28 16,11 17-1017-16</inkml:trace>
  <inkml:trace contextRef="#ctx1" brushRef="#br0" timeOffset="102911.817">5909 8107 1289 0,'0'0'0'0,"15"9"0"0,7 1 0 0,-22-10 213 0,0 0-213 16,27-13 214-16,-1-15-214 0,-26 28 160 0,0 0-160 16,33-29 161-16,8-6-161 0,-41 35 95 0,0 0-95 15,34-33 95-15,7 2-95 0,-41 31 37 0,0 0-37 0,33-29 37 16,2 5-37-16,-35 24 9 0,0 0-9 0,23-22 9 16,-4 9-9-16,-19 13-1 0,0 0 1 0,16-9 0 15,-7 9 0-15,-9 0-32 0,0 0 32 0,13 9-32 16,2 13 32-16,-15-22-47 0,0 0 47 0,13 22-47 15,-8 2 47-15,-5-24-64 0,0 0 64 0,8 29-64 16,-8 2 64-16,0-31-114 0,0 0 114 0,2 26-114 16,1-2 114-16,-3-24-109 0,0 0 109 0,4 18-108 15,1-1 108-15,-5-17-34 0,0 0 34 0,4 12-34 16,2-2 34-16,3 12-1071 0</inkml:trace>
  <inkml:trace contextRef="#ctx1" brushRef="#br0" timeOffset="103138.584">6109 7495 1300 0,'0'0'0'0,"8"19"0"0,4 12 0 0,-12-31 136 16,0 0-136-16,0 9 137 0,0-18-137 0,0 9 88 15,0 0-88-15,0 0 89 0,-7-4-89 0,7 4 3 16,0 0-3-16,0 0 4 0,-5 4-4 0,5-4-101 0,0 0 101 15,0 0-100-15,0 5 100 0,0-5-116 0,0 0 116 16,1 4-116-16,7-2 116 0,-8-2-36 0,0 0 36 16,18-2-36-16,10-7 36 0,16-4-870 0</inkml:trace>
  <inkml:trace contextRef="#ctx1" brushRef="#br0" timeOffset="103798.87">6494 7831 942 0,'0'0'0'0,"-9"-2"0"16,-4-6 0-16,13 8 154 0,0 0-154 0,-9-5 154 15,0-4-154-15,9 9 147 0,0 0-147 0,-4-15 148 0,4-1-148 16,0 16 94-16,0 0-94 0,10-22 95 0,6-4-95 15,-16 26 68-15,0 0-68 0,18-27 68 0,6-10-68 16,-24 37 37-16,0 0-37 0,22-35 37 0,0 0-37 0,-22 35 18 16,0 0-18-16,22-34 18 0,-1 6-18 0,-21 28 6 15,0 0-6-15,16-26 6 0,-3 8-6 0,-13 18 0 16,0 0 0-16,5-13 0 0,-5 8 0 0,0 5-5 16,0 0 5-16,-3 9-5 0,-3 13 5 0,6-22-17 15,0 0 17-15,-9 26-16 0,-4 10 16 0,13-36-16 16,0 0 16-16,-13 35-15 0,2 2 15 0,11-37-10 15,0 0 10-15,-7 34-9 0,2-2 9 0,5-32-10 16,0 0 10-16,0 25-9 0,0-5 9 0,0-20-4 0,0 0 4 16,3 17-3-16,8-4 3 0,-11-13 0 0,0 0 0 15,22 0 0-15,13-4 0 0,-35 4 2 0,0 0-2 0,31-15 3 16,8-7-3-16,-39 22 13 0,0 0-13 0,38-31 14 16,-1-9-14-16,-37 40 9 0,0 0-9 0,33-44 10 15,-4-4-10-15,-29 48 9 0,0 0-9 0,21-45 10 16,-10-1-10-16,-11 46 15 0,0 0-15 0,1-39 15 15,-6 5-15-15,5 34 8 0,0 0-8 0,-9-26 8 16,-8 8-8-16,17 18 15 0,0 0-15 0,-14-13 16 16,-5 7-16-16,19 6 8 0,0 0-8 0,-18 2 9 15,1 7-9-15,17-9 15 0,0 0-15 0,-5 11 16 16,-1 8-16-16,6-19 15 0,0 0-15 0,6 18 15 16,3 7-15-16,-9-25 25 0,0 0-25 0,15 22 26 15,5 6-26-15,-20-28 20 0,0 0-20 0,24 24 20 16,3 1-20-16,-27-25 17 0,0 0-17 0,26 22 17 0,-2 0-17 15,-24-22 18-15,0 0-18 0,25 19 18 0,-3 1-18 16,-22-20 0-16,0 0 0 0,21 20 0 0,-5 0 0 16,-16-20-40-16,0 0 40 0,15 22-39 0,-2 6 39 0,-13-28-104 15,0 0 104-15,9 23-104 0,0 3 104 0,-9-26-23 16,0 0 23-16,22 51-1370 0,-44-102 1370 0</inkml:trace>
  <inkml:trace contextRef="#ctx1" brushRef="#br0" timeOffset="104413.224">4730 9864 1278 0,'0'0'0'0,"-10"7"0"0,-2 1 0 16,12-8 178-16,0 0-178 0,-13 9 179 0,2 5-179 0,11-14 124 15,0 0-124-15,-11 8 125 0,2 1-125 16,9-9 95-16,0 0-95 0,-2 5 96 0,-2-5-96 0,4 0 49 16,0 0-49-16,9-9 50 0,10-13-50 0,-19 22 48 15,0 0-48-15,25-31 49 0,8-13-49 0,-33 44 31 16,0 0-31-16,44-48 31 0,6-7-31 0,-50 55 24 15,0 0-24-15,81-84 25 0,18-18-25 0,-99 102 34 16,0 0-34-16,101-101 35 0,10-3-35 0,-111 104 6 16,0 0-6-16,116-99 6 0,3 2-6 0,-119 97 18 15,0 0-18-15,112-98 19 0,-9 3-19 0,-103 95 8 0,0 0-8 16,112-88 9-16,5 6-9 0,-117 82 3 0,0 0-3 16,105-81 4-16,-2 2-4 0,-103 79 3 0,0 0-3 0,99-71 3 15,-9 3-3-15,-90 68 0 0,0 0 0 0,86-57 0 16,-6 4 0-16,-80 53-16 0,0 0 16 0,54-34-15 15,-16 15 15-15,-38 19-52 0,0 0 52 0,26-16-51 16,-13 10 51-16,-13 6-113 0,0 0 113 0,0 13-113 16,-17 9 113-16,17-22-96 0,0 0 96 0,-33 44-96 15,-16 18 96-15,49-62-21 0,0 0 21 0,-59 63-21 16,-9 4 21-16,-57 65-1387 0</inkml:trace>
  <inkml:trace contextRef="#ctx1" brushRef="#br0" timeOffset="104788.778">5221 9606 1614 0,'0'0'0'0,"13"-13"0"0,11-4 0 0,-24 17 192 16,0 0-192-16,26-14 193 0,5-3-193 0,-31 17 115 15,0 0-115-15,40-24 116 0,10-10-116 0,-50 34 70 16,0 0-70-16,55-43 70 0,9-4-70 0,-64 47 0 16,0 0 0-16,79-63 1 0,11-12-1 0,-90 75 0 15,0 0 0-15,95-78 0 0,4-7 0 0,-99 85 1 0,0 0-1 16,96-84 1-16,1 0-1 0,-97 84 0 0,0 0 0 16,95-84 1-16,-3 5-1 0,-92 79 0 0,0 0 0 0,97-77 1 15,-5 4-1-15,-92 73 0 0,0 0 0 0,88-68 1 16,-7 6-1-16,-81 62 3 0,0 0-3 0,68-57 3 15,-13 7-3-15,-55 50-1 0,0 0 1 0,40-31 0 16,-18 9 0-16,-22 22-61 0,0 0 61 0,15-13-60 16,-8 8 60-16,-7 5-114 0,0 0 114 0,2 0-114 15,-2 0 114-15,0 0-29 0,0 0 29 0,-9 9-29 16,-10 8 29-16,-8 10-1414 0</inkml:trace>
  <inkml:trace contextRef="#ctx1" brushRef="#br0" timeOffset="114697.315">24198 3744 1009 0,'0'0'0'0,"0"-4"0"0,2-1 0 0,-2 5 122 16,0 0-122-16,-2-4 122 0,1-1-122 0,1 5 121 16,0 0-121-16,-4-4 122 0,0 4-122 0,4 0 92 15,0 0-92-15,-4-4 92 0,1 1-92 0,3 3 52 16,0 0-52-16,-4-6 52 0,2 1-52 0,2 5 56 16,0 0-56-16,-2-8 57 0,2-4-57 0,0 12 39 15,0 0-39-15,2-15 39 0,4-3-39 0,-6 18 35 16,0 0-35-16,7-21 35 0,1 3-35 0,-8 18 23 15,0 0-23-15,11-25 24 0,1 1-24 0,-12 24 17 0,0 0-17 16,15-22 17-16,0-6-17 0,-15 28 10 0,0 0-10 16,14-25 11-16,3 3-11 0,-17 22 4 0,0 0-4 0,22-32 5 15,2 1-5-15,-24 31 7 0,0 0-7 0,29-31 7 16,6 2-7-16,-35 29 7 0,0 0-7 0,38-20 7 16,5 3-7-16,-43 17 7 0,0 0-7 0,42-5 8 15,2 5-8-15,-44 0 15 0,0 0-15 0,42 5 15 16,2 12-15-16,-44-17 14 0,0 0-14 0,42 18 15 15,-1 4-15-15,-41-22 4 0,0 0-4 0,38 22 4 16,-1 0-4-16,-37-22 7 0,0 0-7 0,38 22 8 16,1 2-8-16,-39-24 3 0,0 0-3 0,40 22 3 15,4-6-3-15,-44-16 5 0,0 0-5 0,41 19 6 16,1-7-6-16,-42-12 7 0,0 0-7 0,40 10 7 16,1-5-7-16,-41-5 3 0,0 0-3 0,38 4 3 0,-1-1-3 15,-37-3 2-15,0 0-2 0,35-7 2 0,1-2-2 16,-36 9 0-16,0 0 0 0,37-15 0 0,-2-5 0 15,-35 20 0-15,0 0 0 0,33-18 0 0,-2-8 0 0,-31 26-2 16,0 0 2-16,28-24-1 0,1-1 1 0,-29 25 0 16,0 0 0-16,28-24 0 0,-3-2 0 0,-25 26 1 15,0 0-1-15,26-18 1 0,-2-2-1 0,-24 20 1 16,0 0-1-16,20-15 1 0,-5 2-1 0,-15 13 9 16,0 0-9-16,12-13 9 0,-4 8-9 0,-8 5 3 15,0 0-3-15,7-9 4 0,-1 0-4 0,-6 9 6 16,0 0-6-16,3-10 7 0,1 0-7 0,-4 10 7 0,0 0-7 15,4-11 8-15,1-2-8 0,-5 13-5 16,0 0 5-16,6-13-4 0,-3 4 4 0,-3 9-34 0,0 0 34 16,8-4-33-16,-1 0 33 0,-7 4-19 0,0 0 19 15,7 0-18-15,3 4 18 0,-10-4-13 0,0 0 13 16,9 7-12-16,-2 3 12 0,-7-10-18 0,0 0 18 0,9 11-18 16,0 5 18-16,-9-16-23 0,0 0 23 0,10 16-22 15,-1 5 22-15,-9-21-4 0,0 0 4 0,14 22-3 16,5 3 3-16,-19-25-3 0,0 0 3 0,22 22-3 15,3 0 3-15,-25-22-2 0,0 0 2 0,30 22-2 16,5-3 2-16,-35-19-1 0,0 0 1 0,38 16-1 16,6-5 1-16,-44-11 0 0,0 0 0 0,44 11 0 15,4-6 0-15,-48-5 0 0,0 0 0 0,49 4 0 16,1-2 0-16,-50-2 2 0,0 0-2 0,53 0 2 16,0-2-2-16,-53 2 1 0,0 0-1 0,57-9 2 15,2-2-2-15,-59 11 1 0,0 0-1 0,57-11 2 16,0-2-2-16,-57 13 1 0,0 0-1 0,55-16 1 0,0-3-1 15,-55 19 1-15,0 0-1 0,66-27 1 0,7-8-1 16,-73 35 3-16,0 0-3 0,70-35 3 0,2 1-3 16,-72 34 0-16,0 0 0 0,64-32 0 0,-4 5 0 0,-60 27 1 15,0 0-1-15,48-18 2 0,-9 5-2 0,-39 13 0 16,0 0 0-16,44-4 0 0,-2 11 0 0,-42-7 0 16,0 0 0-16,46 11 0 0,-1 10 0 0,-45-21 0 15,0 0 0-15,41 27 0 0,-3 8 0 0,-38-35 0 16,0 0 0-16,30 31 0 0,-6 6 0 0,-24-37 0 15,0 0 0-15,18 34 0 0,-7 1 0 0,-11-35 1 16,0 0-1-16,7 31 1 0,-3 4-1 0,-4-35 3 16,0 0-3-16,-2 31 4 0,-3-7-4 0,5-24-11 0,0 0 11 15,-26 29-11-15,-13-1 11 0,39-28-114 0,0 0 114 0,-47 22-113 16,-12-4 113-16,59-18-115 0,0 0 115 0,-66 17-114 16,-7-8 114-16,73-9-36 0,0 0 36 0,-96 9-36 15,-18-5 36-15,-95 5-1146 0</inkml:trace>
  <inkml:trace contextRef="#ctx1" brushRef="#br0" timeOffset="119621.461">2937 10047 1401 0,'0'0'0'0,"6"2"0"16,-3 2 0-16,-3-4 136 0,0 0-136 0,0 0 136 16,-3-6-136-16,3 6 99 0,0 0-99 0,0 0 99 15,-6-4-99-15,6 4 58 0,0 0-58 0,0 0 59 16,-7 0-59-16,7 0 12 0,0 0-12 0,0 0 12 16,0 0-12-16,0 0 18 0,0 0-18 0,0 0 19 0,7 4-19 15,-7-4 9-15,0 0-9 0,6 6 9 0,1 3-9 16,-7-9 10-16,0 0-10 0,9 5 10 0,0 3-10 15,-9-8 8-15,0 0-8 0,10 9 8 0,2 0-8 0,-12-9 3 16,0 0-3-16,15 5 4 0,3 3-4 0,-18-8 12 16,0 0-12-16,32 0 12 0,4-8-12 15,-36 8 14-15,0 0-14 0,41-14 15 0,-1-6-15 0,-40 20 15 16,0 0-15-16,40-30 15 0,4-8-15 0,-44 38 9 16,0 0-9-16,46-46 10 0,-5-7-10 0,-41 53 4 15,0 0-4-15,46-53 4 0,-6 0-4 0,-40 53-28 0,0 0 28 16,46-63-28-16,1-3 28 0,-47 66-88 15,0 0 88-15,32-44-88 0,-12 13 88 0,-20 31-16 0,0 0 16 16,20-25-15-16,-11 8 15 0,21-25-1404 0</inkml:trace>
  <inkml:trace contextRef="#ctx1" brushRef="#br0" timeOffset="120120.372">2970 10093 1311 0,'0'0'0'0,"8"3"0"0,-3-3 0 0,-5 0 132 16,0 0-132-16,0 0 132 0,-5 4-132 0,5-4 82 15,0 0-82-15,-4 2 83 0,-2 2-83 0,6-4 48 16,0 0-48-16,0 1 49 0,-3 7-49 0,3-8 0 16,0 0 0-16,3 9 0 0,-3 4 0 0,0-13 0 15,0 0 0-15,6 13 0 0,3 5 0 0,-9-18-1 16,0 0 1-16,9 18 0 0,0 1 0 0,-9-19-4 15,0 0 4-15,10 16-3 0,-1-7 3 0,-9-9-3 0,0 0 3 16,25 4-2-16,7-8 2 0,-32 4 0 0,0 0 0 16,36-9 0-16,1-13 0 0,-37 22 3 0,0 0-3 15,44-27 3-15,2-8-3 0,-46 35 22 0,0 0-22 0,48-44 22 16,-3-6-22-16,-45 50 8 0,0 0-8 0,65-73 8 16,12-13-8-16,-77 86 0 0,0 0 0 0,80-82 0 15,9-1 0-15,-89 83-50 0,0 0 50 0,78-77-49 16,1 2 49-16,-79 75-80 0,0 0 80 0,87-73-79 15,-1 0 79-15,-86 73-9 0,0 0 9 0,170-147-1136 16,-340 294 1136-16</inkml:trace>
  <inkml:trace contextRef="#ctx1" brushRef="#br0" timeOffset="121919.013">4166 10663 1278 0,'0'0'0'0,"-9"9"0"15,-9 7 0-15,18-16 150 0,0 0-150 0,-13 17 151 0,-5 1-151 16,18-18 141-16,0 0-141 0,-13 16 141 0,0 3-141 16,13-19 101-16,0 0-101 0,-9 16 102 0,0 3-102 15,9-19 41-15,0 0-41 0,-4 22 41 0,2 1-41 0,2-23 31 16,0 0-31-16,0 24 31 0,6 4-31 16,-6-28 8-16,0 0-8 0,9 25 8 0,7 6-8 0,-16-31 11 15,0 0-11-15,19 30 11 0,1-1-11 0,-20-29 15 16,0 0-15-16,22 31 16 0,4 0-16 0,-26-31 3 15,0 0-3-15,22 26 4 0,-2-2-4 0,-20-24 0 16,0 0 0-16,22 22 1 0,0-4-1 0,-22-18-37 16,0 0 37-16,18 17-36 0,-1-10 36 0,-17-7-116 0,0 0 116 15,14 7-116-15,-5-3 116 0,-9-4-26 0,0 0 26 16,13 0-25-16,2-4 25 0,13 2-1381 0</inkml:trace>
  <inkml:trace contextRef="#ctx1" brushRef="#br0" timeOffset="123465.259">4407 10882 1121 0,'0'0'0'0,"-2"4"0"0,-2 1 0 0,4-5 173 15,0 0-173-15,-5 4 173 0,1 0-173 0,4-4 138 16,0 0-138-16,-5 0 138 0,-3 0-138 0,8 0 79 15,0 0-79-15,-5 0 80 0,1 2-80 0,4-2 33 16,0 0-33-16,-5 0 33 0,1 1-33 0,4-1 14 16,0 0-14-16,-6 6 15 0,6-4-15 0,0-2 11 15,0 0-11-15,-3 5 11 0,3 1-11 0,0-6 1 16,0 0-1-16,0 9 2 0,3-2-2 0,-3-7 3 16,0 0-3-16,2 9 4 0,6 2-4 0,-8-11 2 0,0 0-2 15,5 10 2-15,-1-1-2 0,-4-9 0 0,0 0 0 16,9 7 0-16,0-7 0 0,-9 0-1 0,0 0 1 15,13 0-1-15,5-4 1 0,-18 4-10 0,0 0 10 16,19-5-9-16,-1-6 9 0,-18 11-25 0,0 0 25 0,18-11-24 16,-1-6 24-16,-17 17-13 0,0 0 13 0,11-14-13 15,-4-5 13-15,-7 19-5 0,0 0 5 0,6-16-5 16,-6-1 5-16,0 17-9 0,0 0 9 0,0-11-8 16,-10-1 8-16,10 12-3 0,0 0 3 0,-5-9-3 15,-4 3 3-15,9 6-6 0,0 0 6 0,-8-5-5 16,-1 3 5-16,9 2-3 0,0 0 3 0,-5 0-3 15,1 0 3-15,4 0 0 0,0 0 0 0,0 0 1 16,0 0-1-16,0 0 8 0,0 0-8 0,9 0 9 16,4 2-9-16,-13-2 26 0,0 0-26 0,18 1 26 15,4 3-26-15,-22-4 12 0,0 0-12 0,22 2 13 0,2 2-13 16,-24-4 10-16,0 0-10 0,19 0 11 0,3 0-11 16,-22 0 17-16,0 0-17 0,13 0 17 0,-1 1-17 0,-12-1 3 15,0 0-3-15,10 0 4 0,-1 0-4 0,-9 0 12 16,0 0-12-16,5 0 13 0,-1 0-13 0,-4 0 8 15,0 0-8-15,2-1 9 0,1 1-9 0,-3 0 8 16,0 0-8-16,0-10 9 0,-5 1-9 0,5 9 3 16,0 0-3-16,-4-13 4 0,-1-7-4 0,5 20-1 15,0 0 1-15,-4-24 0 0,-5-5 0 0,9 29-22 16,0 0 22-16,-6-24-22 0,3 2 22 0,3 22-84 16,0 0 84-16,0-18-84 0,3 0 84 0,-3 18-104 0,0 0 104 15,2-13-103-15,2 6 103 0,-4 7-28 0,0 0 28 16,18-6-28-16,8-1 28 0,20-6-1159 0</inkml:trace>
  <inkml:trace contextRef="#ctx1" brushRef="#br0" timeOffset="123914.988">4752 10602 975 0,'0'0'0'0,"5"0"0"16,-1 0 0-16,-4 0 180 0,0 0-180 0,2 0 180 0,1 2-180 16,-3-2 121-16,0 0-121 0,4 0 122 0,-2-2-122 0,-2 2 86 15,0 0-86-15,13-4 86 0,3 1-86 16,-16 3 28-16,0 0-28 0,15-2 28 0,7-4-28 0,-22 6 9 15,0 0-9-15,18-1 10 0,4-1-10 0,-22 2 11 16,0 0-11-16,19 0 11 0,-5 2-11 0,-14-2 0 16,0 0 0-16,17 1 0 0,-8 5 0 0,-9-6-11 15,0 0 11-15,9 4-10 0,0 3 10 0,-9-7-41 16,0 0 41-16,4 7-41 0,-2 2 41 0,-2-9-31 16,0 0 31-16,-2 8-31 0,-2-3 31 0,4-5-8 0,0 0 8 15,-5 4-8-15,-3-4 8 0,8 0-13 0,0 0 13 16,-5-4-12-16,-4-1 12 0,9 5-9 0,0 0 9 15,-8-9-8-15,3-4 8 0,5 13-15 0,0 0 15 0,-6-13-15 16,3-7 15-16,3 20-23 0,0 0 23 0,0-20-22 16,3-1 22-16,-3 21-78 0,0 0 78 0,6-18-77 15,-1 2 77-15,-5 16-10 0,0 0 10 0,17-17-9 16,1 1 9-16,13-15-969 0</inkml:trace>
  <inkml:trace contextRef="#ctx1" brushRef="#br0" timeOffset="124351.825">5181 10465 1065 0,'0'0'0'0,"-9"0"0"0,-10-6 0 16,19 6 117-16,0 0-117 0,-5-2 117 0,1 2-117 15,4 0 106-15,0 0-106 0,0 0 106 0,0 0-106 0,0 0 72 16,0 0-72-16,9-9 72 0,4-4-72 0,-13 13 16 15,0 0-16-15,11-18 17 0,6-4-17 0,-17 22 22 16,0 0-22-16,13-24 22 0,-2 2-22 0,-11 22 1 16,0 0-1-16,12-25 1 0,-4 1-1 0,-8 24-4 15,0 0 4-15,2-22-4 0,1 4 4 0,-3 18-16 16,0 0 16-16,0-15-15 0,0 4 15 0,0 11-10 16,0 0 10-16,0-7-9 0,0 5 9 0,0 2-10 0,0 0 10 15,-5 9-10-15,-3 4 10 0,8-13-15 16,0 0 15-16,-9 20-15 0,4 9 15 0,5-29-8 0,0 0 8 15,-8 26-8-15,7 5 8 0,1-31-9 0,0 0 9 0,-4 27-9 16,4 1 9-16,0-28-4 0,0 0 4 16,4 20-3-16,1-3 3 0,-5-17-6 0,0 0 6 0,4 12-6 15,5-2 6-15,-9-10-1 0,0 0 1 0,9 7 0 16,4-4 0-16,-13-3-2 0,0 0 2 0,15 0-2 16,3-3 2-16,-18 3-69 0,0 0 69 0,18-7-69 15,4-4 69-15,-22 11-70 0,0 0 70 0,19-19-69 16,3-5 69-16,-22 24-23 0,0 0 23 0,18-22-22 15,-1 2 22-15,19-24-869 0</inkml:trace>
  <inkml:trace contextRef="#ctx1" brushRef="#br0" timeOffset="124606.144">5234 10062 1166 0,'0'0'0'0,"6"13"0"0,6 5 0 0,-12-18 178 16,0 0-178-16,0 5 178 0,0-7-178 0,0 2 146 15,0 0-146-15,0 0 147 0,0 0-147 0,0 0 88 16,0 0-88-16,4 2 88 0,-2 2-88 0,-2-4 40 16,0 0-40-16,9 9 41 0,4 4-41 0,-13-13 10 15,0 0-10-15,13 13 11 0,0 1-11 0,-13-14 12 16,0 0-12-16,11 13 13 0,2 0-13 0,-13-13 0 16,0 0 0-16,12 13 0 0,3 2 0 0,-15-15-46 15,0 0 46-15,17 12-46 0,-5 1 46 0,-12-13-95 16,0 0 95-16,11 13-95 0,2-4 95 0,-13-9-20 0,0 0 20 15,9 6-19-15,-5 1 19 0,11 4-1283 0</inkml:trace>
  <inkml:trace contextRef="#ctx1" brushRef="#br0" timeOffset="125086.639">5544 10032 1110 0,'0'0'0'0,"-7"11"0"16,-2 2 0-16,9-13 116 0,0 0-116 0,-6 6 116 16,-3-6-116-16,9 0 91 0,0 0-91 0,-9 0 92 15,-4 0-92-15,13 0 69 0,0 0-69 0,-9 2 69 0,-4 3-69 16,13-5 12-16,0 0-12 0,-9 7 13 16,0 3-13-16,9-10 22 0,0 0-22 0,-13 10 22 0,4 5-22 15,9-15 14-15,0 0-14 0,-10 13 15 0,5 0-15 0,5-13 4 16,0 0-4-16,-4 9 5 0,4-4-5 15,0-5 7-15,0 0-7 0,4 8 8 0,-4-5-8 0,0-3 0 16,0 0 0-16,15-1 1 0,10-7-1 0,-25 8 2 16,0 0-2-16,24-7 3 0,2-6-3 0,-26 13 1 15,0 0-1-15,31-18 2 0,-2-4-2 0,-29 22 4 16,0 0-4-16,26-18 5 0,-4-4-5 0,-22 22 6 16,0 0-6-16,15-21 7 0,-6 5-7 0,-9 16 14 15,0 0-14-15,4-17 15 0,-4-1-15 0,0 18 8 0,0 0-8 16,-6-9 8-16,-1 5-8 0,7 4 9 0,0 0-9 15,-6 0 9-15,-1 4-9 0,7-4 1 0,0 0-1 16,-6 7 1-16,3 4-1 0,3-11 0 0,0 0 0 16,-2 9 1-16,4 1-1 0,-2-10 0 0,0 0 0 0,9 7 0 15,7 2 0-15,-16-9-3 0,0 0 3 0,13 7-3 16,6 1 3-16,-19-8-59 0,0 0 59 0,18 3-59 16,0 1 59-16,-18-4-91 0,0 0 91 0,22 0-90 15,0-2 90-15,-22 2-19 0,0 0 19 0,24-2-18 16,-6-5 18-16,27-2-1091 0</inkml:trace>
  <inkml:trace contextRef="#ctx1" brushRef="#br0" timeOffset="125341.336">5671 9697 1199 0,'0'0'0'0,"5"9"0"0,4 10 0 16,-9-19 154-16,0 0-154 0,4 5 154 0,-4-1-154 15,0-4 126-15,0 0-126 0,0 0 126 0,0 0-126 0,0 0 76 16,0 0-76-16,4 3 76 0,7 7-76 0,-11-10 18 16,0 0-18-16,13 9 18 0,3 2-18 0,-16-11 12 15,0 0-12-15,15 13 13 0,3 3-13 0,-18-16-33 16,0 0 33-16,18 17-33 0,5 3 33 0,-23-20-98 16,0 0 98-16,14 20-97 0,3-2 97 0,-17-18-98 15,0 0 98-15,9 15-98 0,0 1 98 0,-9-16-31 16,0 0 31-16,9 15-31 0,-3-2 31 0,10 14-1022 15</inkml:trace>
  <inkml:trace contextRef="#ctx1" brushRef="#br0" timeOffset="125625.805">5779 9849 975 0,'0'0'0'0,"9"-3"0"15,0-3 0-15,-9 6 107 0,0 0-107 0,10-15 108 16,-5-7-108-16,-5 22 105 0,0 0-105 0,9-16 106 15,2-6-106-15,-11 22 64 0,0 0-64 0,11-17 65 16,2 3-65-16,-13 14 33 0,0 0-33 0,13-13 34 16,0 4-34-16,-13 9 23 0,0 0-23 0,9-9 24 15,0 3-24-15,-9 6 17 0,0 0-17 0,9-3 17 16,-3-1-17-16,-6 4 18 0,0 0-18 0,5 0 19 16,6 4-19-16,-11-4 24 0,0 0-24 0,9 9 25 0,1 0-25 15,-10-9 7-15,0 0-7 0,9 9 7 0,0 4-7 16,-9-13-14-16,0 0 14 0,9 13-13 0,0-4 13 15,-9-9-92-15,0 0 92 0,6 9-91 0,1-4 91 16,-7-5-14-16,0 0 14 0,6 4-13 0,-3 0 13 0,6 5-1093 16</inkml:trace>
  <inkml:trace contextRef="#ctx1" brushRef="#br0" timeOffset="125808.318">5825 9574 1043 0,'0'0'0'16,"13"13"0"-16,9 11 0 0,-22-24 97 0,0 0-97 16,2 7 98-16,-8-7-98 0,6 0 62 0,0 0-62 15,0 0 62-15,-5-5-62 0,5 5-57 0,0 0 57 0,0 0-57 16,0 0 57-16,0 0-13 0,0 0 13 0,14 2-13 16,8 1 13-16,11-1-854 0</inkml:trace>
  <inkml:trace contextRef="#ctx1" brushRef="#br0" timeOffset="126542.73">6225 9529 819 0,'0'0'0'0,"-9"1"0"0,-10 3 0 16,19-4 84-16,0 0-84 0,-18 2 85 0,-4 5-85 0,22-7 65 16,0 0-65-16,-22 6 66 0,-4 3-66 0,26-9 52 15,0 0-52-15,-20 13 52 0,0 3-52 0,20-16 34 16,0 0-34-16,-15 15 35 0,6 1-35 0,9-16 38 16,0 0-38-16,-6 13 38 0,3 0-38 0,3-13 16 15,0 0-16-15,3 15 17 0,-1-6-17 0,-2-9 7 16,0 0-7-16,8 13 7 0,1-4-7 0,-9-9 9 15,0 0-9-15,11 9 9 0,0-2-9 0,-11-7 3 16,0 0-3-16,18 6 3 0,1-3-3 0,-19-3 5 16,0 0-5-16,18 0 6 0,0 0-6 0,-18 0 13 0,0 0-13 0,19-7 13 15,-1 2-13-15,-18 5 33 16,0 0-33-16,16-15 34 0,-5-1-34 0,-11 16 26 0,0 0-26 0,11-19 26 16,-9 3-26-16,-2 16 16 0,0 0-16 0,-2-17 17 15,-1-1-17-15,3 18 29 0,0 0-29 0,-4-15 29 16,-1-1-29-16,5 16 6 0,0 0-6 0,-4-11 6 15,0 3-6-15,4 8 10 0,0 0-10 0,0-3 10 16,0 3-10-16,0 0 8 0,0 0-8 0,4 3 9 16,0 1-9-16,-4-4 8 0,0 0-8 0,9 4 8 15,0 1-8-15,-9-5 23 0,0 0-23 0,9 6 24 16,4 1-24-16,-13-7 12 0,0 0-12 0,9 6 13 16,0-1-13-16,-9-5 18 0,0 0-18 0,6 4 18 15,1-1-18-15,-7-3 15 0,0 0-15 0,2 0 15 0,2 4-15 16,-4-4 16-16,0 0-16 0,0 0 17 15,3 0-17-15,-3 0 15 0,0 0-15 0,0-7 16 0,-7-4-16 16,7 11 16-16,0 0-16 0,-2-15 17 0,-2-3-17 0,4 18 25 16,0 0-25-16,-5-24 26 0,1-11-26 0,4 35 20 15,0 0-20-15,-3-31 20 0,3 0-20 0,0 31 26 16,0 0-26-16,3-26 26 0,3 2-26 0,-6 24 22 16,0 0-22-16,7-16 23 0,2 1-23 0,-9 15 16 15,0 0-16-15,11-9 17 0,6 5-17 0,-17 4 18 16,0 0-18-16,15 2 18 0,3 6-18 0,-18-8 3 15,0 0-3-15,20 12 4 0,-2 9-4 0,-18-21 0 16,0 0 0-16,15 16 0 0,-6-1 0 0,-9-15-53 0,0 0 53 16,9 13-53-16,-1-2 53 0,-8-11-69 0,0 0 69 15,9 7-68-15,-4-3 68 0,-5-4-13 0,0 0 13 16,13-6-12-16,0-10 12 0,11-6-1424 0</inkml:trace>
  <inkml:trace contextRef="#ctx1" brushRef="#br0" timeOffset="127307.871">6630 8924 1412 0,'0'0'0'0,"0"0"0"16,-5 4 0-16,5-4 171 0,0 0-171 0,-8 0 171 0,3-4-171 16,5 4 112-16,0 0-112 0,-7-2 113 0,1 2-113 15,6 0 76-15,0 0-76 0,-5 2 76 0,1 2-76 0,4-4 6 16,0 0-6-16,-4 4 6 0,2 5-6 0,2-9 18 16,0 0-18-16,6 12 19 0,3 10-19 0,-9-22 3 15,0 0-3-15,9 21 4 0,4 2-4 0,-13-23 3 16,0 0-3-16,13 21 3 0,2-1-3 0,-15-20 1 15,0 0-1-15,9 18 2 0,0-5-2 0,-9-13 0 16,0 0 0-16,7 11 0 0,2-4 0 0,-9-7-17 16,0 0 17-16,6 6-17 0,-2-3 17 0,-4-3-40 0,0 0 40 15,1 4-40-15,3-4 40 0,-4 0-49 0,0 0 49 16,-4-7-49-16,-1-4 49 0,5 11-36 0,0 0 36 16,-9-13-36-16,-4-9 36 0,13 22-10 0,0 0 10 15,-18-26-10-15,-6-1 10 0,24 27-8 0,0 0 8 0,-26-31-7 16,2-1 7-16,24 32 1 0,0 0-1 0,-22-25 2 15,0-1-2-15,22 26 19 0,0 0-19 0,-13-18 20 16,0 5-20-16,13 13 34 0,0 0-34 0,-5-9 34 16,1 5-34-16,4 4 36 0,0 0-36 0,8 2 36 15,6 5-36-15,-14-7 23 0,0 0-23 0,17 11 24 16,1 0-24-16,-18-11 18 0,0 0-18 0,19 11 19 16,-1-1-19-16,-18-10 27 0,0 0-27 0,18 3 27 15,-5 3-27-15,-13-6 12 0,0 0-12 0,15 2 13 16,1-1-13-16,-16-1 10 0,0 0-10 0,15-3 11 15,3-10-11-15,-18 13 10 0,0 0-10 0,17-17 10 16,-3-6-10-16,-14 23 3 0,0 0-3 0,13-22 4 0,0 0-4 16,-13 22 6-16,0 0-6 0,9-22 6 0,-3 3-6 15,-6 19 3-15,0 0-3 0,3-18 3 0,3 2-3 0,-6 16 0 16,0 0 0-16,4-10 0 0,-1 1 0 0,-3 9-1 16,0 0 1-16,2-7 0 0,2 7 0 0,-4 0-4 15,0 0 4-15,9 7-4 0,0 8 4 0,-9-15-3 16,0 0 3-16,15 20-3 0,5 2 3 0,-20-22-2 15,0 0 2-15,15 24-2 0,3 1 2 0,-18-25-10 16,0 0 10-16,17 26-10 0,1 2 10 0,-18-28-33 16,0 0 33-16,15 22-32 0,-3-4 32 0,-12-18-74 0,0 0 74 15,13 15-74-15,-2-1 74 0,-11-14-108 16,0 0 108-16,13 11-108 0,-7-2 108 0,-6-9-19 0,0 0 19 16,7 8-18-16,-3-7 18 0,7 9-1273 0</inkml:trace>
  <inkml:trace contextRef="#ctx1" brushRef="#br0" timeOffset="127789.467">6973 8701 1099 0,'0'0'0'0,"4"9"0"0,0 9 0 16,-4-18 170-16,0 0-170 0,1 9 171 0,-2-5-171 16,1-4 131-16,0 0-131 0,0 4 131 15,0 1-131-15,0-5 82 0,0 0-82 0,0 2 83 0,0 2-83 0,0-4 24 16,0 0-24-16,1 3 25 0,3 1-25 0,-4-4 11 16,0 0-11-16,4 4 11 0,1 1-11 0,-5-5 18 15,0 0-18-15,6 2 18 0,1 0-18 0,-7-2 7 16,0 0-7-16,9 2 8 0,1-2-8 0,-10 0 0 15,0 0 0-15,12-2 0 0,3-2 0 0,-15 4-10 16,0 0 10-16,13-5-9 0,0 1 9 0,-13 4-11 16,0 0 11-16,11-11-10 0,-4 2 10 0,-7 9-17 0,0 0 17 15,6-11-17-15,-6 0 17 0,0 11-4 0,0 0 4 16,0-9-3-16,-6 3 3 0,6 6-3 0,0 0 3 16,-4-5-3-16,-5 3 3 0,9 2-5 0,0 0 5 0,-5 0-5 15,1 0 5-15,4 0-13 0,0 0 13 0,0 0-12 16,0 7 12-16,0-7-4 0,0 0 4 0,0 4-3 15,0 0 3-15,0-4-7 0,0 0 7 0,4 5-7 16,1 1 7-16,-5-6-66 0,0 0 66 0,4 5-66 16,5 2 66-16,-9-7-86 0,0 0 86 0,9 4-85 15,2 2 85-15,-11-6-18 0,0 0 18 0,11 3-18 16,4 1 18-16,7 5-1066 0</inkml:trace>
  <inkml:trace contextRef="#ctx1" brushRef="#br0" timeOffset="128058.747">7063 8290 1244 0,'0'0'0'0,"9"17"0"0,4 10 0 0,-13-27 147 16,0 0-147-16,6 6 148 0,-3-13-148 0,-3 7 132 15,0 0-132-15,6-2 133 0,1 0-133 0,-7 2 71 16,0 0-71-16,13 9 72 0,7 9-72 0,-20-18 24 15,0 0-24-15,22 22 25 0,4 9-25 0,-26-31 10 16,0 0-10-16,24 32 11 0,1-1-11 0,-25-31 5 16,0 0-5-16,28 31 5 0,-4-2-5 0,-24-29-27 15,0 0 27-15,26 30-27 0,-4-1 27 0,-22-29-83 16,0 0 83-16,23 24-83 0,-1-1 83 0,-22-23-15 0,0 0 15 16,19 22-14-16,-3-1 14 0,21 21-1270 0</inkml:trace>
  <inkml:trace contextRef="#ctx1" brushRef="#br0" timeOffset="128255.223">7239 8563 1155 0,'0'0'0'0,"13"6"0"16,9 7 0-16,-22-13 115 0,0 0-115 0,13-13 115 15,-7-15-115-15,-6 28 88 0,0 0-88 0,9-25 88 16,5-5-88-16,-14 30 41 0,0 0-41 0,22-27 41 15,8-1-41-15,-30 28-94 0,0 0 94 0,29-27-93 16,2 1 93-16,-31 26-20 0,0 0 20 0,28-18-20 0,-3 5 20 16,25-22-997-16</inkml:trace>
  <inkml:trace contextRef="#ctx1" brushRef="#br0" timeOffset="128795.427">7500 8263 1199 0,'0'0'0'0,"4"4"0"0,5 5 0 0,-9-9 170 0,0 0-170 16,18-4 171-16,4-5-171 0,-22 9 119 0,0 0-119 15,22-9 119-15,-2 0-119 0,-20 9 70 0,0 0-70 16,26-8 70-16,-2 3-70 0,-24 5 3 0,0 0-3 0,25 0 4 15,-1 0-4-15,-24 0 9 0,0 0-9 0,22 0 10 16,-3 3-10-16,-19-3 3 0,0 0-3 0,22 10 4 16,-6 2-4-16,-16-12 2 0,0 0-2 0,15 15 2 15,-2 0-2-15,-13-15-1 0,0 0 1 0,9 20-1 16,-7 2 1-16,-2-22-40 0,0 0 40 0,0 18-40 16,-2 1 40-16,2-19-48 0,0 0 48 0,-7 16-48 15,1-7 48-15,6-9-42 0,0 0 42 0,-9 9-42 16,3-9 42-16,6 0-29 0,0 0 29 0,-9-7-29 15,0-4 29-15,9 11-26 0,0 0 26 0,-7-18-26 16,1-4 26-16,6 22 0 0,0 0 0 0,-3-24 0 0,3 0 0 16,0 24 8-16,0 0-8 0,0-26 8 15,3 4-8-15,-3 22 34 0,0 0-34 0,6-18 34 0,7 2-34 16,-13 16 29-16,0 0-29 0,12-11 29 0,7 1-29 16,-19 10 23-16,0 0-23 0,18-7 24 0,4 4-24 15,-22 3 35-15,0 0-35 0,18 0 35 0,4 3-35 0,-22-3 20 16,0 0-20-16,19 4 20 0,-1 1-20 0,-18-5 18 15,0 0-18-15,13 8 19 0,-2 1-19 0,-11-9 10 16,0 0-10-16,13 9 10 0,-8-4-10 0,-5-5-8 16,0 0 8-16,8 4-7 0,-5 0 7 0,-3-4-108 15,0 0 108-15,2 2-108 0,2-1 108 0,-4-1-18 16,0 0 18-16,0 0-18 0,0-3 18 0,0-1-1190 16</inkml:trace>
  <inkml:trace contextRef="#ctx1" brushRef="#br0" timeOffset="128961.559">7773 7895 1278 0,'0'0'0'0,"11"11"0"16,11 9 0-16,-22-20 134 0,0 0-134 0,0 4 134 15,-9-6-134-15,9 2 92 0,0 0-92 0,-5-2 93 16,1 2-93-16,4 0 8 0,0 0-8 0,-6-4 9 16,3 4-9-16,3 0-92 0,0 0 92 0,0 0-92 15,9 0 92-15,-9 0-18 0,0 0 18 0,9 0-18 16,0 4 18-16,10-4-1082 0</inkml:trace>
  <inkml:trace contextRef="#ctx1" brushRef="#br0" timeOffset="129411.489">8061 7983 1166 0,'0'0'0'0,"-16"-4"0"0,-12-3 0 0,28 7 150 15,0 0-150-15,4-2 150 0,16 4-150 0,-20-2 107 16,0 0-107-16,17 3 107 0,1 1-107 0,-18-4 54 16,0 0-54-16,13 11 54 0,-2 9-54 0,-11-20 5 15,0 0-5-15,9 18 5 0,-2 4-5 0,-7-22 3 16,0 0-3-16,6 19 4 0,-3 3-4 0,-3-22 0 0,0 0 0 16,0 16 0-16,4-3 0 0,-4-13-3 0,0 0 3 15,0 9-3-15,0 0 3 0,0-9-1 0,0 0 1 16,6 0 0-16,-3 0 0 0,-3 0-1 0,0 0 1 15,6-12 0-15,7-10 0 0,-13 22-1 0,0 0 1 0,9-30 0 16,4-3 0-16,-13 33 0 0,0 0 0 0,14-40 1 16,-1-2-1-16,-13 42 0 0,0 0 0 0,6-37 1 15,1 1-1-15,-7 36 13 0,0 0-13 0,-4-30 14 16,-1 8-14-16,5 22 25 0,0 0-25 0,-8-14 26 16,-1 6-26-16,9 8 20 0,0 0-20 0,-9 0 20 15,0 8-20-15,9-8 41 0,0 0-41 0,-6 14 41 16,3 8-41-16,3-22 32 0,0 0-32 0,0 19 32 15,3 1-32-15,-3-20 13 0,0 0-13 0,21 20 14 16,8 0-14-16,-29-20 22 0,0 0-22 0,39 13 22 16,8-4-22-16,-47-9-85 0,0 0 85 0,52 2-85 15,8-4 85-15,-60 2-5 0,0 0 5 0,110 0-1386 16,-220 0 1386-16</inkml:trace>
  <inkml:trace contextRef="#ctx1" brushRef="#br0" timeOffset="130145.6">4708 11707 1110 0,'0'0'0'0,"0"0"0"0,18-2 0 0,-18 2 149 15,0 0-149-15,4-4 150 0,1-3-150 0,-5 7 127 16,0 0-127-16,7-11 127 0,3-6-127 0,-10 17 85 16,0 0-85-16,23-25 86 0,9-8-86 0,-32 33 50 15,0 0-50-15,49-44 50 0,10-9-50 0,-59 53 48 16,0 0-48-16,84-81 49 0,25-23-49 0,-109 104 37 16,0 0-37-16,117-108 37 0,13-13-37 0,-130 121 40 15,0 0-40-15,132-129 40 0,11-10-40 0,-143 139 34 0,0 0-34 16,164-157 34-16,23-17-34 0,-187 174 22 0,0 0-22 15,194-169 23-15,10-1-23 0,-204 170 36 0,0 0-36 16,205-169 36-16,-1-3-36 0,-204 172 20 0,0 0-20 0,189-165 20 16,-9 6-20-16,-180 159 18 0,0 0-18 0,167-136 19 15,-13 21-19-15,-154 115 10 0,0 0-10 0,126-103 10 16,-23 10-10-16,-103 93 4 0,0 0-4 0,90-79 5 16,-18 11-5-16,-72 68 7 0,0 0-7 0,58-51 7 15,-14 16-7-15,-44 35 0 0,0 0 0 0,33-27 1 16,-11 12-1-16,-22 15-29 0,0 0 29 0,19-9-29 15,-14 2 29-15,-5 7-88 0,0 0 88 0,8-2-87 16,-8 4 87-16,0-2-101 0,0 0 101 0,-10 12-100 16,-8 14 100-16,18-26-29 0,0 0 29 0,-29 22-29 15,-10 6 29-15,-27 25-1432 0</inkml:trace>
  <inkml:trace contextRef="#ctx1" brushRef="#br0" timeOffset="130761.829">5221 11692 1591 0,'0'0'0'0,"9"0"0"0,13 5 0 0,-22-5 207 16,0 0-207-16,4-1 207 0,-4-3-207 0,0 4 140 15,0 0-140-15,0 0 140 0,-4-6-140 0,4 6 76 16,0 0-76-16,4 6 77 0,-4 7-77 0,0-13 6 16,0 0-6-16,6 16 7 0,-3 8-7 0,-3-24 17 15,0 0-17-15,9 28 17 0,4 5-17 0,-13-33-2 16,0 0 2-16,15 27-1 0,0 0 1 0,-15-27-57 0,0 0 57 15,20 28-57-15,4 1 57 0,-24-29-113 0,0 0 113 16,22 24-113-16,0-4 113 0,-22-20-28 0,0 0 28 16,24 19-28-16,-2-3 28 0,23 21-1498 0</inkml:trace>
  <inkml:trace contextRef="#ctx1" brushRef="#br0" timeOffset="131077.45">5128 11626 1412 0,'0'0'0'0,"7"4"0"15,2-4 0-15,-9 0 182 0,0 0-182 0,6-8 182 16,1-6-182-16,-7 14 159 0,0 0-159 0,11-17 160 16,6-5-160-16,-17 22 99 0,0 0-99 0,23-24 99 0,12-3-99 15,-35 27 26-15,0 0-26 0,28-20 26 0,-3 1-26 16,-25 19 20-16,0 0-20 0,30-14 20 0,5 5-20 15,-35 9 0-15,0 0 0 0,31-6 0 0,-7 6 0 0,-24 0-15 16,0 0 15-16,25 11-14 0,-6 6 14 0,-19-17-46 16,0 0 46-16,14 18-46 0,-3 6 46 0,-11-24-56 15,0 0 56-15,6 25-56 0,-6 3 56 0,0-28-106 16,0 0 106-16,0 29-106 0,-9 0 106 0,9-29-123 16,0 0 123-16,-4 30-123 0,-5-6 123 0,9-24-37 15,0 0 37-15,-4 20-36 0,2-4 36 0,-1 21-1147 16</inkml:trace>
  <inkml:trace contextRef="#ctx1" brushRef="#br0" timeOffset="131587.16">5667 11600 1166 0,'0'0'0'0,"-5"4"0"16,-8 2 0-16,13-6 161 0,0 0-161 0,-6 3 161 15,3-1-161-15,3-2 149 0,0 0-149 0,0 0 149 16,0-5-149-16,0 5 97 0,0 0-97 0,9-10 98 16,4-1-98-16,-13 11 43 0,0 0-43 0,18-22 43 0,4-9-43 15,-22 31 21-15,0 0-21 0,18-27 21 0,4-1-21 16,-22 28 18-16,0 0-18 0,24-31 19 0,-6-2-19 15,-18 33 4-15,0 0-4 0,19-31 4 0,-3 4-4 0,-16 27 3 16,0 0-3-16,13-24 3 0,-2 5-3 16,-11 19 0-16,0 0 0 0,9-14 0 0,-1 5 0 0,-8 9 0 15,0 0 0-15,0 0 0 0,-4 11 0 0,4-11-1 16,0 0 1-16,-5 16-1 0,-5 10 1 0,10-26-4 16,0 0 4-16,-12 27-4 0,-1 4 4 0,13-31-3 15,0 0 3-15,-15 31-3 0,2 4 3 0,13-35-2 16,0 0 2-16,-9 31-2 0,2-3 2 0,7-28-5 15,0 0 5-15,-6 26-4 0,6-8 4 0,0-18-2 0,0 0 2 16,0 16-2-16,4-5 2 0,-4-11-5 0,0 0 5 16,5 8-5-16,8-5 5 0,-13-3-3 0,0 0 3 15,22-3-3-15,15-6 3 0,-37 9-11 0,0 0 11 0,35-17-10 16,3-1 10-16,-38 18-95 0,0 0 95 0,41-24-95 16,3-2 95-16,-44 26-115 0,0 0 115 0,36-27-114 15,-1 1 114-15,-35 26-34 0,0 0 34 0,37-31-33 16,-6-7 33-16,33-30-1135 0</inkml:trace>
  <inkml:trace contextRef="#ctx1" brushRef="#br0" timeOffset="132517.736">6172 11128 1155 0,'0'0'0'0,"-6"0"0"0,-3-2 0 15,9 2 154-15,0 0-154 0,-7-4 154 16,-3 2-154-16,10 2 124 0,0 0-124 0,-5-5 125 0,-4 3-125 15,9 2 86-15,0 0-86 0,-9 0 86 0,1 2-86 0,8-2 38 16,0 0-38-16,-5 5 38 0,-1-1-38 16,6-4 35-16,0 0-35 0,-7 9 35 0,1 0-35 0,6-9 8 15,0 0-8-15,0 10 8 0,-3 4-8 0,3-14 12 16,0 0-12-16,0 13 12 0,3 0-12 0,-3-13 15 16,0 0-15-16,4 13 16 0,-2-4-16 0,-2-9 8 15,0 0-8-15,4 9 8 0,1 0-8 0,-5-9 3 16,0 0-3-16,7 7 4 0,-1-3-4 0,-6-4 3 15,0 0-3-15,4 6 3 0,1-6-3 0,-5 0 1 0,0 0-1 16,13-4 2-16,0-2-2 0,-13 6 1 0,0 0-1 16,18-12 1-16,0-8-1 0,-18 20 0 0,0 0 0 15,13-19 1-15,2-3-1 0,-15 22 7 0,0 0-7 16,9-22 7-16,-2 0-7 0,-7 22 3 0,0 0-3 16,2-20 4-16,-2 2-4 0,0 18 2 0,0 0-2 15,-2-15 2-15,-5 4-2 0,7 11 1 0,0 0-1 0,-5-7 2 16,-5 1-2-16,10 6 1 0,0 0-1 0,-7-3 1 15,2 3-1-15,5 0 1 0,0 0-1 0,-4 2 1 16,2 3-1-16,2-5 0 0,0 0 0 0,0 4 1 16,0 1-1-16,0-5 0 0,0 0 0 0,0 6 0 15,6-1 0-15,-6-5-1 0,0 0 1 0,3 4 0 16,6-1 0-16,-9-3-1 0,0 0 1 0,10 4 0 16,-1-4 0-16,-9 0 0 0,0 0 0 0,13-4 0 15,5-1 0-15,-18 5 0 0,0 0 0 0,15-7 1 16,1 1-1-16,-16 6 2 0,0 0-2 0,15-13 3 0,-2 4-3 15,-13 9 2-15,0 0-2 0,9-18 2 0,0-2-2 16,-9 20 1-16,0 0-1 0,4-15 2 0,1-3-2 16,-5 18 4-16,0 0-4 0,0-13 4 0,0 0-4 0,0 13 2 15,0 0-2-15,0-9 2 0,0 2-2 0,0 7 0 16,0 0 0-16,0-6 0 0,-3 4 0 0,3 2-1 16,0 0 1-16,0 0 0 0,0 0 0 0,0 0-1 15,0 0 1-15,3 2-1 0,3 2 1 0,-6-4-2 16,0 0 2-16,13 0-1 0,3 2 1 0,-16-2 0 15,0 0 0-15,15-2 0 0,3 2 0 0,-18 0 0 16,0 0 0-16,18-8 0 0,4-1 0 0,-22 9 5 0,0 0-5 16,19-13 6-16,-6-5-6 0,-13 18 8 0,0 0-8 15,9-20 9-15,-4-2-9 0,-5 22 3 0,0 0-3 16,-2-22 4-16,-7 0-4 0,9 22 6 0,0 0-6 0,-13-20 7 16,-3 5-7-16,16 15 3 0,0 0-3 0,-15-13 3 15,-7 1-3-15,22 12 1 0,0 0-1 0,-14-4 2 16,-3 6-2-16,17-2 0 0,0 0 0 0,-11 5 0 15,4 4 0-15,7-9-1 0,0 0 1 0,-4 6-1 16,4 3 1-16,0-9-5 0,0 0 5 0,7 9-5 16,6 2 5-16,-13-11-3 0,0 0 3 0,24 11-3 15,4 0 3-15,-28-11 0 0,0 0 0 0,31 9 0 16,4-3 0-16,-35-6 0 0,0 0 0 0,31 5 1 16,-2-1-1-16,-29-4 1 0,0 0-1 0,26 4 1 15,-2 1-1-15,-24-5-4 0,0 0 4 0,20 8-4 16,-2 1 4-16,-18-9-44 0,0 0 44 0,9 12-44 0,-3 7 44 15,-6-19-66-15,0 0 66 0,4 18-66 0,-8 4 66 16,4-22-108-16,0 0 108 0,-6 18-107 0,-3 1 107 16,9-19-35-16,0 0 35 0,-7 13-35 0,1-4 35 0,-3 13-1218 15</inkml:trace>
  <inkml:trace contextRef="#ctx1" brushRef="#br0" timeOffset="133478.497">6748 10567 987 0,'0'0'0'0,"-6"13"0"0,-1 5 0 0,7-18 97 15,0 0-97-15,-6 10 97 0,-7-3-97 0,13-7 76 0,0 0-76 16,-9 9 76-16,-5-3-76 0,14-6 68 0,0 0-68 0,-17 3 69 16,2 1-69-16,15-4 64 0,0 0-64 0,-12 2 65 15,-3 0-65-15,15-2 62 0,0 0-62 0,-9 1 63 16,1-1-63-16,8 0 59 0,0 0-59 0,-9 0 60 15,4 4-60-15,5-4 46 0,0 0-46 0,-4 0 47 16,0 4-47-16,4-4 21 0,0 0-21 0,-1 5 21 16,1 1-21-16,0-6 30 0,0 0-30 0,1 7 30 15,3 4-30-15,-4-11 12 0,0 0-12 0,6 9 12 16,1 2-12-16,-7-11 10 0,0 0-10 0,5 6 11 16,3 1-11-16,-8-7 10 0,0 0-10 0,5 5 10 15,1-1-10-15,-6-4 8 0,0 0-8 0,9 0 8 16,0-4-8-16,-9 4 3 0,0 0-3 0,9-5 4 0,2 1-4 15,-11 4 0-15,0 0 0 0,9-13 1 0,1 1-1 16,-10 12-1-16,0 0 1 0,9-15 0 0,-4 2 0 16,-5 13-4-16,0 0 4 0,4-20-3 0,-4 2 3 15,0 18-8-15,0 0 8 0,-4-15-7 0,1 0 7 0,3 15-8 16,0 0 8-16,-2-11-8 0,-6 6 8 0,8 5-1 16,0 0 1-16,-1-7-1 0,-3 5 1 0,4 2-1 15,0 0 1-15,0 0 0 0,0 0 0 0,0 0-1 16,0 0 1-16,5 2 0 0,3 5 0 0,-8-7-2 15,0 0 2-15,9 5-2 0,4 5 2 0,-13-10 0 16,0 0 0-16,9 7 0 0,0 2 0 0,-9-9 0 16,0 0 0-16,9 2 0 0,-3 2 0 0,-6-4-1 0,0 0 1 15,5 1-1-15,-1 1 1 0,-4-2 0 0,0 0 0 16,4 0 0-16,-4 0 0 0,0 0 0 0,0 0 0 16,3-5 0-16,3-4 0 0,-6 9 1 0,0 0-1 0,5-15 1 15,3-5-1-15,-8 20 1 0,0 0-1 0,9-20 2 16,-4-2-2-16,-5 22 1 0,0 0-1 0,4-19 1 15,2 1-1-15,-6 18 1 0,0 0-1 0,3-13 1 16,1 2-1-16,-4 11 0 0,0 0 0 0,5-7 0 16,-5 1 0-16,0 6 0 0,0 0 0 0,6-3 0 15,3 3 0-15,-9 0-1 0,0 0 1 0,13-4 0 16,5 2 0-16,-18 2 2 0,0 0-2 0,22-3 2 16,0-1-2-16,-22 4 12 0,0 0-12 0,22-6 12 15,-2-3-12-15,-20 9 34 0,0 0-34 0,21-11 34 16,-3 0-34-16,-18 11 10 0,0 0-10 0,15-13 11 15,-2-1-11-15,-13 14 20 0,0 0-20 0,9-15 20 0,0 0-20 16,-9 15 8-16,0 0-8 0,4-18 9 0,-4 2-9 16,0 16 1-16,0 0-1 0,-4-15 1 0,-2 2-1 15,6 13 0-15,0 0 0 0,-7-9 0 0,-2-2 0 16,9 11-5-16,0 0 5 0,-9-5-5 0,-1 3 5 0,10 2-9 16,0 0 9-16,-5 0-9 0,1 5 9 0,4-5-25 15,0 0 25-15,-3 2-24 0,3 5 24 0,0-7-2 16,0 0 2-16,3 8-2 0,1-1 2 0,-4-7-13 15,0 0 13-15,9 11-13 0,2-2 13 0,-11-9-4 16,0 0 4-16,17 11-4 0,5 0 4 0,-22-11-1 16,0 0 1-16,22 9 0 0,2 0 0 0,-24-9 2 0,0 0-2 15,16 4 2-15,2 0-2 0,-18-4 7 16,0 0-7-16,11 5 8 0,2-5-8 0,-13 0 9 0,0 0-9 16,9 2 9-16,4 2-9 0,-13-4-26 0,0 0 26 0,9 5-25 15,-5 3 25-15,-4-8-111 0,0 0 111 16,6 9-111-16,-6 4 111 0,0-13-23 0,0 0 23 0,-6 12-22 15,-1 1 22-15,-4 15-1334 0</inkml:trace>
  <inkml:trace contextRef="#ctx1" brushRef="#br0" timeOffset="133765.354">7063 9968 1468 0,'0'0'0'0,"0"26"0"0,0 20 0 0,0-46 199 16,0 0-199-16,6 5 200 0,1-18-200 0,-7 13 138 16,0 0-138-16,9-1 138 0,-5-3-138 15,-4 4 79-15,0 0-79 0,2 7 80 0,-2 6-80 0,0-13 8 16,0 0-8-16,0 15 9 0,-2-1-9 0,2-14-30 15,0 0 30-15,0 17-30 0,-4-1 30 0,4-16-115 16,0 0 115-16,0 19-115 0,4-7 115 0,-4-12-26 16,0 0 26-16,0 32-1407 0,0-64 1407 0</inkml:trace>
  <inkml:trace contextRef="#ctx1" brushRef="#br0" timeOffset="136001.315">4999 13800 1524 0,'0'0'0'0,"0"0"0"15,2-22 0-15,-2 22 199 0,0 0-199 0,0-5 200 16,0 1-200-16,0 4 146 0,0 0-146 0,0 0 147 15,0 0-147-15,0 0 87 0,0 0-87 0,0 0 88 16,0 0-88-16,0 0 28 0,0 0-28 0,0 0 28 16,4 2-28-16,-4-2 8 0,0 0-8 0,3 0 9 15,3 0-9-15,-6 0 11 0,0 0-11 0,18-13 11 0,13-9-11 16,-31 22 1-16,0 0-1 0,35-29 1 16,6-6-1-16,-41 35-5 0,0 0 5 0,38-37-4 15,6-3 4-15,-44 40-46 0,0 0 46 0,35-37-45 0,2 4 45 16,-37 33-88-16,0 0 88 0,31-32-88 0,-3 0 88 15,-28 32-118-15,0 0 118 0,22-23-118 0,-4 4 118 0,-18 19-26 16,0 0 26-16,18-22-25 0,-5 6 25 0,15-21-1378 16</inkml:trace>
  <inkml:trace contextRef="#ctx1" brushRef="#br0" timeOffset="136255.634">5284 13229 1356 0,'0'0'0'0,"9"5"0"0,5 3 0 0,-14-8 187 0,0 0-187 16,8 5 188-16,-8-1-188 0,0-4 141 0,0 0-141 0,0 5 141 15,0 3-141-15,0-8 89 0,0 0-89 0,5 9 89 16,1 0-89-16,-6-9 32 0,0 0-32 0,16 11 32 16,3 4-32-16,-19-15 8 0,0 0-8 0,25 18 8 15,-1 2-8-15,-24-20 0 0,0 0 0 0,31 20 0 16,1 2 0-16,-32-22-48 0,0 0 48 0,31 24-48 15,2 0 48-15,-33-24-124 0,0 0 124 0,31 20-124 16,-5 0 124-16,-26-20-32 0,0 0 32 0,27 17-32 16,-5-1 32-16,28 17-1330 0</inkml:trace>
  <inkml:trace contextRef="#ctx1" brushRef="#br0" timeOffset="137381.989">5772 13154 1379 0,'0'0'0'0,"11"-8"0"0,3-1 0 0,-14 9 167 16,0 0-167-16,4-2 167 0,-8 4-167 0,4-2 138 15,0 0-138-15,0 0 138 0,-5 2-138 0,5-2 92 16,0 0-92-16,0 0 93 0,-4-2-93 0,4 2 37 16,0 0-37-16,0-3 37 0,0-5-37 0,0 8 10 15,0 0-10-15,4-9 10 0,1 0-10 0,-5 9 21 16,0 0-21-16,10-13 21 0,-1-3-21 0,-9 16 7 15,0 0-7-15,22-26 8 0,5-5-8 0,-27 31 1 0,0 0-1 16,37-35 1-16,7-2-1 0,-44 37 3 0,0 0-3 16,46-44 4-16,11-3-4 0,-57 47 11 0,0 0-11 15,68-64 11-15,9-15-11 0,-77 79 15 0,0 0-15 0,77-68 15 16,-2 4-15-16,-75 64 9 0,0 0-9 0,70-55 9 16,-4 9-9-16,-66 46 0 0,0 0 0 0,49-36 0 15,-16 8 0-15,-33 28-40 0,0 0 40 0,26-22-39 16,-8 9 39-16,-18 13-71 0,0 0 71 0,13-12-71 15,-4 1 71-15,-9 11-126 0,0 0 126 0,13-13-126 16,-4-2 126-16,-9 15-35 0,0 0 35 0,6-15-34 16,3 4 34-16,4-18-1328 0</inkml:trace>
  <inkml:trace contextRef="#ctx1" brushRef="#br0" timeOffset="138117.999">6603 12069 1244 0,'0'0'0'0,"5"8"0"15,1 3 0-15,-6-11 169 0,0 0-169 0,0 0 170 16,0 0-170-16,0 0 126 0,0 0-126 0,0-2 127 16,-2-6-127-16,2 8 77 0,0 0-77 0,0-5 78 15,-4 1-78-15,4 4 35 0,0 0-35 0,0-3 36 0,-3 1-36 16,3 2 14-16,0 0-14 0,0 0 15 15,-2 3-15-15,2-3 20 0,0 0-20 0,0 6 20 0,0 1-20 16,0-7 24-16,0 0-24 0,0 15 25 0,2 0-25 16,-2-15 7-16,0 0-7 0,7 18 7 0,2 4-7 0,-9-22 5 15,0 0-5-15,13 24 5 0,7 3-5 0,-20-27 7 16,0 0-7-16,20 22 7 0,-1-7-7 0,-19-15 7 16,0 0-7-16,27 9 7 0,1-5-7 0,-28-4 3 15,0 0-3-15,27 0 3 0,4-6-3 0,-31 6 6 16,0 0-6-16,26-9 6 0,2-4-6 0,-28 13 3 15,0 0-3-15,27-20 3 0,-5-2-3 0,-22 22 0 16,0 0 0-16,11-22 0 0,-4-2 0 0,-7 24-1 0,0 0 1 16,0-25 0-16,-12 1 0 0,12 24-10 15,0 0 10-15,-15-26-9 0,-7 2 9 0,22 24-4 0,0 0 4 16,-26-22-4-16,-7 4 4 0,33 18-3 0,0 0 3 16,-35-15-3-16,-1 4 3 0,36 11-18 0,0 0 18 0,-37-1-18 15,0 6 18-15,37-5-55 0,0 0 55 0,-35 9-54 16,-1 9 54-16,36-18-79 0,0 0 79 0,-31 17-79 15,5 3 79-15,26-20-15 0,0 0 15 0,-15 17-15 16,2 1 15-16,-14 13-1353 0</inkml:trace>
  <inkml:trace contextRef="#ctx1" brushRef="#br0" timeOffset="138705.457">7036 11851 1435 0,'0'0'0'0,"0"0"0"16,0 0 0-16,0 0 184 0,0 0-184 0,0 0 184 15,-6 0-184-15,6 0 116 0,0 0-116 0,-3 0 117 16,-5 0-117-16,8 0 62 0,0 0-62 0,-2 0 62 16,-1 0-62-16,3 0 4 0,0 0-4 0,0 0 4 15,0 0-4-15,0 0 7 0,0 0-7 0,13-9 8 16,5-7-8-16,-18 16 23 0,0 0-23 0,31-24 24 16,9-9-24-16,-40 33 20 0,0 0-20 0,43-33 20 15,10-7-20-15,-53 40 16 0,0 0-16 0,57-41 17 16,7 1-17-16,-64 40 18 0,0 0-18 0,81-51 18 15,5-8-18-15,-86 59 15 0,0 0-15 0,75-57 15 0,-7 1-15 16,-68 56 4-16,0 0-4 0,64-52 5 0,-11 3-5 16,-53 49 7-16,0 0-7 0,50-42 8 0,-13 3-8 0,-37 39-5 15,0 0 5-15,25-24-5 0,-10 13 5 0,-15 11-62 16,0 0 62-16,9-11-61 0,0 6 61 0,-9 5-104 16,0 0 104-16,4-6-103 0,0 5 103 0,-4 1-25 15,0 0 25-15,9-8-1429 0,-18 16 1429 0</inkml:trace>
  <inkml:trace contextRef="#ctx1" brushRef="#br0" timeOffset="139664.371">8072 10732 1468 0,'0'0'0'0,"0"0"0"0,0 0 0 0,0 0 205 16,0 0-205-16,-2-2 205 0,2-3-205 0,0 5 144 16,0 0-144-16,-3-4 145 0,3 2-145 0,0 2 82 15,0 0-82-15,0 0 82 0,0 0-82 0,0 0 40 0,0 0-40 16,0 0 40-16,0 6-40 0,0-6 24 0,0 0-24 16,3 7 25-16,3 4-25 0,-6-11 9 0,0 0-9 15,9 15 10-15,4 5-10 0,-13-20 19 0,0 0-19 0,15 27 20 16,7 5-20-16,-22-32 0 0,0 0 0 0,22 31 0 15,-4 0 0-15,-18-31-27 0,0 0 27 0,22 25-27 16,0 3 27-16,-22-28-82 0,0 0 82 0,24 22-82 16,-6 0 82-16,-18-22-99 0,0 0 99 0,28 22-99 15,1-2 99-15,-29-20-26 0,0 0 26 0,24 15-26 16,-2-1 26-16,24 12-1471 0</inkml:trace>
  <inkml:trace contextRef="#ctx1" brushRef="#br0" timeOffset="139934.786">8026 11011 1267 0,'0'0'0'0,"19"3"0"0,8-1 0 0,-27-2 211 16,0 0-211-16,19-9 211 0,-7-9-211 0,-12 18 147 15,0 0-147-15,19-22 148 0,3-8-148 0,-22 30 86 16,0 0-86-16,25-29 87 0,3-8-87 0,-28 37 9 16,0 0-9-16,22-31 9 0,2 2-9 0,-24 29-53 15,0 0 53-15,22-31-52 0,-4-2 52 0,-18 33-91 16,0 0 91-16,19-26-91 0,-3 4 91 0,-16 22-22 0,0 0 22 16,15-18-22-16,-2 5 22 0,10-18-1318 0</inkml:trace>
  <inkml:trace contextRef="#ctx1" brushRef="#br0" timeOffset="140220.024">8296 10540 1524 0,'0'0'0'0,"9"9"0"15,4 6 0-15,-13-15 194 0,0 0-194 0,6 0 194 16,-6-10-194-16,0 10 139 0,0 0-139 0,0-5 140 16,0-2-140-16,0 7 86 0,0 0-86 0,9-2 86 15,13-2-86-15,-22 4 39 0,0 0-39 0,18 0 40 0,0 4-40 16,-18-4 8-16,0 0-8 0,26 13 9 0,7 5-9 0,-33-18-18 16,0 0 18-16,26 31-18 0,-2 6 18 15,-24-37-146-15,0 0 146 0,27 47-146 0,1 12 146 16,-28-59-34-16,0 0 34 0,29 60-34 0,-1 3 34 0,30 59-1479 15</inkml:trace>
  <inkml:trace contextRef="#ctx1" brushRef="#br0" timeOffset="143779.024">5482 14247 1054 0,'0'0'0'0,"3"-9"0"0,3-6 0 0,-6 15 216 15,0 0-216-15,5-5 217 0,3 5-217 0,-8 0 155 16,0 0-155-16,2 0 155 0,1 0-155 0,-3 0 114 16,0 0-114-16,6-6 115 0,7-1-115 0,-13 7 50 15,0 0-50-15,9-9 50 0,4-2-50 0,-13 11 23 16,0 0-23-16,9-11 24 0,4 0-24 0,-13 11-1 15,0 0 1-15,13-15 0 0,-2-1 0 0,-11 16-48 16,0 0 48-16,12-15-48 0,-2 2 48 0,-10 13-124 0,0 0 124 16,12-12-123-16,-2 1 123 0,-10 11-31 0,0 0 31 15,9-10-31-15,-4 1 31 0,12-9-1258 0</inkml:trace>
  <inkml:trace contextRef="#ctx1" brushRef="#br0" timeOffset="143961.415">5594 14309 1244 0,'0'0'0'0,"5"-20"0"16,4-14 0-16,-9 34 141 0,0 0-141 0,10-11 142 15,2 11-142-15,-12 0 87 0,0 0-87 0,19-8 87 16,-1-1-87-16,-18 9-57 0,0 0 57 0,26-22-56 16,7-9 56-16,-33 31-105 0,0 0 105 0,35-35-104 15,5-3 104-15,-40 38-33 0,0 0 33 0,73-74-916 16,-146 148 916-16</inkml:trace>
  <inkml:trace contextRef="#ctx1" brushRef="#br0" timeOffset="145068.39">8540 11470 1479 0,'0'0'0'16,"-9"2"0"-16,-6 0 0 0,15-2 77 0,0 0-77 0,-13 4 78 15,-3-1-78-15,16-3 95 0,0 0-95 16,-15 6 96-16,2-1-96 0,13-5 53 0,0 0-53 0,-9 4 54 15,0 1-54-15,9-5 0 0,0 0 0 0,-9 0 1 16,3 2-1-16,6-2 0 0,0 0 0 0,-3 0 0 16,3 0 0-16,0 0-31 0,0 0 31 0,12-9-31 15,7-6 31-15,-19 15-53 0,0 0 53 0,24-18-53 16,5-2 53-16,-29 20-110 0,0 0 110 0,37-22-110 16,-1-2 110-16,-36 24-26 0,0 0 26 0,33-24-26 15,-1 8 26-15,34-26-1054 0</inkml:trace>
  <inkml:trace contextRef="#ctx1" brushRef="#br0" timeOffset="145325.217">8568 11617 1233 0,'0'0'0'0,"12"-15"0"0,3-7 0 0,-15 22 196 15,0 0-196-15,11-7 197 0,0 7-197 0,-11 0 148 16,0 0-148-16,9-2 149 0,-1 4-149 0,-8-2 96 16,0 0-96-16,18-9 96 0,9-4-96 0,-27 13 12 15,0 0-12-15,26-15 12 0,4-1-12 0,-30 16-74 0,0 0 74 16,38-24-73-16,2-5 73 0,-40 29-96 0,0 0 96 16,37-37-95-16,0-11 95 0,-37 48-27 0,0 0 27 15,73-84-1240-15,-146 168 1240 0</inkml:trace>
  <inkml:trace contextRef="#ctx1" brushRef="#br0" timeOffset="199025.221">5928 13588 1423 0,'0'0'0'0,"0"0"0"0,0 0 0 0,0 0 222 16,0 0-222-16,0 0 223 0,0 0-223 0,0 0 163 16,0 0-163-16,0 0 164 0,0 0-164 0,0 0 86 15,0 0-86-15,0 0 87 0,0 0-87 0,0 0 23 16,0 0-23-16,0 0 24 0,0 0-24 0,0 0 18 16,0 0-18-16,0 0 18 0,0 0-18 0,0 0 3 15,0 0-3-15,5-20 4 0,8-10-4 0,-13 30 0 0,0 0 0 16,13-27 1-16,9-2-1 0,-22 29-36 0,0 0 36 15,18-32-35-15,6 5 35 0,-24 27-105 0,0 0 105 16,22-24-104-16,-4 2 104 0,-18 22-139 0,0 0 139 0,22-20-138 16,2 2 138-16,-24 18-41 0,0 0 41 0,20-15-40 15,-5 4 40-15,16-15-1296 0</inkml:trace>
  <inkml:trace contextRef="#ctx1" brushRef="#br0" timeOffset="199326.394">5968 13732 1423 0,'0'0'0'0,"9"-16"0"0,13-13 0 0,-22 29 194 15,0 0-194-15,9-15 195 0,-3 2-195 16,-6 13 135-16,0 0-135 0,13-22 135 0,-1-5-135 0,-12 27 78 16,0 0-78-16,19-31 78 0,5-2-78 0,-24 33-16 15,0 0 16-15,22-30-15 0,0 1 15 0,-22 29-128 16,0 0 128-16,27-31-127 0,8 0 127 0,-35 31-102 16,0 0 102-16,24-26-101 0,-6 4 101 0,-18 22-35 15,0 0 35-15,44-47-1192 0,-88 94 1192 0</inkml:trace>
  <inkml:trace contextRef="#ctx1" brushRef="#br0" timeOffset="-208537.703">7922 13601 1211 0,'0'0'0'0,"0"0"0"0,18 14 0 0,-18-14 177 16,0 0-177-16,0 0 177 0,0 0-177 0,0 0 149 16,0 0-149-16,0 0 149 0,-7-5-149 0,7 5 105 15,0 0-105-15,0 0 105 0,-6 0-105 0,6 0 49 16,0 0-49-16,0 5 50 0,0 6-50 0,0-11 39 16,0 0-39-16,4 20 39 0,1 6-39 0,-5-26 25 0,0 0-25 15,10 33 26-15,-1 5-26 0,-9-38 16 0,0 0-16 16,13 41 17-16,1 3-17 0,-14-44 5 0,0 0-5 15,13 44 5-15,0 1-5 0,-13-45-1 0,0 0 1 0,13 46-1 16,2 2 1-16,-15-48-28 0,0 0 28 0,12 44-28 16,-2-2 28-16,-10-42-49 0,0 0 49 0,9 35-48 15,0-8 48-15,-9-27-69 0,0 0 69 0,9 22-68 16,-5-9 68-16,-4-13-115 0,0 0 115 0,5 6-114 16,-1-6 114-16,-4 0-116 0,0 0 116 0,0-17-115 15,-9-12 115-15,9 29-28 0,0 0 28 0,-9-35-28 16,-4-9 28-16,-9-35-1085 0</inkml:trace>
  <inkml:trace contextRef="#ctx1" brushRef="#br0" timeOffset="-208251.918">7810 13672 1155 0,'0'0'0'0,"-7"-15"0"0,-4-7 0 15,11 22 182-15,0 0-182 0,-10-16 182 0,-2 1-182 16,12 15 175-16,0 0-175 0,-8-13 176 0,6 4-176 16,2 9 138-16,0 0-138 0,-3-9 139 0,-1 4-139 0,4 5 83 15,0 0-83-15,4-6 83 0,3 2-83 0,-7 4 61 16,0 0-61-16,24 2 61 0,7 4-61 0,-31-6 42 15,0 0-42-15,31 9 42 0,2 4-42 0,-33-13 41 16,0 0-41-16,39 14 41 0,1 7-41 0,-40-21 25 16,0 0-25-16,37 23 26 0,0 3-26 0,-37-26 17 15,0 0-17-15,34 29 17 0,3 2-17 0,-37-31 5 16,0 0-5-16,33 32 5 0,2-1-5 0,-35-31-1 16,0 0 1-16,31 27-1 0,-3-3 1 0,-28-24-41 0,0 0 41 15,31 24-41-15,-4-2 41 0,-27-22-77 0,0 0 77 16,22 20-77-16,-7-2 77 0,-15-18-110 0,0 0 110 0,17 17-110 15,1-3 110-15,-18-14-30 0,0 0 30 0,9 13-30 16,-3 0 30-16,10 13-1566 0</inkml:trace>
  <inkml:trace contextRef="#ctx1" brushRef="#br0" timeOffset="-208037.065">8109 13938 1390 0,'0'0'0'0,"-2"1"0"15,-5 1 0-15,7-2 185 0,0 0-185 0,-9 2 185 16,-6 0-185-16,15-2 148 0,0 0-148 0,-13 2 148 16,0 1-148-16,13-3 79 0,0 0-79 0,-11 2 80 0,2 2-80 15,9-4 18-15,0 0-18 0,-7 0 19 16,5-2-19-16,2 2 0 0,0 0 0 0,5-13 0 0,5-7 0 16,-10 20-88-16,0 0 88 0,22-29-87 0,1-8 87 15,-23 37-104-15,0 0 104 0,48-66-1372 0,-96 132 1372 16</inkml:trace>
  <inkml:trace contextRef="#ctx1" brushRef="#br0" timeOffset="-207290.453">8531 13450 1233 0,'0'0'0'0,"4"0"0"0,1 0 0 0,-5 0 191 0,0 0-191 16,-5 0 191-16,-5 6-191 0,10-6 130 0,0 0-130 0,-9 4 130 15,2 1-130-15,7-5 92 0,0 0-92 0,-6 4 92 16,3-1-92-16,3-3 44 0,0 0-44 0,0 0 45 16,0 0-45-16,0 0 41 0,0 0-41 0,13-12 42 15,5-9-42-15,-18 21 26 0,0 0-26 0,22-20 26 16,5-7-26-16,-27 27 27 0,0 0-27 0,32-30 27 15,4-4-27-15,-36 34 8 0,0 0-8 0,37-37 8 16,7-5-8-16,-44 42 5 0,0 0-5 0,44-40 5 16,2-3-5-16,-46 43-2 0,0 0 2 0,40-34-1 15,1 3 1-15,-41 31-54 0,0 0 54 0,31-28-53 16,-7 6 53-16,-24 22-107 0,0 0 107 0,22-22-107 16,-4 2 107-16,-18 20-129 0,0 0 129 0,15-15-129 0,-4 1 129 15,-11 14-39-15,0 0 39 0,9-13-38 0,-4 2 38 16,10-13-1209-16</inkml:trace>
  <inkml:trace contextRef="#ctx1" brushRef="#br0" timeOffset="-206900.495">8685 12837 1188 0,'0'0'0'0,"16"2"0"0,8 3 0 0,-24-5 158 15,0 0-158-15,0 0 158 0,-11 4-158 0,11-4 110 16,0 0-110-16,-7 0 110 0,1 0-110 0,6 0 89 0,0 0-89 15,2 0 90-15,11 0-90 0,-13 0 30 0,0 0-30 16,26-8 30-16,5 1-30 0,-31 7 34 0,0 0-34 16,39-13 34-16,5-3-34 0,-44 16 32 0,0 0-32 0,44-19 33 15,-4 1-33-15,-40 18 21 0,0 0-21 0,37-14 21 16,-2-1-21-16,-35 15 11 0,0 0-11 0,33-9 11 16,-8 3-11-16,-25 6 1 0,0 0-1 0,24 0 2 15,-2 8-2-15,-22-8 0 0,0 0 0 0,18 20 0 16,-8 7 0-16,-10-27 0 0,0 0 0 0,5 35 0 15,-5 5 0-15,0-40-2 0,0 0 2 0,-5 42-1 16,-5 6 1-16,10-48 0 0,0 0 0 0,-12 48 0 16,-1 3 0-16,13-51-2 0,0 0 2 0,-15 49-1 15,0-3 1-15,15-46-1 0,0 0 1 0,-12 40-1 16,2-3 1-16,10-37-24 0,0 0 24 0,-9 28-23 16,0-10 23-16,9-18-99 0,0 0 99 0,-4 13-99 15,1-4 99-15,3-9-95 0,0 0 95 0,3-11-95 0,1-13 95 16,-4 24-28-16,0 0 28 0,6-22-28 0,-3-5 28 15,3-23-1181-15</inkml:trace>
  <inkml:trace contextRef="#ctx1" brushRef="#br0" timeOffset="-206569.726">9373 12436 1300 0,'0'0'0'16,"-4"9"0"-16,2 5 0 0,2-14 159 0,0 0-159 0,-3 11 159 16,-1-1-159-16,4-10 138 0,0 0-138 0,0 9 138 15,0 2-138-15,0-11 96 0,0 0-96 0,4 11 97 16,-1 2-97-16,-3-13 39 0,0 0-39 0,11 18 39 15,6 4-39-15,-17-22 19 0,0 0-19 0,18 24 20 16,-3 3-20-16,-15-27 0 0,0 0 0 0,17 28 0 16,-3 3 0-16,-14-31-58 0,0 0 58 0,13 25-58 15,0 1 58-15,-13-26-121 0,0 0 121 0,13 26-120 16,1-4 120-16,-14-22-33 0,0 0 33 0,10 14-32 16,-1-1 32-16,13 16-1269 0</inkml:trace>
  <inkml:trace contextRef="#ctx1" brushRef="#br0" timeOffset="-206044.119">9261 12467 1356 0,'0'0'0'0,"9"11"0"0,8 13 0 0,-17-24 170 15,0 0-170-15,0 0 171 0,-9-10-171 0,9 10 104 16,0 0-104-16,-8-7 104 0,3-2-104 0,5 9 68 15,0 0-68-15,-4-7 69 0,8-1-69 0,-4 8 10 0,0 0-10 16,18-11 10-16,10 0-10 0,-28 11 10 0,0 0-10 16,31-11 11-16,0 2-11 0,-31 9 4 0,0 0-4 15,33-5 5-15,6-1-5 0,-39 6 3 0,0 0-3 0,31 0 3 16,-4 6-3-16,-27-6 0 0,0 0 0 0,22 9 0 16,-3 4 0-16,-19-13 1 0,0 0-1 0,9 20 1 15,-4 5-1-15,-5-25 1 0,0 0-1 0,-2 30 1 16,-7 5-1-16,9-35 0 0,0 0 0 0,-7 32 0 15,-8 3 0-15,15-35-2 0,0 0 2 0,-9 31-1 16,-4-3 1-16,13-28-6 0,0 0 6 0,-7 22-5 16,5-6 5-16,2-16-1 0,0 0 1 0,0 11-1 15,0-7 1-15,0-4 5 0,0 0-5 0,18-5 5 16,10-10-5-16,-28 15 16 0,0 0-16 0,31-17 17 16,9-8-17-16,-40 25 25 0,0 0-25 0,46-24 26 15,8 0-26-15,-54 24 13 0,0 0-13 0,49-20 13 16,-7 3-13-16,-42 17 10 0,0 0-10 0,39-12 11 0,-8 1-11 15,-31 11 1-15,0 0-1 0,24-4 2 0,-6 0-2 16,-18 4 0-16,0 0 0 0,9 6 0 0,-5 7 0 0,-4-13 0 16,0 0 0-16,-9 20 0 0,-13 9 0 0,22-29-12 15,0 0 12-15,-31 31-12 0,-12 6 12 0,43-37-90 16,0 0 90-16,-44 37-90 0,-5 3 90 0,49-40-120 16,0 0 120-16,-50 38-120 0,4-1 120 0,46-37-34 15,0 0 34-15,-44 31-34 0,-1-3 34 0,-45 32-1220 16</inkml:trace>
  <inkml:trace contextRef="#ctx1" brushRef="#br0" timeOffset="-200955.952">9386 13463 1535 0,'0'0'0'0,"0"6"0"16,-4 3 0-16,4-9 78 0,0 0-78 0,-4 4 78 15,3-4-78-15,1 0 81 0,0 0-81 0,-4 0 82 16,-2 0-82-16,6 0 34 0,0 0-34 0,-7 0 34 16,2 0-34-16,5 0 0 0,0 0 0 0,-6 1 0 15,2 5 0-15,4-6 0 0,0 0 0 0,0 15 0 16,0-1 0-16,0-14 3 0,0 0-3 0,2 26 3 0,6 5-3 16,-8-31 7-16,0 0-7 0,9 35 7 15,0 1-7-15,-9-36 3 0,0 0-3 0,13 33 4 0,1-1-4 16,-14-32 0-16,0 0 0 0,17 27 1 0,1-1-1 0,-18-26-1 15,0 0 1-15,19 20 0 0,-1-4 0 16,-18-16 0-16,0 0 0 0,18 9 0 0,-5-5 0 0,-13-4 4 16,0 0-4-16,19-4 4 0,3-5-4 0,-22 9 8 15,0 0-8-15,18-16 8 0,0-8-8 0,-18 24 3 16,0 0-3-16,15-26 4 0,-4-5-4 0,-11 31 3 16,0 0-3-16,2-31 3 0,-8-4-3 0,6 35-8 15,0 0 8-15,-13-27-7 0,-10-3 7 0,23 30-41 16,0 0 41-16,-32-23-41 0,-8 2 41 0,40 21-21 15,0 0 21-15,-40-14-21 0,-10 7 21 0,50 7-48 0,0 0 48 16,-44-2-47-16,-2 7 47 0,46-5-68 0,0 0 68 16,-36 13-68-16,4 7 68 0,32-20-96 0,0 0 96 15,-27 20-96-15,9 4 96 0,18-24-24 0,0 0 24 0,-12 18-23 16,11-3 23-16,-16 20-967 0</inkml:trace>
  <inkml:trace contextRef="#ctx1" brushRef="#br0" timeOffset="-200532.757">9711 13355 1603 0,'0'0'0'15,"0"7"0"-15,-6 8 0 0,6-15 174 0,0 0-174 0,-2 7 174 16,0-1-174-16,2-6 55 0,0 0-55 0,0 4 56 16,-5-1-56-16,5-3-113 15,0 0 113-15,-4 0-113 0,1 0 113 0,3 0-41 0,0 0 41 0,-6 0-40 16,6 0 40-16,-7-3-1247 0</inkml:trace>
  <inkml:trace contextRef="#ctx1" brushRef="#br0" timeOffset="-199497.956">10063 13020 908 0,'0'0'0'0,"0"7"0"0,3 6 0 0,-3-13 161 15,0 0-161-15,-3-2 162 0,1-11-162 0,2 13 114 16,0 0-114-16,-4-9 114 0,-3 0-114 0,7 9 65 15,0 0-65-15,-6-9 66 0,1 2-66 0,5 7 6 16,0 0-6-16,-9-6 7 0,0 6-7 0,9 0-1 0,0 0 1 16,-13 4 0-16,-2 7 0 0,15-11-39 0,0 0 39 15,-13 16-39-15,-5 6 39 0,18-22-38 0,0 0 38 16,-13 28-38-16,-5 3 38 0,18-31-40 0,0 0 40 0,-13 33-40 16,-2 2 40-16,15-35-26 0,0 0 26 0,-11 33-26 15,6-2 26-15,5-31-18 0,0 0 18 0,-6 25-18 16,6-1 18-16,0-24-18 0,0 0 18 0,0 17-18 15,0-6 18-15,0-11 0 0,0 0 0 0,6 7 0 16,3-11 0-16,-9 4 45 0,0 0-45 0,18-11 45 16,8-9-45-16,-26 20 60 0,0 0-60 0,22-22 61 15,-4-2-61-15,-18 24 57 0,0 0-57 0,20-25 58 16,1-3-58-16,-21 28 63 0,0 0-63 0,14-25 64 16,-5-3-64-16,-9 28 63 0,0 0-63 0,8-22 64 15,-3 4-64-15,-5 18 58 0,0 0-58 0,0-13 58 16,-3 4-58-16,3 9 57 0,0 0-57 0,-4-4 58 0,-2 4-58 15,6 0 45-15,0 0-45 0,-5 11 45 0,-8 9-45 16,13-20 42-16,0 0-42 0,-5 24 43 0,-5 5-43 16,10-29 35-16,0 0-35 0,0 28 35 0,0 1-35 0,0-29 33 15,0 0-33-15,6 30 34 0,-1-1-34 0,-5-29 32 16,0 0-32-16,13 27 32 0,2 1-32 0,-15-28 13 16,0 0-13-16,16 29 14 0,-1 2-14 0,-15-31 31 15,0 0-31-15,18 33 31 0,3 4-31 0,-21-37 1 16,0 0-1-16,14 42 2 0,1 6-2 0,-15-48-19 15,0 0 19-15,13 44-18 0,0 1 18 0,-13-45-85 0,0 0 85 16,22 92-1715-16,-44-184 1715 0</inkml:trace>
  <inkml:trace contextRef="#ctx1" brushRef="#br0" timeOffset="-194709.954">7181 13888 964 0,'0'0'0'0,"3"6"0"0,6 3 0 0,-9-9 190 15,0 0-190-15,0 3 190 0,-3-1-190 0,3-2 128 0,0 0-128 16,0 0 129-16,-2 8-129 0,2-8 94 0,0 0-94 16,0 5 94-16,0 6-94 0,0-11 49 0,0 0-49 15,5 18 50-15,5 8-50 0,-10-26 37 0,0 0-37 0,12 33 38 16,7 6-38-16,-19-39 24 0,0 0-24 0,22 40 25 16,5 4-25-16,-27-44 17 0,0 0-17 0,28 44 17 15,-2 3-17-15,-26-47 10 0,0 0-10 0,33 46 11 16,3-2-11-16,-36-44 1 0,0 0-1 0,35 42 2 15,2-1-2-15,-37-41-16 0,0 0 16 0,35 44-15 16,-4-1 15-16,-31-43-64 0,0 0 64 0,27 44-63 16,-5-1 63-16,-22-43-105 0,0 0 105 0,21 40-105 15,-1-2 105-15,-20-38-26 0,0 0 26 0,14 30-25 16,-4-7 25-16,15 31-1172 0</inkml:trace>
  <inkml:trace contextRef="#ctx1" brushRef="#br0" timeOffset="-193930.202">6878 13848 1311 0,'0'0'0'0,"4"5"0"15,1 6 0-15,-5-11 182 0,0 0-182 0,0 8 183 16,-9-1-183-16,9-7 115 0,0 0-115 0,-6 9 116 16,-1 4-116-16,7-13 72 0,0 0-72 0,-5 15 72 15,1 1-72-15,4-16 13 0,0 0-13 0,-4 20 13 16,8 4-13-16,-4-24 11 0,0 0-11 0,0 29 11 16,4 4-11-16,-4-33 4 0,0 0-4 0,0 37 5 15,5 3-5-15,-5-40 0 0,0 0 0 0,4 39 1 16,1-3-1-16,-5-36-2 0,0 0 2 0,8 35-2 15,-3-4 2-15,-5-31-22 0,0 0 22 0,9 28-22 0,-5-6 22 16,-4-22-23-16,0 0 23 0,5 18-22 0,1-5 22 16,-6-13-34-16,0 0 34 0,4 9-34 0,-1-3 34 0,-3-6-29 15,0 0 29-15,4 1-29 0,-2-4 29 0,-2 3-24 16,0 0 24-16,3-15-23 0,1-11 23 0,-4 26-17 16,0 0 17-16,0-31-17 0,-4-7 17 0,4 38-11 15,0 0 11-15,-3-40-10 0,-3-1 10 0,6 41-2 16,0 0 2-16,-9-47-1 0,0-1 1 0,9 48 15 15,0 0-15-15,-9-46 16 0,0 2-16 0,9 44 47 16,0 0-47-16,-8-40 47 0,3 2-47 0,5 38 50 16,0 0-50-16,-4-35 51 0,0 5-51 0,4 30 49 0,0 0-49 15,-1-27 49-15,1 9-49 0,0 18 43 0,0 0-43 16,0-15 43-16,0 6-43 0,0 9 19 0,0 0-19 0,5-4 20 16,-1 4-20-16,-4 0 30 0,0 0-30 0,13 6 30 15,1 5-30-15,-14-11 6 0,0 0-6 0,22 14 6 16,6 5-6-16,-28-19 10 0,0 0-10 0,25 16 10 15,3 1-10-15,-28-17 3 0,0 0-3 0,31 14 4 16,6 1-4-16,-37-15 6 0,0 0-6 0,37 15 7 16,-1-1-7-16,-36-14 0 0,0 0 0 0,39 17 1 15,1-6-1-15,-40-11-53 0,0 0 53 0,48 11-53 16,3 0 53-16,-51-11-102 0,0 0 102 0,52 11-102 16,1 1 102-16,-53-12-24 0,0 0 24 0,104 24-1419 15,-208-48 1419-15</inkml:trace>
  <inkml:trace contextRef="#ctx1" brushRef="#br0" timeOffset="-188959.307">9846 14200 1479 0,'0'0'0'0,"0"-4"0"0,0 0 0 0,0 4 100 15,0 0-100-15,-3 2 100 0,-3 4-100 0,6-6 117 0,0 0-117 16,-4 3 117-16,-1 1-117 0,5-4 71 0,0 0-71 16,-4 2 71-16,2 1-71 0,2-3 15 0,0 0-15 0,0 0 15 15,0-9-15-15,0 9 14 0,0 0-14 0,10-13 15 16,4-5-15-16,-14 18 17 0,0 0-17 0,22-26 17 16,2-5-17-16,-24 31 3 0,0 0-3 0,26-29 4 15,1 2-4-15,-27 27 3 0,0 0-3 0,26-26 3 16,2 2-3-16,-28 24-3 0,0 0 3 0,22-18-3 15,-2-1 3-15,-20 19-38 16,0 0 38-16,20-14-38 0,-2 1 38 0,-18 13-70 0,0 0 70 0,13-7-70 16,2-3 70-16,-15 10-103 0,0 0 103 0,13-7-102 15,-4 2 102-15,-9 5-26 0,0 0 26 0,9-4-26 16,0 2 26-16,10-2-1195 0</inkml:trace>
  <inkml:trace contextRef="#ctx1" brushRef="#br0" timeOffset="-188673.021">9899 14331 1233 0,'0'0'0'0,"6"-11"0"0,7-9 0 0,-13 20 163 15,0 0-163-15,18-25 163 0,8-6-163 0,-26 31 130 16,0 0-130-16,27-35 130 0,1-2-130 0,-28 37 77 0,0 0-77 16,27-37 78-16,1 1-78 0,-28 36 10 0,0 0-10 15,26-31 11-15,-3 1-11 0,-23 30-35 0,0 0 35 16,22-25-35-16,1 3 35 0,-23 22-87 0,0 0 87 16,22-22-86-16,-4 2 86 0,-18 20-18 0,0 0 18 0,22-19-18 15,-2 5 18-15,24-17-1223 0</inkml:trace>
  <inkml:trace contextRef="#ctx1" brushRef="#br0" timeOffset="-174651.744">8802 14189 908 0,'0'0'0'0,"0"0"0"15,0 0 0-15,0 0 117 0,0 0-117 0,0 0 117 16,0 0-117-16,0 0 121 0,0 0-121 0,0 0 121 15,0 0-121-15,0 0 90 0,0 0-90 0,0 0 91 16,0 0-91-16,0 0 53 0,0 0-53 0,0 0 53 16,0 0-53-16,0 0 40 0,0 0-40 0,0 0 40 15,17-30-40-15,-17 30 35 0,0 0-35 0,18-25 36 0,4-5-36 16,-22 30 22-16,0 0-22 0,22-25 23 0,0-1-23 16,-22 26 5-16,0 0-5 0,28-26 5 0,1-1-5 0,-29 27-72 15,0 0 72-15,30-26-72 0,1 2 72 0,-31 24-9 16,0 0 9-16,60-49-1213 0,-120 98 1213 0</inkml:trace>
  <inkml:trace contextRef="#ctx1" brushRef="#br0" timeOffset="-165629.836">10268 13047 1087 0,'0'0'0'0,"0"0"0"0,0 0 0 0,0 0 186 15,0 0-186-15,0 0 187 0,0 0-187 0,0 0 156 0,0 0-156 16,0 0 156-16,0 0-156 0,0 0 106 0,0 0-106 16,0 0 107-16,6-20-107 0,-6 20 53 0,0 0-53 15,5-14 53-15,4-5-53 0,-9 19 39 0,0 0-39 0,21-24 40 16,6-3-40-16,-27 27 1 0,0 0-1 16,18-20 2-16,1 2-2 0,-19 18-36 0,0 0 36 0,22-17-36 15,-4 2 36-15,-18 15-76 0,0 0 76 0,15-12-76 16,1 2 76-16,-16 10-122 0,0 0 122 0,15-9-122 15,-2 2 122-15,-13 7-35 0,0 0 35 0,13-6-34 16,-4 3 34-16,9-6-1159 0</inkml:trace>
  <inkml:trace contextRef="#ctx1" brushRef="#br0" timeOffset="-165418.641">10241 13276 1255 0,'0'0'0'0,"14"-22"0"0,8-16 0 16,-22 38 171-16,0 0-171 0,10-2 171 0,-10 19-171 0,0-17 127 16,0 0-127-16,1 9 127 0,1 4-127 0,-2-13 95 15,0 0-95-15,11 1 95 0,6-4-95 0,-17 3 8 16,0 0-8-16,18-13 9 0,0-7-9 0,-18 20-119 16,0 0 119-16,22-24-118 0,2-5 118 0,-24 29-21 15,0 0 21-15,17-28-21 0,-8 3 21 0,19-29-1269 16</inkml:trace>
  <inkml:trace contextRef="#ctx1" brushRef="#br0" timeOffset="-164367.749">10655 12494 1412 0,'0'0'0'0,"10"8"0"0,-1 6 0 0,-9-14 159 0,0 0-159 15,2 8 160-15,-4-1-160 0,2-7 110 0,0 0-110 16,0 7 110-16,-8 2-110 0,8-9 69 0,0 0-69 0,-1 15 70 16,-3 5-70-16,4-20 1 0,0 0-1 0,0 22 2 15,4 2-2-15,-4-24 2 0,0 0-2 0,9 29 2 16,0 2-2-16,-9-31 5 0,0 0-5 0,11 32 5 15,2-1-5-15,-13-31 2 0,0 0-2 0,13 23 3 16,-1-1-3-16,-12-22 5 0,0 0-5 0,10 19 5 16,1-3-5-16,-11-16 7 0,0 0-7 0,11 13 7 15,-6-4-7-15,-5-9 3 0,0 0-3 0,6 6 3 16,-3-3-3-16,-3-3 2 0,0 0-2 0,0 0 2 16,0-3-2-16,0 3 5 0,0 0-5 0,-3-11 5 15,-7-6-5-15,10 17 2 0,0 0-2 0,-12-22 2 16,-7-5-2-16,19 27 5 0,0 0-5 0,-20-28 5 15,-2-3-5-15,22 31 22 0,0 0-22 0,-22-29 22 16,-6-2-22-16,28 31 12 0,0 0-12 0,-18-24 13 0,2 6-13 16,16 18 46-16,0 0-46 0,-15-17 46 0,6 4-46 15,9 13 14-15,0 0-14 0,-9-9 15 0,-1 4-15 0,10 5 21 16,0 0-21-16,0 0 21 0,6 5-21 0,-6-5 15 16,0 0-15-16,5 7 16 0,5 8-16 0,-10-15 4 15,0 0-4-15,12 9 5 0,5 2-5 0,-17-11 13 16,0 0-13-16,18 8 14 0,-3-3-14 0,-15-5 8 15,0 0-8-15,26-2 9 0,1-9-9 0,-27 11 8 16,0 0-8-16,22-11 9 0,-3-2-9 0,-19 13 3 16,0 0-3-16,18-18 4 0,-5-9-4 0,-13 27 12 0,0 0-12 15,5-26 12-15,-1-1-12 0,-4 27 3 16,0 0-3-16,0-26 4 0,-4-5-4 0,4 31 0 0,0 0 0 16,-3-26 1-16,-3 2-1 0,6 24-3 0,0 0 3 0,-4-18-2 15,3 5 2-15,1 13-8 0,0 0 8 0,-4-3-7 16,4 3 7-16,0 0-4 0,0 0 4 0,4 9-3 15,-4 5 3-15,0-14-7 0,0 0 7 0,5 19-7 16,4 3 7-16,-9-22-7 0,0 0 7 0,13 22-7 16,5 1 7-16,-18-23-3 0,0 0 3 0,19 24-3 15,-3 2 3-15,-16-26-2 0,0 0 2 0,20 24-2 16,2 5 2-16,-22-29-26 0,0 0 26 0,19 26-26 16,-1-1 26-16,-18-25-42 0,0 0 42 0,17 22-41 15,-4 0 41-15,-13-22-67 0,0 0 67 0,11 17-66 16,-2-3 66-16,-9-14-103 0,0 0 103 0,7 11-102 15,-1-1 102-15,-6-10-118 0,0 0 118 0,7 1-118 16,0-1 118-16,-7 0-41 0,0 0 41 0,13-9-40 0,5-7 40 16,14-10-1196-16</inkml:trace>
  <inkml:trace contextRef="#ctx1" brushRef="#br0" timeOffset="-163377.054">11121 12404 1121 0,'0'0'0'0,"-2"22"0"0,2 13 0 0,0-35 190 15,0 0-190-15,0 0 190 0,0-16-190 0,0 16 147 0,0 0-147 16,0-13 147-16,-3-4-147 0,3 17 100 0,0 0-100 16,-4-11 100-16,-1 2-100 0,5 9 33 0,0 0-33 15,-8-3 33-15,-1 3-33 0,9 0 9 0,0 0-9 0,-9 5 10 16,0 4-10-16,9-9 12 0,0 0-12 0,-6 11 12 15,1 4-12-15,5-15 3 0,0 0-3 0,-4 15 3 16,8-1-3-16,-4-14 6 0,0 0-6 0,2 15 6 16,5 1-6-16,-7-16 3 0,0 0-3 0,9 13 3 15,0-4-3-15,-9-9 1 0,0 0-1 0,13 6 2 16,5-2-2-16,-18-4 1 0,0 0-1 0,23-4 2 16,6-7-2-16,-29 11 0 0,0 0 0 0,26-11 0 15,-3-4 0-15,-23 15 0 0,0 0 0 0,22-22 0 16,0-5 0-16,-22 27 0 0,0 0 0 0,17-24 1 15,-6 2-1-15,-11 22 0 0,0 0 0 0,7-24 1 16,-1 2-1-16,-6 22 0 0,0 0 0 0,0-18 1 0,0 3-1 16,0 15 2-16,0 0-2 0,-4-9 3 0,-1 4-3 15,5 5 1-15,0 0-1 0,-6 3 2 0,-1 6-2 16,7-9 0-16,0 0 0 0,-6 10 0 0,3 2 0 16,3-12 0-16,0 0 0 0,0 11 0 0,3 2 0 0,-3-13 0 15,0 0 0-15,2 11 0 0,2-2 0 0,-4-9 0 16,0 0 0-16,5 9 0 0,3-7 0 0,-8-2 0 15,0 0 0-15,12 2 0 0,-1-4 0 0,-11 2 0 16,0 0 0-16,19-11 0 0,1-5 0 0,-20 16 0 16,0 0 0-16,20-18 0 0,0-4 0 0,-20 22 0 15,0 0 0-15,19-28 0 0,-1-5 0 0,-18 33 1 0,0 0-1 16,11-31 1-16,0 2-1 0,-11 29 3 0,0 0-3 16,9-26 4-16,-3-1-4 0,-6 27 2 0,0 0-2 0,0-21 3 15,0 5-3-15,0 16-1 0,0 0 1 16,-4-11 0-16,-1 2 0 0,5 9-15 0,0 0 15 0,-10-4-14 15,-4 10 14-15,14-6-10 0,0 0 10 0,-13 11-10 16,0 7 10-16,13-18-26 0,0 0 26 0,-13 13-26 16,8 1 26-16,5-14-20 0,0 0 20 0,-8 11-20 15,7 0 20-15,1-11-26 0,0 0 26 0,-4 8-25 16,8-3 25-16,-4-5-15 0,0 0 15 0,5-3-14 16,8-3 14-16,-13 6-19 0,0 0 19 0,9-11-18 15,4-5 18-15,-13 16-9 0,0 0 9 0,11-17-8 16,-2-3 8-16,-9 20-1 0,0 0 1 0,7-20-1 15,-3-2 1-15,-4 22 0 0,0 0 0 0,2-22 0 16,-2 3 0-16,0 19 5 0,0 0-5 0,-2-12 5 0,2-3-5 16,0 15 9-16,0 0-9 0,-4-7 9 0,1 3-9 15,3 4 9-15,0 0-9 0,-4 6 9 16,2 6-9-16,2-12 8 0,0 0-8 0,0 17 8 0,0 7-8 0,0-24 8 16,0 0-8-16,9 29 8 0,4 0-8 0,-13-29 8 15,0 0-8-15,11 30 8 0,6-1-8 0,-17-29 8 16,0 0-8-16,22 31 8 0,0-5-8 0,-22-26 8 15,0 0-8-15,27 29 8 0,-3 0-8 0,-24-29 3 16,0 0-3-16,26 26 4 0,-2 1-4 0,-24-27 6 16,0 0-6-16,22 24 6 0,0 0-6 0,-22-24 3 15,0 0-3-15,13 22 3 0,-2 2-3 0,-11-24 1 16,0 0-1-16,3 22 2 0,-6 0-2 0,3-22 4 0,0 0-4 16,-6 22 5-16,-9 0-5 15,15-22-12-15,0 0 12 0,-12 18-12 0,-7-5 12 0,19-13-69 0,0 0 69 16,-20 11-68-16,-4-2 68 0,24-9-117 0,0 0 117 0,-18 4-116 15,1-4 116-15,17 0-31 0,0 0 31 0,-14-6-31 16,4-10 31-16,-17-6-1124 0</inkml:trace>
  <inkml:trace contextRef="#ctx1" brushRef="#br0" timeOffset="-162746.054">11567 11846 1379 0,'0'0'0'0,"0"20"0"0,0 13 0 15,0-33 178-15,0 0-178 0,-2 13 178 0,-1-10-178 16,3-3 118-16,0 0-118 0,-6 6 118 0,2-4-118 0,4-2 61 16,0 0-61-16,0 9 62 0,0 4-62 0,0-13 4 15,0 0-4-15,0 13 5 0,4 3-5 0,-4-16 3 16,0 0-3-16,6 15 4 0,3-3-4 0,-9-12 2 15,0 0-2-15,7 11 2 0,2-3-2 0,-9-8 5 16,0 0-5-16,8 7 5 0,-1-1-5 0,-7-6 6 16,0 0-6-16,5 3 6 0,3-1-6 0,-8-2 7 15,0 0-7-15,5 0 8 0,3-4-8 0,-8 4 1 16,0 0-1-16,11-11 1 0,2-1-1 0,-13 12-2 0,0 0 2 16,9-20-1-16,0-2 1 0,-9 22-2 0,0 0 2 15,4-24-2-15,-3-4 2 0,-1 28-6 0,0 0 6 16,0-22-6-16,0 0 6 0,0 22-8 0,0 0 8 0,0-16-7 15,-1 3 7-15,1 13-3 0,0 0 3 0,0-9-3 16,0 3 3-16,0 6-2 0,0 0 2 0,0-3-2 16,0 3 2-16,0 0-2 0,0 0 2 0,5 3-1 15,2-1 1-15,-7-2 0 0,0 0 0 0,10 4 0 16,-1-1 0-16,-9-3 1 0,0 0-1 0,14 4 2 16,-1-4-2-16,-13 0 11 0,0 0-11 0,15-5 11 15,1-1-11-15,-16 6 9 0,0 0-9 0,19-11 9 16,3-3-9-16,-22 14 9 0,0 0-9 0,18-15 9 15,-5 0-9-15,-13 15 8 0,0 0-8 0,11-13 8 16,-4 2-8-16,-7 11 8 0,0 0-8 0,10-7 8 0,-9 2-8 16,-1 5 8-16,0 0-8 0,4-4 8 15,-4 4-8-15,0 0 3 0,0 0-3 0,0 0 4 0,6 9-4 16,-6-9 6-16,0 0-6 0,7 6 6 0,-3 3-6 16,-4-9 0-16,0 0 0 0,7 11 1 0,2 0-1 15,-9-11-12-15,0 0 12 0,11 9-12 0,-5 0 12 16,-6-9-86-16,0 0 86 0,12 4-85 0,-2-4 85 0,-10 0-98 15,0 0 98-15,18-9-97 0,4-10 97 0,-22 19-26 16,0 0 26-16,40-27-1274 0,-80 54 1274 0</inkml:trace>
  <inkml:trace contextRef="#ctx1" brushRef="#br0" timeOffset="-162580.495">11809 11516 1435 0,'0'0'0'0,"0"0"122"0,0 0-122 0,0 0 123 16,0 0-123-16,0 0-76 0,0 0 76 0,0 0-76 15,0 0 76-15,0 0 7 0,0 0-7 0,0 0 7 16,6-18-7-16,1-1-1099 0</inkml:trace>
  <inkml:trace contextRef="#ctx1" brushRef="#br0" timeOffset="-162280.923">11886 11049 1289 0,'0'0'0'0,"-1"26"0"0,-3 16 0 16,4-42 169-16,0 0-169 0,4 3 169 0,5-19-169 16,-9 16 117-16,0 0-117 0,9-9 117 0,0-2-117 15,-9 11 65-15,0 0-65 0,13 2 65 0,2 7-65 0,-15-9 12 16,0 0-12-16,14 18 12 0,3 8-12 0,-17-26 10 15,0 0-10-15,14 31 11 0,5 7-11 0,-19-38 9 16,0 0-9-16,20 41 10 0,4 1-10 0,-24-42 3 16,0 0-3-16,22 42 4 0,2-4-4 0,-24-38 2 15,0 0-2-15,27 39 2 0,3-1-2 0,-30-38 1 16,0 0-1-16,27 33 2 0,1 0-2 0,-28-33-51 16,0 0 51-16,22 31-50 0,-4-5 50 0,-18-26-113 15,0 0 113-15,22 28-113 0,-4-7 113 0,-18-21-18 0,0 0 18 16,13 19-18-16,-2-5 18 0,15 19-1215 0</inkml:trace>
  <inkml:trace contextRef="#ctx1" brushRef="#br0" timeOffset="-161124.319">12081 11567 1132 0,'0'0'0'0,"16"4"0"15,6 7 0-15,-22-11 146 0,0 0-146 0,11-11 147 16,-3-11-147-16,-8 22 105 0,0 0-105 0,5-20 105 16,3-4-105-16,-8 24 58 0,0 0-58 0,11-26 58 15,1 1-58-15,-12 25 6 0,0 0-6 0,13-22 6 0,-4 4-6 16,-9 18 10-16,0 0-10 0,10-15 10 0,-5 2-10 16,-5 13 3-16,0 0-3 0,7-9 4 0,-3 3-4 15,-4 6 6-15,0 0-6 0,6-1 6 0,-5 4-6 16,-1-3 7-16,0 0-7 0,4 9 7 0,0 8-7 0,-4-17 0 15,0 0 0-15,2 18 1 0,5 0-1 0,-7-18 0 16,0 0 0-16,4 19 1 0,5-3-1 0,-9-16 0 16,0 0 0-16,9 15 1 0,2-2-1 0,-11-13 0 15,0 0 0-15,16 7 0 0,-3-1 0 0,-13-6 0 16,0 0 0-16,19 3 0 0,1-3 0 0,-20 0 0 16,0 0 0-16,20-7 0 0,-2 1 0 0,-18 6 2 15,0 0-2-15,15-14 2 0,2-3-2 0,-17 17 10 0,0 0-10 16,12-16 10-16,-1-3-10 0,-11 19 4 0,0 0-4 15,8-18 4-15,-6 0-4 0,-2 18 7 0,0 0-7 16,3-17 7-16,1 5-7 0,-4 12 7 0,0 0-7 0,0-10 8 16,0 5-8-16,0 5 22 0,0 0-22 0,0-6 23 15,0 5-23-15,0 1 13 0,0 0-13 0,0 0 13 16,0 7-13-16,0-7 18 0,0 0-18 0,2 4 18 16,1 1-18-16,-3-5 8 0,0 0-8 0,4 6 9 15,2 1-9-15,-6-7 9 0,0 0-9 0,5 5 10 16,2 1-10-16,-7-6 15 0,0 0-15 0,4 4 15 15,2-1-15-15,-6-3 8 0,0 0-8 0,9 0 8 16,-4-5-8-16,-5 5 9 0,0 0-9 0,11-8 9 16,0-1-9-16,-11 9 8 0,0 0-8 0,13-14 8 15,0-3-8-15,-13 17 8 0,0 0-8 0,9-16 8 16,0-3-8-16,-9 19 3 0,0 0-3 0,10-16 4 0,-9 1-4 16,-1 15 2-16,0 0-2 0,2-11 2 0,-2 4-2 15,0 7 0-15,0 0 0 0,-3 0 0 0,-7 2 0 16,10-2 0-16,0 0 0 0,-9 11 0 0,0 1 0 0,9-12 0 15,0 0 0-15,-9 15 0 0,0 3 0 0,9-18-2 16,0 0 2-16,-4 13-1 0,-2 0 1 0,6-13-2 16,0 0 2-16,-1 7-1 0,1-5 1 0,0-2-1 15,0 0 1-15,1-9-1 0,5-9 1 0,-6 18-1 16,0 0 1-16,5-26-1 0,1-9 1 0,-6 35-1 16,0 0 1-16,7-33 0 0,-3 0 0 0,-4 33-1 15,0 0 1-15,2-38 0 0,-4-1 0 0,2 39-1 16,0 0 1-16,-7-40 0 0,-4-2 0 0,11 42 0 15,0 0 0-15,-13-33 1 0,-6 2-1 0,19 31 0 0,0 0 0 16,-20-28 1-16,0 6-1 0,20 22 3 0,0 0-3 16,-18-16 3-16,-2 7-3 0,20 9 5 0,0 0-5 15,-15-6 6-15,-2 8-6 0,17-2 22 0,0 0-22 0,-11 7 23 16,2 8-23-16,9-15 0 0,0 0 0 0,0 15 1 16,0 1-1-16,0-16 8 0,0 0-8 0,9 19 8 15,6 3-8-15,-15-22 3 0,0 0-3 0,18 22 4 16,8 3-4-16,-26-25 2 0,0 0-2 0,26 18 2 15,7 3-2-15,-33-21 1 0,0 0-1 0,31 16 2 16,6 1-2-16,-37-17 1 0,0 0-1 0,35 12 1 16,-6-6-1-16,-29-6 1 0,0 0-1 0,29 4 1 15,-1-1-1-15,-28-3 3 0,0 0-3 0,24 0 3 16,-2-5-3-16,-22 5 5 0,0 0-5 0,18-6 5 16,-2-1-5-16,-16 7 3 0,0 0-3 0,13-11 3 15,-4-2-3-15,-9 13 6 0,0 0-6 0,6-20 6 0,-6-2-6 16,0 22 3-16,0 0-3 0,-6-22 3 0,-3 4-3 0,9 18 5 15,0 0-5-15,-11-13 5 0,0 4-5 0,11 9 3 16,0 0-3-16,-13-4 3 0,4 0-3 0,9 4 1 16,0 0-1-16,-9 0 2 0,4 4-2 0,5-4 0 15,0 0 0-15,0 2 0 0,1 5 0 0,-1-7 0 16,0 0 0-16,15 4 0 0,11 0 0 0,-26-4 0 16,0 0 0-16,31 0 0 0,4-2 0 0,-35 2 0 15,0 0 0-15,37-2 0 0,-4-7 0 0,-33 9-69 16,0 0 69-16,40-8-69 0,4-1 69 0,-44 9-65 0,0 0 65 15,31-5-64-15,-3 1 64 0,-28 4-21 0,0 0 21 16,18-5-21-16,-5 1 21 0,18-3-1410 0</inkml:trace>
  <inkml:trace contextRef="#ctx1" brushRef="#br0" timeOffset="-160599.671">11165 12923 1087 0,'0'0'0'0,"10"-6"0"0,2-1 0 0,-12 7 130 16,0 0-130-16,15-15 131 0,2-1-131 0,-17 16 116 0,0 0-116 15,18-28 116-15,9-5-116 0,-27 33 70 0,0 0-70 16,32-36 70-16,2-4-70 0,-34 40 34 0,0 0-34 0,43-44 35 16,1-2-35-16,-44 46 33 0,0 0-33 15,55-48 33-15,2-3-33 0,-57 51 43 0,0 0-43 0,86-66 44 16,18-11-44-16,-104 77 51 0,0 0-51 0,99-79 51 16,4-5-51-16,-103 84 31 0,0 0-31 0,103-73 31 15,2 3-31-15,-105 70 5 0,0 0-5 0,91-62 5 16,-3 5-5-16,-88 57-14 0,0 0 14 0,70-49-13 15,-11 5 13-15,-59 44-81 0,0 0 81 0,44-32-80 16,-13 10 80-16,-31 22-104 0,0 0 104 0,18-12-103 16,-9 6 103-16,-9 6-19 0,0 0 19 0,8 0-18 15,-3 2 18-15,4 0-1199 0</inkml:trace>
  <inkml:trace contextRef="#ctx1" brushRef="#br0" timeOffset="-160239.633">11664 12681 1166 0,'0'0'0'0,"19"-9"0"0,8-4 0 0,-27 13 172 16,0 0-172-16,15-11 173 0,-2 2-173 0,-13 9 128 15,0 0-128-15,22-20 129 0,2-6-129 0,-24 26 72 0,0 0-72 16,31-31 72-16,7-6-72 0,-38 37 28 0,0 0-28 16,39-42 28-16,9-4-28 0,-48 46 8 0,0 0-8 15,53-53 9-15,7-5-9 0,-60 58 27 0,0 0-27 0,85-72 27 16,10-10-27-16,-95 82 2 0,0 0-2 0,86-73 2 16,-1 1-2-16,-85 72 2 0,0 0-2 0,80-62 3 15,1 5-3-15,-81 57-7 0,0 0 7 0,68-51-6 16,-6 7 6-16,-62 44-108 0,0 0 108 0,48-33-108 15,-9 11 108-15,-39 22-114 0,0 0 114 0,22-13-113 16,-8 6 113-16,-14 7-26 0,0 0 26 0,10-6-25 16,-5 4 25-16,12-5-1090 0</inkml:trace>
  <inkml:trace contextRef="#ctx1" brushRef="#br0" timeOffset="-146217.717">17649 12329 1636 0,'0'0'0'0,"15"-7"0"16,3-4 0-16,-18 11 195 0,0 0-195 0,13-4 195 16,-4-1-195-16,-9 5 139 0,0 0-139 0,4-2 140 0,-3 2-140 15,-1 0 75-15,0 0-75 0,0 0 76 0,4 4-76 16,-4-4 0-16,0 0 0 0,0 5 0 0,0 4 0 16,0-9 3-16,0 0-3 0,2 13 3 15,2 2-3-15,-4-15 5 0,0 0-5 0,5 24 6 0,1-1-6 0,-6-23 0 16,0 0 0-16,9 24 1 0,5 0-1 0,-14-24-5 15,0 0 5-15,11 20-5 0,2-1 5 0,-13-19-74 16,0 0 74-16,13 14-74 0,0-1 74 0,-13-13-72 16,0 0 72-16,15 9-72 0,1-1 72 0,-16-8-15 15,0 0 15-15,9 5-15 0,0-1 15 0,12 5-1543 16</inkml:trace>
  <inkml:trace contextRef="#ctx1" brushRef="#br0" timeOffset="-145887.569">17623 12020 1625 0,'0'0'0'0,"17"-2"0"16,8-2 0-16,-25 4 193 0,0 0-193 0,30-3 194 15,3 3-194-15,-33 0 133 0,0 0-133 0,31 0 134 16,4 0-134-16,-35 0 57 0,0 0-57 0,33 3 57 15,3 5-57-15,-36-8 0 0,0 0 0 0,39 12 1 16,-6 5-1-16,-33-17 0 0,0 0 0 0,35 24 0 0,-8 5 0 16,-27-29-3-16,0 0 3 0,26 37-3 0,-2 5 3 15,-24-42-13-15,0 0 13 0,16 46-12 0,-6 3 12 16,-10-49-15-16,0 0 15 0,1 51-15 0,-4 2 15 16,3-53-34-16,0 0 34 0,-11 54-34 0,-6-1 34 15,17-53-63-15,0 0 63 0,-24 53-63 0,-9 0 63 0,33-53-89 16,0 0 89-16,-33 49-89 0,0 1 89 0,33-50-12 15,0 0 12-15,-31 38-12 0,5-7 12 0,-29 35-1390 16</inkml:trace>
  <inkml:trace contextRef="#ctx1" brushRef="#br0" timeOffset="-143770.764">18465 11895 695 0,'0'0'0'0,"2"4"0"0,2 1 0 0,-4-5 100 16,0 0-100-16,0 0 100 0,-6 0-100 0,6 0 107 15,0 0-107-15,-3-3 107 0,-1-1-107 0,4 4 106 16,0 0-106-16,-2-5 106 0,-5-1-106 0,7 6 58 16,0 0-58-16,-6-7 59 0,1 1-59 0,5 6 43 15,0 0-43-15,-8-11 43 0,1 2-43 0,7 9 12 16,0 0-12-16,-7-7 13 0,-1-1-13 0,8 8 12 16,0 0-12-16,-14-1 13 0,-5 6-13 0,19-5 1 0,0 0-1 15,-18 4 1-15,0 5-1 0,18-9 8 16,0 0-8-16,-17 9 8 0,2 4-8 0,15-13 0 0,0 0 0 15,-18 13 1-15,3 1-1 0,15-14 0 0,0 0 0 16,-11 15 1-16,6 2-1 0,5-17 6 0,0 0-6 16,-7 12 7-16,5 5-7 0,2-17 22 0,0 0-22 0,2 20 22 15,5 2-22-15,-7-22 22 0,0 0-22 0,9 20 22 16,-2 0-22-16,-7-20 15 0,0 0-15 0,11 20 16 16,2-1-16-16,-13-19 10 0,0 0-10 0,11 18 11 15,0-1-11-15,-11-17 10 0,0 0-10 0,9 14 10 16,-3-1-10-16,-6-13 15 0,0 0-15 0,5 11 15 15,-3-4-15-15,-2-7 22 0,0 0-22 0,2 6 23 16,2-2-23-16,-4-4 22 0,0 0-22 0,0 3 23 16,0-1-23-16,0-2 24 0,0 0-24 0,0 0 25 15,0 0-25-15,0 0 23 0,0 0-23 0,0 0 24 16,0 0-24-16,0 0 15 0,0 0-15 0,0 0 16 0,3-5-16 16,-3 5 18-16,0 0-18 0,6-6 19 0,-2-1-19 15,-4 7 8-15,0 0-8 0,5-8 9 0,1 1-9 16,-6 7 9-16,0 0-9 0,7-9 10 0,-3-2-10 15,-4 11 8-15,0 0-8 0,5-9 8 0,-1 1-8 0,-4 8 3 16,0 0-3-16,5-9 4 0,-1 2-4 0,-4 7 6 16,0 0-6-16,6-9 6 0,-3-2-6 0,-3 11 3 15,0 0-3-15,6-11 3 0,-3-2-3 0,-3 13 5 16,0 0-5-16,4-13 5 0,2 0-5 0,-6 13 3 16,0 0-3-16,0-13 3 0,1 2-3 0,-1 11 10 15,0 0-10-15,0-10 11 0,0 0-11 0,0 10 3 0,0 0-3 16,0-11 4-16,-1 0-4 0,1 11 2 0,0 0-2 15,0-9 3-15,-4 0-3 0,4 9 1 0,0 0-1 16,-2-9 2-16,0 3-2 0,2 6 1 0,0 0-1 0,-2-11 1 16,2 4-1-16,0 7 3 0,0 0-3 0,-1-9 4 15,-1 2-4-15,2 7 2 0,0 0-2 0,-4-10 2 16,0-2-2-16,4 12 5 0,0 0-5 0,-1-11 5 16,-5 3-5-16,6 8 6 0,0 0-6 0,-2-9 7 15,0-2-7-15,2 11 3 0,0 0-3 0,0-9 3 16,2 2-3-16,-2 7 6 0,0 0-6 0,2-8 6 15,0 3-6-15,-2 5 7 0,0 0-7 0,4-4 7 16,-1 4-7-16,-3 0 3 0,0 0-3 0,8 0 3 16,3 4-3-16,-11-4 6 0,0 0-6 0,9 4 6 15,-4 1-6-15,-5-5 7 0,0 0-7 0,9 5 7 16,1 3-7-16,-10-8 7 0,0 0-7 0,11 5 8 0,0-1-8 16,-11-4 15-16,0 0-15 0,9 4 15 0,-2-3-15 15,-7-1 3-15,0 0-3 0,7 4 4 0,1-4-4 16,-8 0 12-16,0 0-12 0,2 0 13 0,1 0-13 0,-3 0 3 15,0 0-3-15,0 0 4 0,0 0-4 0,0 0 12 16,0 0-12-16,0 0 13 0,2-7-13 0,-2 7 3 16,0 0-3-16,2-4 4 0,-2-1-4 0,0 5 6 15,0 0-6-15,0-6 7 0,-2-1-7 0,2 7 3 16,0 0-3-16,-4-7 3 0,1-1-3 0,3 8-7 16,0 0 7-16,-4-7-6 0,0 1 6 0,4 6-35 15,0 0 35-15,-1-5-35 0,1 1 35 0,0 4-28 16,0 0 28-16,0-3-28 0,0 1 28 0,0 2-17 15,0 0 17-15,0-4-16 0,0 4 16 0,0 0-29 0,0 0 29 16,0 0-29-16,0-5 29 0,0 5-37 0,0 0 37 16,0 0-36-16,0 0 36 0,0 0-54 0,0 0 54 0,0 0-54 15,0 0 54-15,0 0-65 0,0 0 65 0,0 0-65 16,0-4 65-16,0 4-70 0,0 0 70 0,0 0-69 16,0-4 69-16,0 4-66 0,0 0 66 0,0 0-66 15,0 0 66-15,0 0-94 0,0 0 94 0,0 0-93 16,3 0 93-16,-3 0-20 0,0 0 20 0,0 0-20 15,6-2 20-15,-4 1-967 0</inkml:trace>
  <inkml:trace contextRef="#ctx1" brushRef="#br0" timeOffset="-142194.401">18419 11816 1043 0,'0'0'0'0,"0"0"0"0,0 0 0 0,0 0 108 16,0 0-108-16,-3-14 109 0,-5-8-109 0,8 22 64 15,0 0-64-15,-7-22 65 0,-4 0-65 0,11 22 9 16,0 0-9-16,-11-26 10 0,-2 1-10 0,13 25 0 0,0 0 0 16,-9-24 1-16,-4 2-1 0,13 22 1 0,0 0-1 15,-9-19 1-15,0 1-1 0,9 18 15 0,0 0-15 0,-9-16 15 16,1 1-15-16,8 15 39 0,0 0-39 16,-7-13 39-16,-2 0-39 0,9 13 37 0,0 0-37 0,-8-11 37 15,3 4-37-15,5 7 24 0,0 0-24 0,-6-7 25 16,1 1-25-16,5 6 28 0,0 0-28 0,-2-3 28 15,-3 1-28-15,5 2 7 0,0 0-7 0,0 0 8 16,-4 7-8-16,4-7 27 0,0 0-27 0,4 11 27 16,1 7-27-16,-5-18 12 0,0 0-12 0,13 19 12 15,0 5-12-15,-13-24 10 0,0 0-10 0,18 27 10 16,4 2-10-16,-22-29 10 0,0 0-10 0,24 30 10 16,-2 1-10-16,-22-31 3 0,0 0-3 0,28 31 4 15,-5 0-4-15,-23-31 6 0,0 0-6 0,26 31 6 16,-4-3-6-16,-22-28 7 0,0 0-7 0,20 25 7 0,-3-6-7 15,-17-19 3-15,0 0-3 0,16 20 3 0,-1-2-3 16,-15-18 2-16,0 0-2 0,13 15 2 0,0-2-2 16,-13-13 0-16,0 0 0 0,11 7 0 0,1 0 0 15,-12-7-1-15,0 0 1 0,11 2-1 0,2-2 1 0,-13 0-17 16,0 0 17-16,11-2-17 0,-1-3 17 0,-10 5-16 16,0 0 16-16,7-6-15 0,0-1 15 0,-7 7-26 15,0 0 26-15,6-11-26 0,-1-4 26 0,-5 15-13 16,0 0 13-16,2-20-13 0,-2-6 13 0,0 26-19 15,0 0 19-15,-2-23-18 0,-3-1 18 0,5 24-9 16,0 0 9-16,-6-22-8 0,-3 0 8 0,9 22-10 0,0 0 10 16,-9-17-9-16,0 5 9 0,9 12 4 0,0 0-4 15,-6-10 5-15,1 3-5 0,5 7 23 16,0 0-23-16,-2-4 24 0,-4 3-24 0,6 1 38 0,0 0-38 0,0 0 39 16,-3 5-39-16,3-5 22 0,0 0-22 0,1 6 23 15,1 1-23-15,-2-7 28 0,0 0-28 0,6 9 28 16,3 4-28-16,-9-13 7 0,0 0-7 0,9 9 8 15,4-2-8-15,-13-7 10 0,0 0-10 0,9 8 11 16,4-1-11-16,-13-7 1 0,0 0-1 0,11 2 1 16,-2 0-1-16,-9-2-46 0,0 0 46 0,8 2-46 15,1-2 46-15,-9 0-84 0,0 0 84 0,5-2-84 16,3-2 84-16,-8 4-17 0,0 0 17 0,5-9-16 16,1-2 16-16,5-7-1163 0</inkml:trace>
  <inkml:trace contextRef="#ctx1" brushRef="#br0" timeOffset="-142025.851">18443 11538 1065 0,'0'0'0'0,"15"9"0"0,9 6 0 0,-24-15 100 16,0 0-100-16,11 9 100 0,-6-3-100 0,-5-6-7 15,0 0 7-15,4 3-7 0,0 1 7 0,-4-4 2 16,0 0-2-16,3 7-879 0,-6-14 879 0</inkml:trace>
  <inkml:trace contextRef="#ctx1" brushRef="#br0" timeOffset="-141293.808">18674 11835 1401 0,'11'-22'0'16,"0"-13"0"-16,-11 35 125 0,0 0-125 0,11-20 125 0,0 3-125 15,-11 17 90-15,0 0-90 0,13-14 91 0,0 1-91 16,-13 13 45-16,0 0-45 0,15-20 45 0,1-2-45 16,-16 22-5-16,0 0 5 0,11-20-5 0,-2-1 5 0,-9 21-14 15,0 0 14-15,8-20-13 0,-8-2 13 0,0 22-9 16,0 0 9-16,0-18-9 0,0 2 9 0,0 16-10 16,0 0 10-16,-6-19-9 0,3 6 9 0,3 13-4 15,0 0 4-15,-4-9-3 0,2 0 3 0,2 9 0 16,0 0 0-16,-2-4 0 0,0 4 0 0,2 0 7 15,0 0-7-15,0 0 7 0,-7 6-7 0,7-6 34 16,0 0-34-16,-2 7 35 0,0-3-35 0,2-4 18 16,0 0-18-16,4 9 19 0,3 2-19 0,-7-11 36 0,0 0-36 15,11 9 37-15,2 2-37 0,-13-11 20 0,0 0-20 16,15 9 20-16,0-3-20 0,-15-6 18 0,0 0-18 16,14 4 19-16,1-1-19 0,-15-3 18 0,0 0-18 0,17 2 18 15,-5-2-18-15,-12 0 8 0,0 0-8 0,15-2 9 16,-2-1-9-16,-13 3 16 0,0 0-16 0,13-6 17 15,-2-3-17-15,-11 9 3 0,0 0-3 0,13-11 4 16,-6 0-4-16,-7 11 6 0,0 0-6 0,7-13 7 16,1 0-7-16,-8 13 7 0,0 0-7 0,3-16 8 15,-3-3-8-15,0 19 7 0,0 0-7 0,-3-18 8 16,-7-4-8-16,10 22 3 0,0 0-3 0,-7-18 4 16,2 5-4-16,5 13 2 0,0 0-2 0,-10-11 2 15,3 6-2-15,7 5 1 0,0 0-1 0,-5-4 2 16,1 4-2-16,4 0 1 0,0 0-1 0,-2 7 1 0,2 1-1 15,0-8 0-15,0 0 0 0,9 11 0 16,2 1 0-16,-11-12-2 0,0 0 2 0,13 13-2 0,4-4 2 16,-17-9-12-16,0 0 12 0,14 6-12 0,3-3 12 0,-17-3-34 15,0 0 34-15,18-1-33 0,4-5 33 0,-22 6-57 16,0 0 57-16,20-7-57 0,2-2 57 0,-22 9-77 16,0 0 77-16,21-15-76 0,-1-5 76 0,-20 20-15 15,0 0 15-15,22-22-15 0,-4-6 15 0,22-19-1340 16</inkml:trace>
  <inkml:trace contextRef="#ctx1" brushRef="#br0" timeOffset="-140990.614">19122 11201 1468 0,'0'0'0'0,"11"7"0"15,9 4 0-15,-20-11 199 0,0 0-199 0,0 0 200 16,-9-9-200-16,9 9 149 0,0 0-149 0,-4-5 149 15,-5-3-149-15,9 8 82 0,0 0-82 0,-5-1 82 16,-3 1-82-16,8 0 27 0,0 0-27 0,-3 3 27 16,3 6-27-16,0-9 9 0,0 0-9 0,2 10 9 15,1 2-9-15,-3-12-1 0,0 0 1 0,6 13 0 16,-1 4 0-16,-5-17-15 0,0 0 15 0,9 14-15 16,1 3 15-16,-10-17-41 0,0 0 41 0,11 13-40 15,3-4 40-15,-14-9-49 0,0 0 49 0,19 5-48 16,1 1 48-16,-20-6-81 0,0 0 81 0,25-4-81 15,-1-1 81-15,-24 5-117 0,0 0 117 0,26-13-117 16,0-7 117-16,-26 20-33 0,0 0 33 0,18-22-33 0,-3-4 33 16,18-22-1230-16</inkml:trace>
  <inkml:trace contextRef="#ctx1" brushRef="#br0" timeOffset="-140765.673">19109 10838 1513 0,'0'0'0'0,"15"11"0"0,7 8 0 0,-22-19 204 16,0 0-204-16,13 9 204 0,-6-6-204 0,-7-3 135 15,0 0-135-15,7 4 136 0,1-2-136 0,-8-2 69 0,0 0-69 16,11 13 69-16,0 0-69 0,-11-13-3 0,0 0 3 16,14 20-2-16,5 4 2 0,-19-24-58 0,0 0 58 15,18 23-58-15,0 3 58 0,-18-26-119 0,0 0 119 16,19 26-119-16,-3 1 119 0,-16-27-31 0,0 0 31 0,15 22-31 15,-2-2 31-15,14 22-1364 0</inkml:trace>
  <inkml:trace contextRef="#ctx1" brushRef="#br0" timeOffset="-140480.919">19276 11005 1132 0,'0'0'0'0,"13"13"0"16,5 13 0-16,-18-26 135 0,0 0-135 0,2-4 136 0,-4-16-136 16,2 20 136-16,0 0-136 0,4-15 136 0,1 0-136 15,-5 15 97-15,0 0-97 0,13-11 98 16,-2 2-98-16,-11 9 47 0,0 0-47 0,17-5 47 0,-2 3-47 0,-15 2 15 16,0 0-15-16,16 2 15 0,2 3-15 0,-18-5 3 15,0 0-3-15,13 6 3 0,0 1-3 0,-13-7-20 16,0 0 20-16,11 6-19 0,-4 1 19 0,-7-7-69 15,0 0 69-15,8 5-69 0,-3 3 69 0,-5-8-113 16,0 0 113-16,8 5-112 0,-1-3 112 0,-7-2-20 16,0 0 20-16,9 4-19 0,-5-2 19 0,10 3-1105 15</inkml:trace>
  <inkml:trace contextRef="#ctx1" brushRef="#br0" timeOffset="-140271.478">19261 10690 1199 0,'0'0'0'0,"13"11"0"16,11 7 0-16,-24-18 114 0,0 0-114 0,11 11 115 16,-4-2-115-16,-7-9 1 0,0 0-1 0,6 2 1 15,-2 0-1-15,-4-2-83 0,0 0 83 0,7 0-83 16,2-4 83-16,-9 4-35 0,0 0 35 0,9-3-35 15,-1-1 35-15,8-3-827 0</inkml:trace>
  <inkml:trace contextRef="#ctx1" brushRef="#br0" timeOffset="-139565.673">19753 10668 819 0,'0'0'0'0,"-13"2"0"0,-1 0 0 0,14-2 62 15,0 0-62-15,-15 1 62 0,2-1-62 0,13 0 49 16,0 0-49-16,-16 0 50 0,-5 0-50 0,21 0 5 0,0 0-5 16,-16 0 5-16,-1 4-5 0,17-4 0 0,0 0 0 15,-16 2 1-15,1 5-1 0,15-7-1 0,0 0 1 16,-11 15 0-16,4 7 0 0,7-22-4 0,0 0 4 0,-2 20-3 15,2 4 3-15,0-24-7 0,0 0 7 0,2 20-6 16,5 0 6-16,-7-20-1 0,0 0 1 0,15 17-1 16,5-3 1-16,-20-14 27 0,0 0-27 0,18 10 27 15,3-5-27-15,-21-5 22 0,0 0-22 0,25-2 23 16,-1-3-23-16,-24 5 28 0,0 0-28 0,26-9 28 16,-4-2-28-16,-22 11 22 0,0 0-22 0,18-15 23 15,0-2-23-15,-18 17 34 0,0 0-34 0,10-18 35 16,-3-4-35-16,-7 22 12 0,0 0-12 0,4-20 12 15,-3-2-12-15,-1 22 20 0,0 0-20 0,-1-20 20 16,-3 1-20-16,4 19 24 0,0 0-24 0,-4-14 25 16,1 1-25-16,3 13 43 0,0 0-43 0,-6-9 43 15,4 5-43-15,2 4 32 0,0 0-32 0,-2-7 33 0,2 5-33 16,0 2 44-16,0 0-44 0,4 0 45 0,3 0-45 16,-7 0 35-16,0 0-35 0,8 0 36 0,1 2-36 15,-9-2 15-15,0 0-15 0,7 2 15 0,1 0-15 0,-8-2 32 16,0 0-32-16,7 3 32 0,-5-3-32 0,-2 0 10 15,0 0-10-15,4 2 10 0,-1-2-10 0,-3 0 19 16,0 0-19-16,0 0 20 0,0 0-20 0,0 0 14 16,0 0-14-16,0-2 15 0,2-7-15 0,-2 9 9 15,0 0-9-15,2-15 10 0,2-1-10 0,-4 16 9 16,0 0-9-16,5-22 10 0,4-7-10 0,-9 29 15 16,0 0-15-16,9-24 15 0,6-6-15 0,-15 30 33 0,0 0-33 15,18-23 33-15,4-3-33 0,-22 26 26 0,0 0-26 16,26-15 26-16,2 4-26 0,-28 11 34 0,0 0-34 15,27-1 34-15,1 4-34 0,-28-3 22 0,0 0-22 0,31 11 22 16,2 6-22-16,-33-17 10 0,0 0-10 0,31 18 11 16,0 4-11-16,-31-22-48 0,0 0 48 0,30 22-48 15,-3 0 48-15,-27-22-84 0,0 0 84 0,22 22-84 16,-2-4 84-16,-20-18-18 0,0 0 18 0,17 15-18 16,-8-4 18-16,17 11-1379 0</inkml:trace>
  <inkml:trace contextRef="#ctx1" brushRef="#br0" timeOffset="-137825.008">18163 13091 1143 0,'0'0'0'0,"7"2"0"0,4 6 0 0,-11-8 181 0,0 0-181 16,5-6 182-16,-1-1-182 0,-4 7 135 0,0 0-135 15,4-6 135-15,-2 1-135 0,-2 5 79 0,0 0-79 0,3-4 80 16,-1 0-80-16,-2 4 23 0,0 0-23 0,4 0 24 16,-1 0-24-16,-3 0 5 0,0 0-5 0,6 2 5 15,-1 4-5-15,-5-6 1 0,0 0-1 0,6 9 1 16,1 2-1-16,-7-11 0 0,0 0 0 0,8 16 1 15,1 6-1-15,-9-22-1 0,0 0 1 0,3 24 0 16,3 4 0-16,-6-28-1 0,0 0 1 0,2 29 0 16,-4 2 0-16,2-31-1 0,0 0 1 0,0 28 0 15,-4-1 0-15,4-27-1 0,0 0 1 0,-3 22 0 16,-3-2 0-16,6-20 0 0,0 0 0 0,-4 15 0 16,3-2 0-16,1-13 2 0,0 0-2 0,-4 9 2 15,2-4-2-15,2-5 6 0,0 0-6 0,2 4 6 16,3-4-6-16,-5 0 8 0,0 0-8 0,11-7 8 0,6-6-8 0,-17 13 3 15,0 0-3-15,20-19 4 0,8-4-4 16,-28 23-6-16,0 0 6 0,23-26-6 0,3-3 6 0,-26 29-80 16,0 0 80-16,26-31-79 0,-2-2 79 0,-24 33-113 15,0 0 113-15,25-33-113 0,-1 1 113 0,-24 32-31 16,0 0 31-16,22-27-31 0,-3 5 31 0,17-26-1111 16</inkml:trace>
  <inkml:trace contextRef="#ctx1" brushRef="#br0" timeOffset="-137449.703">18100 12947 1311 0,'0'0'0'0,"18"2"0"16,14 3 0-16,-32-5 199 0,0 0-199 0,13-4 200 15,-4-1-200-15,-9 5 147 0,0 0-147 0,13-9 147 16,-2-2-147-16,-11 11 97 0,0 0-97 0,22-13 97 16,1 2-97-16,-23 11 35 0,0 0-35 0,30-11 35 15,6 5-35-15,-36 6 9 0,0 0-9 0,35 0 10 16,4 6-10-16,-39-6 12 0,0 0-12 0,38 11 12 16,3 4-12-16,-41-15 3 0,0 0-3 0,36 18 4 0,-3 6-4 15,-33-24 2-15,0 0-2 0,28 29 2 0,-6 4-2 16,-22-33 1-16,0 0-1 0,18 37 2 0,-5 7-2 15,-13-44-1-15,0 0 1 0,9 43-1 0,-1 1 1 16,-8-44-41-16,0 0 41 0,0 43-41 0,-4-1 41 0,4-42-71 16,0 0 71-16,-4 36-70 0,-1-5 70 0,5-31-114 15,0 0 114-15,-6 26-114 0,3-6 114 0,3-20-31 16,0 0 31-16,-8 17-31 0,1-4 31 0,-6 16-1290 16</inkml:trace>
  <inkml:trace contextRef="#ctx1" brushRef="#br0" timeOffset="-136503.288">18704 12624 1323 0,'0'0'0'0,"9"8"0"15,6 4 0-15,-15-12 166 0,0 0-166 0,7 8 167 0,-2-3-167 16,-5-5 118-16,0 0-118 0,6 6 119 0,-2-3-119 15,-4-3 71-15,0 0-71 0,12 10 71 0,-1 2-71 16,-11-12 6-16,0 0-6 0,21 17 7 0,-1 3-7 0,-20-20 11 16,0 0-11-16,24 22 11 0,1 4-11 0,-25-26 8 15,0 0-8-15,22 22 9 0,0-4-9 0,-22-18 8 16,0 0-8-16,19 20 8 0,-3-2-8 0,-16-18 8 16,0 0-8-16,13 15 8 0,-2-2-8 0,-11-13 0 15,0 0 0-15,7 11 0 0,-3-4 0 0,-4-7-5 16,0 0 5-16,2 6-5 0,-2-3 5 0,0-3-16 15,0 0 16-15,0 0-15 0,0 0 15 0,0 0-17 0,0 0 17 16,-6-5-16-16,-5-6 16 0,11 11-9 0,0 0 9 16,-11-17-9-16,-7-5 9 0,18 22-4 0,0 0 4 15,-20-25-4-15,0-3 4 0,20 28-3 0,0 0 3 16,-28-29-3-16,-1 2 3 0,29 27-5 0,0 0 5 16,-24-30-5-16,0 6 5 0,24 24-2 0,0 0 2 0,-18-22-2 15,3 2 2-15,15 20 0 0,0 0 0 0,-11-16 0 16,4 5 0-16,7 11 8 0,0 0-8 0,-2-9 8 15,-2 5-8-15,4 4 17 0,0 0-17 0,8-2 17 16,6 2-17-16,-14 0 16 0,0 0-16 0,19 2 17 16,4 5-17-16,-23-7 15 0,0 0-15 0,24 4 16 15,0 3-16-15,-24-7 16 0,0 0-16 0,24 6 17 16,-2-1-17-16,-22-5 15 0,0 0-15 0,22-3 16 16,0-1-16-16,-22 4 16 0,0 0-16 0,18-7 17 15,-5-4-17-15,-13 11 9 0,0 0-9 0,13-11 9 16,-2-2-9-16,-11 13 16 0,0 0-16 0,7-18 17 0,-1-4-17 15,-6 22 8-15,0 0-8 0,4-21 8 0,-4 1-8 16,0 20 3-16,0 0-3 0,-2-25 4 0,-4-7-4 0,6 32 7 16,0 0-7-16,-3-23 7 0,1 1-7 0,2 22 7 15,0 0-7-15,-6-19 7 0,3 5-7 0,3 14 3 16,0 0-3-16,-4-15 3 0,0 8-3 0,4 7 2 16,0 0-2-16,-2-6 2 0,1 4-2 0,1 2 1 15,0 0-1-15,3 6 2 0,6 9-2 0,-9-15 8 16,0 0-8-16,13 12 9 0,6 7-9 0,-19-19 14 15,0 0-14-15,18 18 15 0,4 4-15 0,-22-22 8 0,0 0-8 16,20 20 9-16,0-2-9 0,-20-18 4 16,0 0-4-16,24 21 4 0,6 1-4 0,-30-22 7 0,0 0-7 15,23 20 7-15,5 0-7 0,-28-20 7 0,0 0-7 0,29 20 7 16,-1-4-7-16,-28-16 7 0,0 0-7 16,22 15 8-16,-2-4-8 0,-20-11-1 0,0 0 1 0,16 9-1 15,-3-1 1-15,-13-8-64 0,0 0 64 0,9 5-63 16,1-3 63-16,-10-2-121 0,0 0 121 0,5 0-120 15,3-2 120-15,-8 2-32 0,0 0 32 0,5-2-32 16,-3 2 32-16,5-5-1436 0</inkml:trace>
  <inkml:trace contextRef="#ctx1" brushRef="#br0" timeOffset="-135393.492">19430 12282 1076 0,'0'0'0'0,"-2"25"0"0,-3 18 0 0,5-43 118 15,0 0-118-15,-9 1 118 0,-4-21-118 0,13 20 113 16,0 0-113-16,-11-13 113 0,2-3-113 0,9 16 79 16,0 0-79-16,-9-13 79 0,-2 4-79 0,11 9 47 15,0 0-47-15,-13-4 48 0,-6-1-48 0,19 5 37 16,0 0-37-16,-20 0 37 0,-4 5-37 0,24-5 16 15,0 0-16-15,-20 6 17 0,0 3-17 0,20-9 21 16,0 0-21-16,-18 13 21 0,1 5-21 0,17-18 8 16,0 0-8-16,-11 18 8 0,2 3-8 0,9-21 4 0,0 0-4 15,-7 18 4-15,5 4-4 0,2-22 7 0,0 0-7 16,2 16 7-16,5-1-7 0,-7-15 0 0,0 0 0 16,9 13 1-16,2-6-1 0,-11-7 0 0,0 0 0 0,20 4 0 15,2-4 0-15,-22 0-1 0,0 0 1 0,20-2 0 16,1-4 0-16,-21 6 1 0,0 0-1 15,18-9 2-15,0-5-2 0,-18 14 1 0,0 0-1 0,13-15 2 16,-2 0-2-16,-11 15 1 0,0 0-1 0,8-13 2 16,-3-3-2-16,-5 16 4 0,0 0-4 15,0-16 5-15,-4-1-5 0,4 17 6 0,0 0-6 0,-5-15 6 16,-4 1-6-16,9 14 7 0,0 0-7 0,-13-11 8 16,0 3-8-16,13 8 1 0,0 0-1 0,-9-3 1 15,3 1-1-15,6 2 0 0,0 0 0 0,-7 0 1 16,5 5-1-16,2-5 0 0,0 0 0 0,0 4 1 15,4 5-1-15,-4-9-1 0,0 0 1 0,9 9 0 0,4 1 0 16,-13-10-3-16,0 0 3 0,16 7-3 0,5 0 3 16,-21-7-2-16,0 0 2 0,22 4-2 0,1 0 2 15,-23-4-2-15,0 0 2 0,22-4-2 0,0 0 2 0,-22 4-5 16,0 0 5-16,24-7-4 0,2-4 4 0,-26 11-6 16,0 0 6-16,20-11-6 0,-3-2 6 0,-17 13-8 15,0 0 8-15,14-16-7 0,-3-3 7 0,-11 19-4 16,0 0 4-16,9-18-3 0,-3 0 3 0,-6 18 0 15,0 0 0-15,2-22 0 0,-2 0 0 0,0 22 0 16,0 0 0-16,-2-20 0 0,-7 5 0 0,9 15 0 16,0 0 0-16,-9-17 0 0,-2 5 0 0,11 12-2 0,0 0 2 15,-11-10-1-15,-4 5 1 0,15 5-1 0,0 0 1 16,-13 0-1-16,0 0 1 0,13 0-4 0,0 0 4 16,-18 7-4-16,-2 8 4 0,20-15-3 0,0 0 3 0,-15 15-2 15,0 1 2-15,15-16-5 0,0 0 5 0,-9 17-5 16,4 1 5-16,5-18-3 0,0 0 3 0,2 14-3 15,3 1 3-15,-5-15-2 0,0 0 2 0,17 11-1 16,1-7 1-16,-18-4-1 0,0 0 1 0,22-2-1 16,5-5 1-16,-27 7-1 0,0 0 1 0,26-13-1 15,3-7 1-15,-29 20-3 0,0 0 3 0,26-19-3 16,-4 1 3-16,-22 18 0 0,0 0 0 0,19-16 0 16,-5 1 0-16,-14 15 0 0,0 0 0 0,13-11 0 15,-7 2 0-15,-6 9 3 0,0 0-3 0,3-8 3 16,-3 5-3-16,0 3 7 0,0 0-7 0,-2-6 7 0,-3 3-7 15,5 3 3-15,0 0-3 0,-7-2 4 16,-4 2-4-16,11 0 2 0,0 0-2 0,-10 0 3 16,1 0-3-16,9 0 0 0,0 0 0 0,-5 2 0 0,-1 3 0 15,6-5 0-15,0 0 0 0,0 7 0 0,6 4 0 16,-6-11 0-16,0 0 0 0,13 17 0 0,5-1 0 0,-18-16 0 16,0 0 0-16,22 22 0 0,5 2 0 15,-27-24 0-15,0 0 0 0,26 26 0 0,3 1 0 0,-29-27 0 16,0 0 0-16,26 24 1 0,2 5-1 0,-28-29 1 15,0 0-1-15,18 22 1 0,0 2-1 0,-18-24 1 16,0 0-1-16,15 20 1 0,-4-1-1 0,-11-19 3 16,0 0-3-16,9 16 3 0,-5 1-3 0,-4-17 2 0,0 0-2 15,2 14 2-15,-4-1-2 0,2-13 1 0,0 0-1 16,-4 9 2-16,-3-3-2 0,7-6-9 0,0 0 9 16,-13 5-8-16,-4 1 8 0,17-6-75 0,0 0 75 15,-18 3-74-15,-2-1 74 0,20-2-106 0,0 0 106 0,-18 0-106 16,-1-2 106-16,19 2-18 0,0 0 18 0,-13-1-18 15,4-3 18-15,-13-2-1104 0</inkml:trace>
  <inkml:trace contextRef="#ctx1" brushRef="#br0" timeOffset="-134762.39">19645 11915 863 0,'0'0'0'0,"5"17"0"0,6 10 0 16,-11-27 73-16,0 0-73 0,0 10 73 0,-7-10-73 16,7 0 115-16,0 0-115 0,-4 0 115 0,-1-2-115 0,5 2 135 15,0 0-135-15,-4-2 135 16,2 2-135-16,2 0 107 0,0 0-107 0,0 0 107 0,0 0-107 0,0 0 85 15,0 0-85-15,6 0 85 0,3 2-85 0,-9-2 57 16,0 0-57-16,11 3 57 0,6 7-57 0,-17-10 41 16,0 0-41-16,14 5 41 15,1 6-41-15,-15-11 26 0,0 0-26 0,18 15 26 0,2-1-26 0,-20-14 26 16,0 0-26-16,19 17 26 0,-3-4-26 0,-16-13 8 0,0 0-8 16,15 12 8-16,-2-1-8 0,-13-11 1 0,0 0-1 0,9 10 2 15,-2-3-2-15,-7-7 0 0,0 0 0 16,6 2 0-16,-4 1 0 0,-2-3 0 0,0 0 0 0,0 0 0 15,0 0 0-15,0 0 0 0,0 0 0 16,-2-3 0-16,-4-3 0 0,6 6 0 0,0 0 0 0,-3-9 1 16,-8 0-1-16,11 9 3 0,0 0-3 0,-11-18 3 15,-2-4-3-15,13 22 6 0,0 0-6 0,-15-26 6 16,-1-1-6-16,16 27 15 0,0 0-15 0,-13-22 15 16,2 0-15-16,11 22 33 0,0 0-33 0,-9-22 33 15,1 5-33-15,8 17 17 0,0 0-17 0,-3-13 17 16,3 4-17-16,0 9 19 0,0 0-19 0,3-5 20 15,5 1-20-15,-8 4 17 0,0 0-17 0,9 0 17 16,5 7-17-16,-14-7 4 0,0 0-4 0,17 9 4 16,1 8-4-16,-18-17 13 0,0 0-13 0,15 15 14 0,1 1-14 15,-16-16 3-15,0 0-3 0,19 18 4 0,-6-1-4 16,-13-17 0-16,0 0 0 0,13 15 1 0,1-3-1 16,-14-12-13-16,0 0 13 0,11 9-12 0,0 1 12 15,-11-10-103-15,0 0 103 0,9 3-102 0,-1 1 102 0,-8-4-135 16,0 0 135-16,11 0-135 0,-2-2 135 0,-9 2-39 15,0 0 39-15,9-4-38 0,0 3 38 0,6-9-1356 16</inkml:trace>
  <inkml:trace contextRef="#ctx1" brushRef="#br0" timeOffset="-134535.993">19942 11791 1110 0,'0'0'0'16,"2"13"0"-16,2 9 0 0,-4-22 144 0,0 0-144 0,3 12 144 15,-3-2-144-15,0-10 114 0,0 0-114 0,2 11 115 16,-2-2-115-16,0-9 60 0,0 0-60 0,2 9 60 16,0 2-60-16,-2-11 7 0,0 0-7 0,3 9 7 15,3 2-7-15,-6-11 5 0,0 0-5 0,7 9 5 16,-1 0-5-16,-6-9-41 0,0 0 41 0,5 4-40 16,3 2 40-16,-8-6-95 0,0 0 95 0,3 0-94 15,3 1 94-15,-6-1-20 0,0 0 20 0,2-1-19 16,1-5 19-16,5-1-1032 0</inkml:trace>
  <inkml:trace contextRef="#ctx1" brushRef="#br0" timeOffset="-134370.432">19834 11714 583 0,'0'0'0'0,"11"11"0"0,11 11 0 0,-22-22 21 16,0 0-21-16,4 0 21 0,-12-9-21 0,8 9-3 15,0 0 3-15,-3-8-3 0,-1-1 3 0,4 9-2 16,0 0 2-16,4-7-1 0,5-6 1 0,5-5-402 16</inkml:trace>
  <inkml:trace contextRef="#ctx1" brushRef="#br0" timeOffset="-134056.898">20034 11421 1345 0,'0'0'0'0,"-8"20"0"16,-3 15 0-16,11-35 180 0,0 0-180 0,-1 5 181 15,2-14-181-15,-1 9 116 0,0 0-116 0,0 0 117 16,8-5-117-16,-8 5 66 0,0 0-66 0,2 0 67 16,1 3-67-16,-3-3 12 0,0 0-12 0,8 8 12 15,-1 3-12-15,-7-11 10 0,0 0-10 0,13 16 10 16,5 4-10-16,-18-20 4 0,0 0-4 0,20 20 4 15,2 2-4-15,-22-22 3 0,0 0-3 0,24 21 3 16,4 4-3-16,-28-25 1 0,0 0-1 0,31 26 2 16,-4-1-2-16,-27-25-16 0,0 0 16 0,26 28-15 15,-2-6 15-15,-24-22-103 0,0 0 103 0,22 22-103 16,-7-6 103-16,-15-16-118 0,0 0 118 0,13 15-118 0,-4-4 118 16,-9-11-28-16,0 0 28 0,5 7-28 0,-1-3 28 15,5 5-1136-15</inkml:trace>
  <inkml:trace contextRef="#ctx1" brushRef="#br0" timeOffset="-133440.691">20019 11646 1199 0,'0'0'0'0,"26"9"0"0,14 8 0 0,-40-17 176 16,0 0-176-16,6-2 176 0,-21-7-176 0,15 9 137 0,0 0-137 15,-7-9 137-15,-4-1-137 0,11 10 80 0,0 0-80 16,-2-11 80-16,4 0-80 0,-2 11 22 0,0 0-22 15,9-12 22-15,6-5-22 0,-15 17 11 0,0 0-11 0,18-18 11 16,0 0-11-16,-18 18 4 0,0 0-4 0,19-19 5 16,1 3-5-16,-20 16 3 0,0 0-3 0,20-19 3 15,-2 3-3-15,-18 16 1 16,0 0-1-16,17-15 2 0,-4 6-2 0,-13 9 1 0,0 0-1 0,14-11 1 16,-3 4-1-16,-11 7 0 0,0 0 0 0,9-4 1 15,-3-3-1-15,-6 7 0 0,0 0 0 0,5 0 1 16,-1 3-1-16,-4-3 0 0,0 0 0 0,6 6 1 15,-5 1-1-15,-1-7-1 0,0 0 1 0,8 13 0 16,-3-2 0-16,-5-11-1 0,0 0 1 0,9 15 0 16,1 1 0-16,-10-16-3 0,0 0 3 0,9 15-3 15,2 0 3-15,-11-15-2 0,0 0 2 0,11 12-2 16,0 1 2-16,-11-13-2 0,0 0 2 0,11 9-1 0,2-3 1 16,-13-6-1-16,0 0 1 0,11 4-1 0,0-3 1 15,-11-1-1-15,0 0 1 0,11 0 0 0,-2-1 0 16,-9 1-1-16,0 0 1 0,9-8 0 0,-2 3 0 0,-7 5-3 15,0 0 3-15,10-9-3 0,-7-1 3 0,-3 10-5 16,0 0 5-16,4-20-5 0,-4-2 5 0,0 22-3 16,0 0 3-16,0-20-3 0,-2 2 3 0,2 18-2 15,0 0 2-15,-2-15-2 0,0 4 2 0,2 11 0 16,0 0 0-16,-1-9 0 0,1 0 0 0,0 9 3 16,0 0-3-16,-4-4 4 0,4-1-4 0,0 5 15 15,0 0-15-15,0 0 15 0,0 0-15 0,0 0 9 0,0 0-9 16,0 0 9-16,4 5-9 0,-4-5 16 0,0 0-16 15,3 6 17-15,1 1-17 0,-4-7 8 0,0 0-8 0,5 5 8 16,1 3-8-16,-6-8 1 0,0 0-1 0,5 5 1 16,3 1-1-16,-8-6-51 0,0 0 51 0,9 3-51 15,0 1 51-15,-9-4-97 0,0 0 97 0,13 0-96 16,5 0 96-16,-18 0-21 0,0 0 21 0,19 0-21 16,-3-5 21-16,21-1-1284 0</inkml:trace>
  <inkml:trace contextRef="#ctx1" brushRef="#br0" timeOffset="-132689.731">20623 11152 1031 0,'0'0'0'0,"3"14"0"0,3 16 0 16,-6-30 130-16,0 0-130 0,-6 3 130 0,-8-6-130 0,14 3 113 15,0 0-113-15,-11-4 114 0,-2 0-114 0,13 4 74 16,0 0-74-16,-11 2 75 0,-2 4-75 0,13-6 36 16,0 0-36-16,-11 9 36 0,0 4-36 0,11-13 4 15,0 0-4-15,-6 12 4 0,-3 7-4 0,9-19 10 16,0 0-10-16,0 16 10 0,0 1-10 0,0-17 8 16,0 0-8-16,6 12 9 0,7-1-9 0,-13-11 3 15,0 0-3-15,14 8 3 0,8-5-3 0,-22-3 6 0,0 0-6 16,21 0 6-16,-1-3-6 0,-20 3 3 0,0 0-3 15,22-8 3-15,-4-1-3 0,-18 9 5 0,0 0-5 16,18-14 5-16,1-5-5 0,-19 19 3 0,0 0-3 0,13-20 3 16,-4-2-3-16,-9 22 5 0,0 0-5 0,5-24 5 15,-5 1-5-15,0 23 3 0,0 0-3 0,-2-32 3 16,-9 1-3-16,11 31 10 0,0 0-10 0,-14-29 11 16,-6 0-11-16,20 29 33 0,0 0-33 0,-22-26 33 15,-6-3-33-15,28 29 40 0,0 0-40 0,-26-22 40 16,1 2-40-16,25 20 39 0,0 0-39 0,-22-17 40 15,1 4-40-15,21 13 40 0,0 0-40 0,-18-9 41 16,7 4-41-16,11 5 26 0,0 0-26 0,-7 0 26 16,3 5-26-16,4-5 27 0,0 0-27 0,4 13 27 15,7 9-27-15,-11-22 8 0,0 0-8 0,18 22 8 16,6 5-8-16,-24-27 27 0,0 0-27 0,28 28 27 0,3 1-27 16,-31-29 6-16,0 0-6 0,35 26 6 0,3 1-6 15,-38-27 1-15,0 0-1 0,40 22 1 0,-3-3-1 16,-37-19 0-16,0 0 0 0,37 14 0 0,-2-3 0 15,-35-11-2-15,0 0 2 0,31 4-1 0,2-6 1 0,-33 2-19 16,0 0 19-16,26-4-18 0,-8-3 18 0,-18 7-15 16,0 0 15-16,16-15-15 0,-1-3 15 0,-15 18-10 15,0 0 10-15,9-20-9 0,0-4 9 0,-9 24-17 16,0 0 17-16,0-24-17 0,0-5 17 0,0 29-1 16,0 0 1-16,-5-22-1 0,-2 2 1 0,7 20-1 15,0 0 1-15,-6-13 0 0,-1 0 0 0,7 13 0 0,0 0 0 16,-9-7 0-16,-1 5 0 0,10 2 2 0,0 0-2 15,-5 2 2-15,-1 9-2 0,6-11 2 0,0 0-2 16,0 9 2-16,6 4-2 0,-6-13 2 0,0 0-2 0,13 11 2 16,9 2-2-16,-22-13 1 0,0 0-1 15,27 7 2-15,10-1-2 0,-37-6-57 0,0 0 57 0,42 3-57 16,10-6 57-16,-52 3-69 0,0 0 69 0,95 0-1456 16,-190 0 1456-16</inkml:trace>
  <inkml:trace contextRef="#ctx1" brushRef="#br0" timeOffset="-127167.099">21784 12049 1267 0,'0'0'0'0,"0"15"0"0,0 9 0 0,0-24 188 16,0 0-188-16,-4 0 189 0,-1-13-189 0,5 13 154 15,0 0-154-15,-8-9 154 0,7-2-154 0,1 11 102 16,0 0-102-16,-6-10 103 0,2 3-103 0,4 7 49 16,0 0-49-16,-1-5 49 0,-1-1-49 0,2 6 38 15,0 0-38-15,0-4 38 0,0 1-38 0,0 3 24 16,0 0-24-16,0 0 25 0,5-4-25 0,-5 4 10 16,0 0-10-16,9 6 10 0,3 5-10 0,-12-11 11 0,0 0-11 15,16 12 11-15,4 10-11 0,-20-22 1 0,0 0-1 16,19 28 1-16,-1 7-1 0,-18-35 0 0,0 0 0 15,22 36 1-15,-4 3-1 0,-18-39 0 0,0 0 0 0,19 36 1 16,-3 3-1-16,-16-39-1 0,0 0 1 16,17 33 0-16,-3-4 0 0,-14-29-3 0,0 0 3 0,15 24-2 15,-4-6 2-15,-11-18-2 0,0 0 2 0,11 15-2 16,0 0 2-16,-11-15-2 0,0 0 2 0,9 5-2 16,0-1 2-16,-9-4 8 0,0 0-8 0,11-6 8 15,0-5-8-15,-11 11 27 0,0 0-27 0,11-20 27 16,0-5-27-16,-11 25 7 0,0 0-7 0,10-39 7 15,-3-5-7-15,-7 44 18 0,0 0-18 0,5-49 19 16,1-4-19-16,-6 53 8 0,0 0-8 0,5-50 8 16,1-3-8-16,-6 53 0 0,0 0 0 0,5-46 0 15,5 8 0-15,-10 38-17 0,0 0 17 0,9-35-16 16,2 7 16-16,-11 28-114 0,0 0 114 0,18-20-113 16,6 9 113-16,-24 11-115 0,0 0 115 0,16-13-115 0,-1 8 115 15,-15 5-36-15,0 0 36 0,31-17-1420 0,-62 34 1420 16</inkml:trace>
  <inkml:trace contextRef="#ctx1" brushRef="#br0" timeOffset="-126788.723">22334 12157 1737 0,'0'0'0'0,"0"0"0"16,0 0 0-16,0 0 194 0,0 0-194 0,0 0 195 16,0 0-195-16,0 0 133 0,0 0-133 0,0 0 133 15,17 35-133-15,-17-35 29 0,0 0-29 0,5 22 29 16,-1 9-29-16,-4-31-126 0,0 0 126 0,2 28-126 16,0-3 126-16,-2-25-126 0,0 0 126 0,0 20-125 0,-2-5 125 15,2-15-35-15,0 0 35 0,0 11-35 0,-2-4 35 16,0 12-1339-16</inkml:trace>
  <inkml:trace contextRef="#ctx1" brushRef="#br0" timeOffset="-126174.646">21182 11762 975 0,'0'0'0'0,"11"-2"0"0,8 0 0 16,-19 2 208-16,0 0-208 0,20-6 208 0,5 1-208 15,-25 5 155-15,0 0-155 0,26-7 156 0,4-3-156 0,-30 10 118 16,0 0-118-16,34-11 119 0,-1-1-119 0,-33 12 52 16,0 0-52-16,41-15 52 0,1-2-52 0,-42 17 25 15,0 0-25-15,49-14 26 0,7-5-26 0,-56 19 27 16,0 0-27-16,62-18 27 0,8-2-27 0,-70 20 13 16,0 0-13-16,86-27 13 0,13-5-13 0,-99 32 5 15,0 0-5-15,106-31 5 0,10-4-5 0,-116 35 15 16,0 0-15-16,106-34 15 0,1-3-15 0,-107 37 8 15,0 0-8-15,99-31 8 0,0-4-8 0,-99 35 3 0,0 0-3 16,86-29 4-16,-11 3-4 0,-75 26-11 0,0 0 11 16,55-20-11-16,-18 7 11 0,-37 13-59 0,0 0 59 15,26-11-58-15,-15 7 58 0,-11 4-87 0,0 0 87 0,13-9-86 16,-6 6 86-16,-7 3-108 0,0 0 108 0,7-6-108 16,-1 3 108-16,-6 3-31 0,0 0 31 0,7-4-31 15,-1-2 31-15,6-3-1168 0</inkml:trace>
  <inkml:trace contextRef="#ctx1" brushRef="#br0" timeOffset="-125739.808">22604 11164 1099 0,'0'0'0'0,"18"6"0"0,12 3 0 16,-30-9 170-16,0 0-170 0,0 0 171 0,-9-11-171 15,9 11 131-15,0 0-131 0,-8-7 131 0,-1-1-131 0,9 8 99 16,0 0-99-16,-5-5 100 0,1 1-100 0,4 4 48 16,0 0-48-16,-6-2 49 0,5 2-49 0,1 0 38 15,0 0-38-15,0 0 38 0,0 0-38 0,0 0 16 16,0 0-16-16,7 0 17 0,-2 6-17 0,-5-6 20 16,0 0-20-16,13 5 20 0,6 3-20 0,-19-8 15 15,0 0-15-15,25 7 15 0,6 2-15 0,-31-9 34 16,0 0-34-16,34 9 35 0,0 1-35 0,-34-10 5 15,0 0-5-15,37 9 5 0,0 0-5 0,-37-9 10 0,0 0-10 16,35 13 11-16,1-4-11 0,-36-9 9 0,0 0-9 16,28 13 9-16,-3 3-9 0,-25-16 3 0,0 0-3 15,21 20 4-15,-5 6-4 0,-16-26 2 0,0 0-2 0,9 24 2 16,-5 5-2-16,-4-29 0 0,0 0 0 0,-4 31 0 16,-8 0 0-16,12-31-9 0,0 0 9 0,-17 31-9 15,-7 4 9-15,24-35-40 0,0 0 40 0,-26 33-40 16,-1 4 40-16,27-37-60 0,0 0 60 0,-31 40-59 15,-2 6 59-15,33-46-100 0,0 0 100 0,-35 46-100 16,2 1 100-16,33-47-23 0,0 0 23 0,-37 48-22 16,0-2 22-16,-34 47-1318 0</inkml:trace>
  <inkml:trace contextRef="#ctx1" brushRef="#br0" timeOffset="-120393.322">22259 13681 628 0,'0'0'0'0,"13"-7"0"15,9-4 0-15,-22 11-29 0,0 0 29 0,-4 0-29 16,-12 4 29-16,16-4 18 0,0 0-18 0,-9 5 18 15,-2-1-18-15,-10 5-399 0</inkml:trace>
  <inkml:trace contextRef="#ctx1" brushRef="#br0" timeOffset="-119479.565">22325 13786 1278 0,'0'0'0'0,"4"-15"0"16,-4-9 0-16,0 24 150 0,0 0-150 0,-6 0 151 15,-5 13-151-15,11-13 102 0,0 0-102 0,-7 9 102 16,0 0-102-16,7-9 48 0,0 0-48 0,-8 9 48 16,3-1-48-16,5-8 2 0,0 0-2 0,-6 5 3 15,1-1-3-15,5-4 12 0,0 0-12 0,-4 2 12 16,-1-2-12-16,5 0 23 0,0 0-23 0,-4-4 24 16,-2-1-24-16,6 5 22 0,0 0-22 0,-3-17 22 15,1-9-22-15,2 26 15 0,0 0-15 0,0-29 16 0,4-2-16 16,-4 31 18-16,0 0-18 0,3-38 19 15,3-1-19-15,-6 39 3 0,0 0-3 0,7-35 4 0,-3 0-4 16,-4 35 13-16,0 0-13 0,5-34 14 0,-1 3-14 0,-4 31 8 16,0 0-8-16,2-32 9 0,-2 5-9 0,0 27 15 15,0 0-15-15,0-20 15 0,0 3-15 0,0 17 15 16,0 0-15-16,0-13 15 0,4 6-15 0,-4 7 15 16,0 0-15-16,0-5 16 0,-4 5-16 0,4 0 4 15,0 0-4-15,-4 7 5 0,-1 6-5 0,5-13 7 16,0 0-7-16,-2 16 8 0,0 3-8 0,2-19 7 15,0 0-7-15,4 22 8 0,3 3-8 0,-7-25 3 16,0 0-3-16,11 26 3 0,2 0-3 0,-13-26 6 0,0 0-6 16,16 21 6-16,3 1-6 0,-19-22 0 15,0 0 0-15,18 15 1 0,2-6-1 0,-20-9-2 0,0 0 2 16,22 6-2-16,4-10 2 0,-26 4-13 0,0 0 13 0,20-9-12 16,0-6 12-16,-20 15-17 0,0 0 17 0,19-18-16 15,-1-4 16-15,-18 22-26 0,0 0 26 0,13-22-25 16,-2 0 25-16,-11 22-13 0,0 0 13 0,7-24-12 15,-1 0 12-15,-6 24-5 0,0 0 5 0,2-27-5 16,-4 1 5-16,2 26-4 0,0 0 4 0,-2-27-3 16,-2-1 3-16,4 28 0 0,0 0 0 0,-5-22 1 15,1 6-1-15,4 16 8 0,0 0-8 0,0-13 8 16,-4 6-8-16,4 7 26 0,0 0-26 0,4 5 26 16,-2 10-26-16,-2-15 12 0,0 0-12 0,4 20 13 15,1 6-13-15,-5-26 10 0,0 0-10 0,9 27 11 0,4 4-11 16,-13-31 0-16,0 0 0 0,17 28 0 15,3-3 0-15,-20-25-73 0,0 0 73 0,20 22-72 0,-2-1 72 16,-18-21-118-16,0 0 118 0,26 16-117 0,3 2 117 16,-29-18-33-16,0 0 33 0,22 13-33 0,-5-4 33 15,21 13-1268-15</inkml:trace>
  <inkml:trace contextRef="#ctx1" brushRef="#br0" timeOffset="-118906.573">22901 13366 1278 0,'0'0'0'0,"9"6"0"0,4 1 0 0,-13-7 156 16,0 0-156-16,4 5 157 0,-4-1-157 0,0-4 114 16,0 0-114-16,-2 4 114 0,-3 1-114 0,5-5 79 0,0 0-79 15,-2 6 80-15,2 1-80 0,0-7 33 0,0 0-33 16,2 11 34-16,3 4-34 0,-5-15-35 0,0 0 35 16,7 16-34-16,3 4 34 0,-10-20-105 0,0 0 105 0,14 21-105 15,3 2 105-15,-17-23-22 0,0 0 22 0,13 19-22 16,-2-5 22-16,14 19-1226 0</inkml:trace>
  <inkml:trace contextRef="#ctx1" brushRef="#br0" timeOffset="-118232.855">23153 12582 1110 0,'0'0'0'0,"-2"11"0"16,-4 11 0-16,6-22 110 0,0 0-110 0,-2 6 111 15,1-6-111-15,1 0 73 0,0 0-73 0,0 0 74 16,-2-4-74-16,2 4 48 0,0 0-48 0,-6-2 48 0,-3 0-48 16,9 2 2-16,0 0-2 0,-13 0 2 0,-9 4-2 15,22-4 2-15,0 0-2 0,-18 4 2 16,-8 1-2-16,26-5 12 0,0 0-12 0,-27 6 12 16,-6 1-12-16,33-7 3 0,0 0-3 0,-32 5 4 0,1 3-4 0,31-8 2 15,0 0-2-15,-38 5 2 0,-6 4-2 0,44-9-1 16,0 0 1-16,-52 8 0 0,-8 3 0 0,60-11-56 15,0 0 56-15,-63 14-56 0,-3 7 56 0,66-21-86 16,0 0 86-16,-82 31-85 0,-17 9 85 0,99-40-17 16,0 0 17-16,-99 38-17 0,0 1 17 0,-98 38-910 15</inkml:trace>
  <inkml:trace contextRef="#ctx1" brushRef="#br0" timeOffset="-118049.497">21815 13042 1031 0,'0'0'0'16,"-20"11"0"-16,-9 7 0 0,29-18 175 0,0 0-175 15,-37 20 175-15,-5-1-175 0,42-19 151 0,0 0-151 0,-33 16 151 16,2-3-151-16,31-13 109 0,0 0-109 0,-26 9 109 15,6-2-109-15,20-7 59 0,0 0-59 0,-17 6 59 16,4-4-59-16,13-2 6 0,0 0-6 0,-9 2 6 16,4-1-6-16,5-1-27 0,0 0 27 0,-4 2-27 15,2-2 27-15,2 0-89 0,0 0 89 0,0 0-89 16,0-3 89-16,0 3-102 0,0 0 102 0,4-8-102 16,5-1 102-16,-9 9-31 0,0 0 31 0,11-9-31 15,2-2 31-15,11-9-1082 0</inkml:trace>
  <inkml:trace contextRef="#ctx1" brushRef="#br0" timeOffset="-117512.412">21852 12822 1244 0,'0'0'0'0,"-9"7"0"16,-10 8 0-16,19-15 158 0,0 0-158 0,-9 7 159 15,4 1-159-15,5-8 101 0,0 0-101 0,-8 5 102 16,3 1-102-16,5-6 60 0,0 0-60 0,-11 5 60 16,0 3-60-16,11-8 0 0,0 0 0 0,-22 9 0 15,-6 4 0-15,28-13 0 0,0 0 0 0,-27 12 0 16,-3 3 0-16,30-15-1 0,0 0 1 0,-27 13 0 15,-1 0 0-15,28-13-1 0,0 0 1 0,-27 16 0 16,1 4 0-16,26-20-4 0,0 0 4 0,-24 22-3 16,2 0 3-16,22-22-6 0,0 0 6 0,-16 24-6 15,5 2 6-15,11-26-1 0,0 0 1 0,-6 27 0 0,6 2 0 16,0-29-1-16,0 0 1 0,8 26 0 0,6 0 0 16,-14-26-1-16,0 0 1 0,24 20 0 0,6-5 0 0,-30-15-36 15,0 0 36-15,40 11-36 0,9-4 36 0,-49-7-97 16,0 0 97-16,57 4-96 0,6-6 96 0,-63 2-11 15,0 0 11-15,60-4-10 0,1-1 10 0,60-5-1118 16</inkml:trace>
  <inkml:trace contextRef="#ctx1" brushRef="#br0" timeOffset="-94647.886">3141 11954 393 0,'0'0'0'0,"0"-4"0"0,0 2 0 0,0 2-1 16,0 0 1-16,-6 2-1 0,3 6 1 0,3-8 82 15,0 0-82-15,-10 5 82 0,5 1-82 0,5-6 156 0,0 0-156 16,-9 3 156-16,1-1-156 0,8-2 137 0,0 0-137 16,-5 2 137-16,1-2-137 0,4 0 96 0,0 0-96 15,-2 0 97-15,-1-2-97 0,3 2 68 0,0 0-68 16,5-7 69-16,8-6-69 0,-13 13 49 0,0 0-49 0,18-18 50 15,8-12-50-15,-26 30 53 0,0 0-53 0,33-33 54 16,2-3-54-16,-35 36 37 0,0 0-37 0,40-39 37 16,1-8-37-16,-41 47 35 0,0 0-35 0,36-41 35 15,-3 1-35-15,-33 40 15 0,0 0-15 0,32-35 15 16,-1 4-15-16,-31 31 20 0,0 0-20 0,26-27 20 16,-8 5-20-16,-18 22-25 0,0 0 25 0,15-21-24 15,-3 7 24-15,-12 14-99 0,0 0 99 0,4-11-99 16,-4 3 99-16,0 8-18 0,0 0 18 0,-4-7-18 15,1 0 18-15,-3-8-1142 0</inkml:trace>
  <inkml:trace contextRef="#ctx1" brushRef="#br0" timeOffset="-94121.006">3326 11349 1020 0,'0'0'0'0,"4"0"0"0,5-1 0 0,-9 1 112 15,0 0-112-15,0 0 112 0,0 0-112 0,0 0 86 16,0 0-86-16,0 0 87 0,-6-4-87 0,6 4 67 0,0 0-67 16,-3-4 67-16,-1 1-67 0,4 3 31 0,0 0-31 15,-2-4 31-15,2-3-31 0,0 7 49 0,0 0-49 16,0-6 50-16,0-1-50 0,0 7 53 0,0 0-53 0,0-8 53 15,0 1-53-15,0 7 32 0,0 0-32 0,2-5 33 16,2-1-33-16,-4 6 25 0,0 0-25 0,3-5 26 16,7-3-26-16,-10 8 16 0,0 0-16 0,12-9 17 15,7 2-17-15,-19 7 10 0,0 0-10 0,24-13 10 16,3 2-10-16,-27 11 10 0,0 0-10 0,30-11 10 16,3 0-10-16,-33 11 8 0,0 0-8 0,34-7 8 15,3 1-8-15,-37 6 1 0,0 0-1 0,35-2 1 16,-2 6-1-16,-33-4 7 0,0 0-7 0,35 9 8 15,-4 8-8-15,-31-17 7 0,0 0-7 0,28 23 8 16,-1 7-8-16,-27-30 3 0,0 0-3 0,22 36 3 16,-4 7-3-16,-18-43 2 0,0 0-2 0,10 42 3 15,-5 2-3-15,-5-44 17 0,0 0-17 0,4 47 17 0,-4 1-17 16,0-48 22-16,0 0-22 0,0 53 23 0,-4 2-23 16,4-55 14-16,0 0-14 0,-2 53 15 0,-5 4-15 0,7-57 5 15,0 0-5-15,-2 44 5 0,2-2-5 16,0-42-16-16,0 0 16 0,2 33-15 0,5-6 15 0,-7-27-109 15,0 0 109-15,6 22-108 0,3-9 108 0,-9-13-20 16,0 0 20-16,13 35-1345 0,-26-70 1345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559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277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4208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20" name="Google Shape;20;p2"/>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ndara"/>
                <a:ea typeface="Candara"/>
                <a:cs typeface="Candara"/>
                <a:sym typeface="Candara"/>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ndara"/>
                <a:ea typeface="Candara"/>
                <a:cs typeface="Candara"/>
                <a:sym typeface="Candara"/>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ndara"/>
                <a:ea typeface="Candara"/>
                <a:cs typeface="Candara"/>
                <a:sym typeface="Candara"/>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2"/>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2"/>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26" name="Google Shape;26;p3"/>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3"/>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3"/>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32" name="Google Shape;32;p4"/>
          <p:cNvSpPr txBox="1">
            <a:spLocks noGrp="1"/>
          </p:cNvSpPr>
          <p:nvPr>
            <p:ph type="body" idx="1"/>
          </p:nvPr>
        </p:nvSpPr>
        <p:spPr>
          <a:xfrm rot="5400000">
            <a:off x="3833019" y="-1623219"/>
            <a:ext cx="4525962" cy="109728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3" name="Google Shape;33;p4"/>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4"/>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4"/>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2000" b="1"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45" name="Google Shape;45;p6"/>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ndara"/>
                <a:ea typeface="Candara"/>
                <a:cs typeface="Candara"/>
                <a:sym typeface="Candara"/>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ndara"/>
                <a:ea typeface="Candara"/>
                <a:cs typeface="Candara"/>
                <a:sym typeface="Candara"/>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ndara"/>
                <a:ea typeface="Candara"/>
                <a:cs typeface="Candara"/>
                <a:sym typeface="Candara"/>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6"/>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52" name="Google Shape;52;p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5" name="Google Shape;55;p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6" name="Google Shape;56;p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69" name="Google Shape;69;p9"/>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0" name="Google Shape;70;p9"/>
          <p:cNvSpPr txBox="1">
            <a:spLocks noGrp="1"/>
          </p:cNvSpPr>
          <p:nvPr>
            <p:ph type="ftr" idx="11"/>
          </p:nvPr>
        </p:nvSpPr>
        <p:spPr>
          <a:xfrm>
            <a:off x="4165600" y="6477000"/>
            <a:ext cx="3860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9"/>
          <p:cNvSpPr txBox="1">
            <a:spLocks noGrp="1"/>
          </p:cNvSpPr>
          <p:nvPr>
            <p:ph type="sldNum" idx="12"/>
          </p:nvPr>
        </p:nvSpPr>
        <p:spPr>
          <a:xfrm>
            <a:off x="8737600" y="647700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
        <p:nvSpPr>
          <p:cNvPr id="82" name="Google Shape;82;p11"/>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1"/>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11"/>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11" name="Google Shape;11;p1"/>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SzPts val="1400"/>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15" name="Google Shape;15;p1"/>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 name="Google Shape;16;p1"/>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7" name="Google Shape;17;p1" descr="E:\Brand &amp; all that\Greatlearning Logo\Greatlearning Logo.jpg"/>
          <p:cNvPicPr preferRelativeResize="0"/>
          <p:nvPr/>
        </p:nvPicPr>
        <p:blipFill rotWithShape="1">
          <a:blip r:embed="rId7">
            <a:alphaModFix/>
          </a:blip>
          <a:srcRect l="19363" t="19598" r="17929" b="71116"/>
          <a:stretch/>
        </p:blipFill>
        <p:spPr>
          <a:xfrm>
            <a:off x="8197850" y="317500"/>
            <a:ext cx="3598862" cy="5651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Google Shape;60;p8"/>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1" name="Google Shape;61;p8"/>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62" name="Google Shape;62;p8" descr="E:\Brand &amp; all that\Greatlearning Logo\Greatlearning Logo.jpg"/>
          <p:cNvPicPr preferRelativeResize="0"/>
          <p:nvPr/>
        </p:nvPicPr>
        <p:blipFill rotWithShape="1">
          <a:blip r:embed="rId3">
            <a:alphaModFix/>
          </a:blip>
          <a:srcRect l="19363" t="19598" r="17929" b="71116"/>
          <a:stretch/>
        </p:blipFill>
        <p:spPr>
          <a:xfrm>
            <a:off x="8197850" y="317500"/>
            <a:ext cx="3598862" cy="565150"/>
          </a:xfrm>
          <a:prstGeom prst="rect">
            <a:avLst/>
          </a:prstGeom>
          <a:noFill/>
          <a:ln>
            <a:noFill/>
          </a:ln>
        </p:spPr>
      </p:pic>
      <p:sp>
        <p:nvSpPr>
          <p:cNvPr id="63" name="Google Shape;63;p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64" name="Google Shape;64;p8"/>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5" name="Google Shape;65;p8"/>
          <p:cNvSpPr txBox="1">
            <a:spLocks noGrp="1"/>
          </p:cNvSpPr>
          <p:nvPr>
            <p:ph type="ftr" idx="11"/>
          </p:nvPr>
        </p:nvSpPr>
        <p:spPr>
          <a:xfrm>
            <a:off x="4165600" y="6477000"/>
            <a:ext cx="3860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8"/>
          <p:cNvSpPr txBox="1">
            <a:spLocks noGrp="1"/>
          </p:cNvSpPr>
          <p:nvPr>
            <p:ph type="sldNum" idx="12"/>
          </p:nvPr>
        </p:nvSpPr>
        <p:spPr>
          <a:xfrm>
            <a:off x="8737600" y="647700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0"/>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4" name="Google Shape;74;p10"/>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75" name="Google Shape;75;p10" descr="E:\Brand &amp; all that\Greatlearning Logo\Greatlearning Logo.jpg"/>
          <p:cNvPicPr preferRelativeResize="0"/>
          <p:nvPr/>
        </p:nvPicPr>
        <p:blipFill rotWithShape="1">
          <a:blip r:embed="rId3">
            <a:alphaModFix/>
          </a:blip>
          <a:srcRect l="19363" t="19598" r="17929" b="71116"/>
          <a:stretch/>
        </p:blipFill>
        <p:spPr>
          <a:xfrm>
            <a:off x="8197850" y="317500"/>
            <a:ext cx="3598862" cy="565150"/>
          </a:xfrm>
          <a:prstGeom prst="rect">
            <a:avLst/>
          </a:prstGeom>
          <a:noFill/>
          <a:ln>
            <a:noFill/>
          </a:ln>
        </p:spPr>
      </p:pic>
      <p:sp>
        <p:nvSpPr>
          <p:cNvPr id="76" name="Google Shape;76;p10"/>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77" name="Google Shape;77;p10"/>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8" name="Google Shape;78;p10"/>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0"/>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0" name="Google Shape;80;p10"/>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emf"/><Relationship Id="rId5" Type="http://schemas.openxmlformats.org/officeDocument/2006/relationships/customXml" Target="../ink/ink2.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2"/>
          <p:cNvSpPr txBox="1">
            <a:spLocks noGrp="1"/>
          </p:cNvSpPr>
          <p:nvPr>
            <p:ph type="ctrTitle"/>
          </p:nvPr>
        </p:nvSpPr>
        <p:spPr>
          <a:xfrm>
            <a:off x="2438400" y="2797175"/>
            <a:ext cx="7772400" cy="1470025"/>
          </a:xfrm>
          <a:prstGeom prst="rect">
            <a:avLst/>
          </a:prstGeom>
          <a:noFill/>
          <a:ln>
            <a:noFill/>
          </a:ln>
        </p:spPr>
        <p:txBody>
          <a:bodyPr spcFirstLastPara="1" wrap="square" lIns="91425" tIns="45700" rIns="91425" bIns="45700" anchor="ctr" anchorCtr="0">
            <a:noAutofit/>
          </a:bodyPr>
          <a:lstStyle/>
          <a:p>
            <a:pPr lvl="0" algn="ctr">
              <a:buClr>
                <a:schemeClr val="dk1"/>
              </a:buClr>
              <a:buSzPts val="4400"/>
            </a:pPr>
            <a:r>
              <a:rPr lang="en-IN" sz="4000" dirty="0"/>
              <a:t>Collaborative Filtering in RS</a:t>
            </a:r>
            <a:endParaRPr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Times New Roman" panose="02020603050405020304" pitchFamily="18" charset="0"/>
                <a:cs typeface="Times New Roman" panose="02020603050405020304" pitchFamily="18" charset="0"/>
              </a:rPr>
              <a:t>How to compute similarity</a:t>
            </a:r>
          </a:p>
        </p:txBody>
      </p:sp>
      <p:sp>
        <p:nvSpPr>
          <p:cNvPr id="3" name="Text Placeholder 2"/>
          <p:cNvSpPr>
            <a:spLocks noGrp="1"/>
          </p:cNvSpPr>
          <p:nvPr>
            <p:ph type="body" idx="1"/>
          </p:nvPr>
        </p:nvSpPr>
        <p:spPr/>
        <p:txBody>
          <a:bodyPr/>
          <a:lstStyle/>
          <a:p>
            <a:r>
              <a:rPr lang="en-IN" sz="2000" dirty="0">
                <a:latin typeface="Times New Roman" panose="02020603050405020304" pitchFamily="18" charset="0"/>
                <a:cs typeface="Times New Roman" panose="02020603050405020304" pitchFamily="18" charset="0"/>
              </a:rPr>
              <a:t>Cosine similarity</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Pearson similarity</a:t>
            </a:r>
          </a:p>
          <a:p>
            <a:endParaRPr lang="en-IN" sz="2000" dirty="0">
              <a:latin typeface="Times New Roman" panose="02020603050405020304" pitchFamily="18" charset="0"/>
              <a:cs typeface="Times New Roman" panose="02020603050405020304" pitchFamily="18" charset="0"/>
            </a:endParaRPr>
          </a:p>
          <a:p>
            <a:pPr marL="2540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162164" y="2645501"/>
            <a:ext cx="3228975" cy="704850"/>
          </a:xfrm>
          <a:prstGeom prst="rect">
            <a:avLst/>
          </a:prstGeom>
        </p:spPr>
      </p:pic>
      <p:pic>
        <p:nvPicPr>
          <p:cNvPr id="6" name="Picture 5"/>
          <p:cNvPicPr>
            <a:picLocks noChangeAspect="1"/>
          </p:cNvPicPr>
          <p:nvPr/>
        </p:nvPicPr>
        <p:blipFill>
          <a:blip r:embed="rId3"/>
          <a:stretch>
            <a:fillRect/>
          </a:stretch>
        </p:blipFill>
        <p:spPr>
          <a:xfrm>
            <a:off x="3352255" y="4650513"/>
            <a:ext cx="3162300" cy="1266825"/>
          </a:xfrm>
          <a:prstGeom prst="rect">
            <a:avLst/>
          </a:prstGeom>
        </p:spPr>
      </p:pic>
    </p:spTree>
    <p:extLst>
      <p:ext uri="{BB962C8B-B14F-4D97-AF65-F5344CB8AC3E}">
        <p14:creationId xmlns:p14="http://schemas.microsoft.com/office/powerpoint/2010/main" val="2620878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User based CF Vs. Item based CF</a:t>
            </a:r>
          </a:p>
        </p:txBody>
      </p:sp>
      <p:sp>
        <p:nvSpPr>
          <p:cNvPr id="3" name="Text Placeholder 2"/>
          <p:cNvSpPr>
            <a:spLocks noGrp="1"/>
          </p:cNvSpPr>
          <p:nvPr>
            <p:ph type="body" idx="1"/>
          </p:nvPr>
        </p:nvSpPr>
        <p:spPr/>
        <p:txBody>
          <a:bodyPr/>
          <a:lstStyle/>
          <a:p>
            <a:pPr marL="25400" indent="0">
              <a:buNone/>
            </a:pPr>
            <a:r>
              <a:rPr lang="en-IN" sz="2000" dirty="0">
                <a:latin typeface="Times New Roman" panose="02020603050405020304" pitchFamily="18" charset="0"/>
                <a:cs typeface="Times New Roman" panose="02020603050405020304" pitchFamily="18" charset="0"/>
              </a:rPr>
              <a:t>IBCF is more efficient than UBCF</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Typical applications involve far more Users than items. Hence Similarity matrix for IBCF is more compact than UBCF.</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Similarity estimates between items is more likely to converge over time than similarity between users.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However, the IBCF recommendations tend to be more conservative than UBCF. </a:t>
            </a:r>
          </a:p>
        </p:txBody>
      </p:sp>
    </p:spTree>
    <p:extLst>
      <p:ext uri="{BB962C8B-B14F-4D97-AF65-F5344CB8AC3E}">
        <p14:creationId xmlns:p14="http://schemas.microsoft.com/office/powerpoint/2010/main" val="3942495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Strengths and issues of CF</a:t>
            </a:r>
          </a:p>
        </p:txBody>
      </p:sp>
      <p:sp>
        <p:nvSpPr>
          <p:cNvPr id="3" name="Text Placeholder 2"/>
          <p:cNvSpPr>
            <a:spLocks noGrp="1"/>
          </p:cNvSpPr>
          <p:nvPr>
            <p:ph type="body" idx="1"/>
          </p:nvPr>
        </p:nvSpPr>
        <p:spPr/>
        <p:txBody>
          <a:bodyPr/>
          <a:lstStyle/>
          <a:p>
            <a:pPr marL="25400" indent="0">
              <a:buNone/>
            </a:pPr>
            <a:r>
              <a:rPr lang="en-IN" sz="2000" dirty="0">
                <a:latin typeface="Times New Roman" panose="02020603050405020304" pitchFamily="18" charset="0"/>
                <a:cs typeface="Times New Roman" panose="02020603050405020304" pitchFamily="18" charset="0"/>
              </a:rPr>
              <a:t>Strengths</a:t>
            </a:r>
          </a:p>
          <a:p>
            <a:r>
              <a:rPr lang="en-IN" sz="2000" dirty="0">
                <a:latin typeface="Times New Roman" panose="02020603050405020304" pitchFamily="18" charset="0"/>
                <a:cs typeface="Times New Roman" panose="02020603050405020304" pitchFamily="18" charset="0"/>
              </a:rPr>
              <a:t>Content- agnostic</a:t>
            </a:r>
          </a:p>
          <a:p>
            <a:r>
              <a:rPr lang="en-IN" sz="2000" dirty="0">
                <a:latin typeface="Times New Roman" panose="02020603050405020304" pitchFamily="18" charset="0"/>
                <a:cs typeface="Times New Roman" panose="02020603050405020304" pitchFamily="18" charset="0"/>
              </a:rPr>
              <a:t>Does not require items or users to be related with the content information.</a:t>
            </a:r>
          </a:p>
          <a:p>
            <a:r>
              <a:rPr lang="en-IN" sz="2000" dirty="0">
                <a:latin typeface="Times New Roman" panose="02020603050405020304" pitchFamily="18" charset="0"/>
                <a:cs typeface="Times New Roman" panose="02020603050405020304" pitchFamily="18" charset="0"/>
              </a:rPr>
              <a:t>Recommendations are very personalised in this case</a:t>
            </a:r>
          </a:p>
          <a:p>
            <a:endParaRPr lang="en-IN" sz="2000" dirty="0">
              <a:latin typeface="Times New Roman" panose="02020603050405020304" pitchFamily="18" charset="0"/>
              <a:cs typeface="Times New Roman" panose="02020603050405020304" pitchFamily="18" charset="0"/>
            </a:endParaRPr>
          </a:p>
          <a:p>
            <a:pPr marL="25400" indent="0">
              <a:buNone/>
            </a:pPr>
            <a:r>
              <a:rPr lang="en-IN" sz="2000" dirty="0">
                <a:latin typeface="Times New Roman" panose="02020603050405020304" pitchFamily="18" charset="0"/>
                <a:cs typeface="Times New Roman" panose="02020603050405020304" pitchFamily="18" charset="0"/>
              </a:rPr>
              <a:t>Issues</a:t>
            </a:r>
          </a:p>
          <a:p>
            <a:r>
              <a:rPr lang="en-IN" sz="2000" dirty="0">
                <a:latin typeface="Times New Roman" panose="02020603050405020304" pitchFamily="18" charset="0"/>
                <a:cs typeface="Times New Roman" panose="02020603050405020304" pitchFamily="18" charset="0"/>
              </a:rPr>
              <a:t>Cold start problem</a:t>
            </a:r>
          </a:p>
          <a:p>
            <a:r>
              <a:rPr lang="en-IN" sz="2000" dirty="0">
                <a:latin typeface="Times New Roman" panose="02020603050405020304" pitchFamily="18" charset="0"/>
                <a:cs typeface="Times New Roman" panose="02020603050405020304" pitchFamily="18" charset="0"/>
              </a:rPr>
              <a:t>Sparsity</a:t>
            </a:r>
          </a:p>
          <a:p>
            <a:r>
              <a:rPr lang="en-IN" sz="2000" dirty="0">
                <a:latin typeface="Times New Roman" panose="02020603050405020304" pitchFamily="18" charset="0"/>
                <a:cs typeface="Times New Roman" panose="02020603050405020304" pitchFamily="18" charset="0"/>
              </a:rPr>
              <a:t>Popularity bias</a:t>
            </a:r>
          </a:p>
          <a:p>
            <a:r>
              <a:rPr lang="en-IN" sz="2000" dirty="0">
                <a:latin typeface="Times New Roman" panose="02020603050405020304" pitchFamily="18" charset="0"/>
                <a:cs typeface="Times New Roman" panose="02020603050405020304" pitchFamily="18" charset="0"/>
              </a:rPr>
              <a:t>Scalability </a:t>
            </a:r>
          </a:p>
        </p:txBody>
      </p:sp>
    </p:spTree>
    <p:extLst>
      <p:ext uri="{BB962C8B-B14F-4D97-AF65-F5344CB8AC3E}">
        <p14:creationId xmlns:p14="http://schemas.microsoft.com/office/powerpoint/2010/main" val="300360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Matrix Factorization Based approach using SVD</a:t>
            </a:r>
          </a:p>
        </p:txBody>
      </p:sp>
      <p:sp>
        <p:nvSpPr>
          <p:cNvPr id="3" name="Text Placeholder 2"/>
          <p:cNvSpPr>
            <a:spLocks noGrp="1"/>
          </p:cNvSpPr>
          <p:nvPr>
            <p:ph type="body" idx="1"/>
          </p:nvPr>
        </p:nvSpPr>
        <p:spPr>
          <a:xfrm>
            <a:off x="609600" y="1600200"/>
            <a:ext cx="11342914" cy="4957354"/>
          </a:xfrm>
        </p:spPr>
        <p:txBody>
          <a:bodyPr/>
          <a:lstStyle/>
          <a:p>
            <a:pPr marL="25400" indent="0">
              <a:buNone/>
            </a:pPr>
            <a:r>
              <a:rPr lang="en-IN" sz="2400" dirty="0">
                <a:latin typeface="Times New Roman" panose="02020603050405020304" pitchFamily="18" charset="0"/>
                <a:cs typeface="Times New Roman" panose="02020603050405020304" pitchFamily="18" charset="0"/>
              </a:rPr>
              <a:t>What is SVD?</a:t>
            </a:r>
          </a:p>
          <a:p>
            <a:pPr marL="25400" indent="0">
              <a:buNone/>
            </a:pPr>
            <a:endParaRPr lang="en-IN" sz="2400" dirty="0">
              <a:latin typeface="Times New Roman" panose="02020603050405020304" pitchFamily="18" charset="0"/>
              <a:cs typeface="Times New Roman" panose="02020603050405020304" pitchFamily="18" charset="0"/>
            </a:endParaRPr>
          </a:p>
          <a:p>
            <a:pPr marL="25400" indent="0">
              <a:buNone/>
            </a:pPr>
            <a:r>
              <a:rPr lang="en-IN" sz="2000" dirty="0">
                <a:latin typeface="Times New Roman" panose="02020603050405020304" pitchFamily="18" charset="0"/>
                <a:cs typeface="Times New Roman" panose="02020603050405020304" pitchFamily="18" charset="0"/>
              </a:rPr>
              <a:t>SVD can be used to decompose any given matrix, M into a product of 3 matrices as follows: </a:t>
            </a:r>
          </a:p>
          <a:p>
            <a:pPr marL="25400" indent="0">
              <a:buNone/>
            </a:pPr>
            <a:endParaRPr lang="en-IN" sz="2000" dirty="0">
              <a:latin typeface="Times New Roman" panose="02020603050405020304" pitchFamily="18" charset="0"/>
              <a:cs typeface="Times New Roman" panose="02020603050405020304" pitchFamily="18" charset="0"/>
            </a:endParaRPr>
          </a:p>
          <a:p>
            <a:pPr marL="25400" indent="0">
              <a:buNone/>
            </a:pPr>
            <a:endParaRPr lang="en-IN" sz="2400" dirty="0">
              <a:latin typeface="Times New Roman" panose="02020603050405020304" pitchFamily="18" charset="0"/>
              <a:cs typeface="Times New Roman" panose="02020603050405020304" pitchFamily="18" charset="0"/>
            </a:endParaRPr>
          </a:p>
          <a:p>
            <a:pPr marL="25400" indent="0">
              <a:buNone/>
            </a:pPr>
            <a:r>
              <a:rPr lang="en-IN" sz="2000" dirty="0">
                <a:latin typeface="Times New Roman" panose="02020603050405020304" pitchFamily="18" charset="0"/>
                <a:cs typeface="Times New Roman" panose="02020603050405020304" pitchFamily="18" charset="0"/>
              </a:rPr>
              <a:t>Where U and V are called left and right singular vectors.</a:t>
            </a:r>
          </a:p>
          <a:p>
            <a:pPr marL="2540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332389" y="3218361"/>
            <a:ext cx="1349557" cy="426176"/>
          </a:xfrm>
          <a:prstGeom prst="rect">
            <a:avLst/>
          </a:prstGeom>
        </p:spPr>
      </p:pic>
      <p:pic>
        <p:nvPicPr>
          <p:cNvPr id="5" name="Picture 4"/>
          <p:cNvPicPr>
            <a:picLocks noChangeAspect="1"/>
          </p:cNvPicPr>
          <p:nvPr/>
        </p:nvPicPr>
        <p:blipFill>
          <a:blip r:embed="rId3"/>
          <a:stretch>
            <a:fillRect/>
          </a:stretch>
        </p:blipFill>
        <p:spPr>
          <a:xfrm>
            <a:off x="7621154" y="3490095"/>
            <a:ext cx="3099097" cy="2636385"/>
          </a:xfrm>
          <a:prstGeom prst="rect">
            <a:avLst/>
          </a:prstGeom>
        </p:spPr>
      </p:pic>
    </p:spTree>
    <p:extLst>
      <p:ext uri="{BB962C8B-B14F-4D97-AF65-F5344CB8AC3E}">
        <p14:creationId xmlns:p14="http://schemas.microsoft.com/office/powerpoint/2010/main" val="1574375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sz="3200" dirty="0">
                <a:latin typeface="Times New Roman" panose="02020603050405020304" pitchFamily="18" charset="0"/>
                <a:ea typeface="Times New Roman"/>
                <a:cs typeface="Times New Roman" panose="02020603050405020304" pitchFamily="18" charset="0"/>
                <a:sym typeface="Times New Roman"/>
              </a:rPr>
            </a:br>
            <a:r>
              <a:rPr lang="en-IN" sz="3200" dirty="0">
                <a:latin typeface="Times New Roman" panose="02020603050405020304" pitchFamily="18" charset="0"/>
                <a:ea typeface="Times New Roman"/>
                <a:cs typeface="Times New Roman" panose="02020603050405020304" pitchFamily="18" charset="0"/>
                <a:sym typeface="Times New Roman"/>
              </a:rPr>
              <a:t>Performing SVD on different dataset</a:t>
            </a:r>
            <a:br>
              <a:rPr lang="en-IN" sz="3200" dirty="0">
                <a:latin typeface="Times New Roman" panose="02020603050405020304" pitchFamily="18" charset="0"/>
                <a:ea typeface="Times New Roman"/>
                <a:cs typeface="Times New Roman" panose="02020603050405020304" pitchFamily="18" charset="0"/>
                <a:sym typeface="Times New Roman"/>
              </a:rPr>
            </a:br>
            <a:endParaRPr lang="en-IN" sz="3200" dirty="0"/>
          </a:p>
        </p:txBody>
      </p:sp>
      <p:sp>
        <p:nvSpPr>
          <p:cNvPr id="3" name="Text Placeholder 2"/>
          <p:cNvSpPr>
            <a:spLocks noGrp="1"/>
          </p:cNvSpPr>
          <p:nvPr>
            <p:ph type="body" idx="1"/>
          </p:nvPr>
        </p:nvSpPr>
        <p:spPr/>
        <p:txBody>
          <a:bodyPr/>
          <a:lstStyle/>
          <a:p>
            <a:pPr marL="25400" indent="0">
              <a:buNone/>
            </a:pPr>
            <a:r>
              <a:rPr lang="en-IN" sz="2400" dirty="0">
                <a:latin typeface="Times New Roman" panose="02020603050405020304" pitchFamily="18" charset="0"/>
                <a:cs typeface="Times New Roman" panose="02020603050405020304" pitchFamily="18" charset="0"/>
              </a:rPr>
              <a:t>Some important functions</a:t>
            </a:r>
          </a:p>
          <a:p>
            <a:pPr marL="482600" indent="-457200">
              <a:buAutoNum type="arabicPeriod"/>
            </a:pPr>
            <a:r>
              <a:rPr lang="en-IN" sz="2000" dirty="0">
                <a:latin typeface="Times New Roman" panose="02020603050405020304" pitchFamily="18" charset="0"/>
                <a:cs typeface="Times New Roman" panose="02020603050405020304" pitchFamily="18" charset="0"/>
              </a:rPr>
              <a:t>Importing libraries</a:t>
            </a:r>
          </a:p>
          <a:p>
            <a:pPr marL="25400" indent="0">
              <a:buNone/>
            </a:pPr>
            <a:r>
              <a:rPr lang="en-IN" sz="1800" i="1" dirty="0">
                <a:solidFill>
                  <a:srgbClr val="0070C0"/>
                </a:solidFill>
                <a:latin typeface="Times New Roman" panose="02020603050405020304" pitchFamily="18" charset="0"/>
                <a:cs typeface="Times New Roman" panose="02020603050405020304" pitchFamily="18" charset="0"/>
              </a:rPr>
              <a:t>import </a:t>
            </a:r>
            <a:r>
              <a:rPr lang="en-IN" sz="1800" i="1" dirty="0" err="1">
                <a:solidFill>
                  <a:srgbClr val="0070C0"/>
                </a:solidFill>
                <a:latin typeface="Times New Roman" panose="02020603050405020304" pitchFamily="18" charset="0"/>
                <a:cs typeface="Times New Roman" panose="02020603050405020304" pitchFamily="18" charset="0"/>
              </a:rPr>
              <a:t>numpy</a:t>
            </a:r>
            <a:r>
              <a:rPr lang="en-IN" sz="1800" i="1" dirty="0">
                <a:solidFill>
                  <a:srgbClr val="0070C0"/>
                </a:solidFill>
                <a:latin typeface="Times New Roman" panose="02020603050405020304" pitchFamily="18" charset="0"/>
                <a:cs typeface="Times New Roman" panose="02020603050405020304" pitchFamily="18" charset="0"/>
              </a:rPr>
              <a:t> as np</a:t>
            </a:r>
          </a:p>
          <a:p>
            <a:pPr marL="25400" indent="0">
              <a:buNone/>
            </a:pPr>
            <a:r>
              <a:rPr lang="en-IN" sz="1800" i="1" dirty="0">
                <a:solidFill>
                  <a:srgbClr val="0070C0"/>
                </a:solidFill>
                <a:latin typeface="Times New Roman" panose="02020603050405020304" pitchFamily="18" charset="0"/>
                <a:cs typeface="Times New Roman" panose="02020603050405020304" pitchFamily="18" charset="0"/>
              </a:rPr>
              <a:t>import time</a:t>
            </a:r>
          </a:p>
          <a:p>
            <a:pPr marL="25400" indent="0">
              <a:buNone/>
            </a:pPr>
            <a:r>
              <a:rPr lang="en-IN" sz="1800" i="1" dirty="0">
                <a:solidFill>
                  <a:srgbClr val="0070C0"/>
                </a:solidFill>
                <a:latin typeface="Times New Roman" panose="02020603050405020304" pitchFamily="18" charset="0"/>
                <a:cs typeface="Times New Roman" panose="02020603050405020304" pitchFamily="18" charset="0"/>
              </a:rPr>
              <a:t>from </a:t>
            </a:r>
            <a:r>
              <a:rPr lang="en-IN" sz="1800" i="1" dirty="0" err="1">
                <a:solidFill>
                  <a:srgbClr val="0070C0"/>
                </a:solidFill>
                <a:latin typeface="Times New Roman" panose="02020603050405020304" pitchFamily="18" charset="0"/>
                <a:cs typeface="Times New Roman" panose="02020603050405020304" pitchFamily="18" charset="0"/>
              </a:rPr>
              <a:t>sklearn.externals</a:t>
            </a:r>
            <a:r>
              <a:rPr lang="en-IN" sz="1800" i="1" dirty="0">
                <a:solidFill>
                  <a:srgbClr val="0070C0"/>
                </a:solidFill>
                <a:latin typeface="Times New Roman" panose="02020603050405020304" pitchFamily="18" charset="0"/>
                <a:cs typeface="Times New Roman" panose="02020603050405020304" pitchFamily="18" charset="0"/>
              </a:rPr>
              <a:t> import </a:t>
            </a:r>
            <a:r>
              <a:rPr lang="en-IN" sz="1800" i="1" dirty="0" err="1">
                <a:solidFill>
                  <a:srgbClr val="0070C0"/>
                </a:solidFill>
                <a:latin typeface="Times New Roman" panose="02020603050405020304" pitchFamily="18" charset="0"/>
                <a:cs typeface="Times New Roman" panose="02020603050405020304" pitchFamily="18" charset="0"/>
              </a:rPr>
              <a:t>joblib</a:t>
            </a:r>
            <a:endParaRPr lang="en-IN" sz="1800" i="1" dirty="0">
              <a:solidFill>
                <a:srgbClr val="0070C0"/>
              </a:solidFill>
              <a:latin typeface="Times New Roman" panose="02020603050405020304" pitchFamily="18" charset="0"/>
              <a:cs typeface="Times New Roman" panose="02020603050405020304" pitchFamily="18" charset="0"/>
            </a:endParaRPr>
          </a:p>
          <a:p>
            <a:pPr marL="25400" indent="0">
              <a:buNone/>
            </a:pPr>
            <a:r>
              <a:rPr lang="en-IN" sz="1800" i="1" dirty="0">
                <a:solidFill>
                  <a:srgbClr val="0070C0"/>
                </a:solidFill>
                <a:latin typeface="Times New Roman" panose="02020603050405020304" pitchFamily="18" charset="0"/>
                <a:cs typeface="Times New Roman" panose="02020603050405020304" pitchFamily="18" charset="0"/>
              </a:rPr>
              <a:t>import Recommenders as Recommenders</a:t>
            </a:r>
          </a:p>
          <a:p>
            <a:pPr marL="25400" indent="0">
              <a:buNone/>
            </a:pPr>
            <a:r>
              <a:rPr lang="en-IN" sz="1800" i="1" dirty="0">
                <a:solidFill>
                  <a:srgbClr val="0070C0"/>
                </a:solidFill>
                <a:latin typeface="Times New Roman" panose="02020603050405020304" pitchFamily="18" charset="0"/>
                <a:cs typeface="Times New Roman" panose="02020603050405020304" pitchFamily="18" charset="0"/>
              </a:rPr>
              <a:t>import Evaluation as Evaluation</a:t>
            </a:r>
          </a:p>
          <a:p>
            <a:pPr marL="25400" indent="0">
              <a:buNone/>
            </a:pPr>
            <a:endParaRPr lang="en-IN" sz="1800" i="1" dirty="0">
              <a:solidFill>
                <a:srgbClr val="0070C0"/>
              </a:solidFill>
              <a:latin typeface="Times New Roman" panose="02020603050405020304" pitchFamily="18" charset="0"/>
              <a:cs typeface="Times New Roman" panose="02020603050405020304" pitchFamily="18" charset="0"/>
            </a:endParaRPr>
          </a:p>
          <a:p>
            <a:pPr marL="25400" indent="0">
              <a:buNone/>
            </a:pPr>
            <a:r>
              <a:rPr lang="en-IN" sz="2000" dirty="0">
                <a:latin typeface="Times New Roman" panose="02020603050405020304" pitchFamily="18" charset="0"/>
                <a:cs typeface="Times New Roman" panose="02020603050405020304" pitchFamily="18" charset="0"/>
              </a:rPr>
              <a:t>2. Load the data and print the length </a:t>
            </a:r>
          </a:p>
          <a:p>
            <a:pPr marL="25400" indent="0">
              <a:buNone/>
            </a:pPr>
            <a:r>
              <a:rPr lang="en-IN" sz="1800" i="1" dirty="0">
                <a:solidFill>
                  <a:srgbClr val="0070C0"/>
                </a:solidFill>
                <a:latin typeface="Times New Roman" panose="02020603050405020304" pitchFamily="18" charset="0"/>
                <a:cs typeface="Times New Roman" panose="02020603050405020304" pitchFamily="18" charset="0"/>
              </a:rPr>
              <a:t>movie_df_1 = </a:t>
            </a:r>
            <a:r>
              <a:rPr lang="en-IN" sz="1800" i="1" dirty="0" err="1">
                <a:solidFill>
                  <a:srgbClr val="0070C0"/>
                </a:solidFill>
                <a:latin typeface="Times New Roman" panose="02020603050405020304" pitchFamily="18" charset="0"/>
                <a:cs typeface="Times New Roman" panose="02020603050405020304" pitchFamily="18" charset="0"/>
              </a:rPr>
              <a:t>pandas.read_csv</a:t>
            </a:r>
            <a:r>
              <a:rPr lang="en-IN" sz="1800" i="1" dirty="0">
                <a:solidFill>
                  <a:srgbClr val="0070C0"/>
                </a:solidFill>
                <a:latin typeface="Times New Roman" panose="02020603050405020304" pitchFamily="18" charset="0"/>
                <a:cs typeface="Times New Roman" panose="02020603050405020304" pitchFamily="18" charset="0"/>
              </a:rPr>
              <a:t>('./ratings.csv')</a:t>
            </a:r>
          </a:p>
          <a:p>
            <a:pPr marL="25400" indent="0">
              <a:buNone/>
            </a:pPr>
            <a:r>
              <a:rPr lang="en-IN" sz="1800" i="1" dirty="0">
                <a:solidFill>
                  <a:srgbClr val="0070C0"/>
                </a:solidFill>
                <a:latin typeface="Times New Roman" panose="02020603050405020304" pitchFamily="18" charset="0"/>
                <a:cs typeface="Times New Roman" panose="02020603050405020304" pitchFamily="18" charset="0"/>
              </a:rPr>
              <a:t>print(movie_df_1.head())</a:t>
            </a:r>
          </a:p>
          <a:p>
            <a:pPr marL="25400" indent="0">
              <a:buNone/>
            </a:pPr>
            <a:r>
              <a:rPr lang="en-IN" sz="1800" i="1" dirty="0" err="1">
                <a:solidFill>
                  <a:srgbClr val="0070C0"/>
                </a:solidFill>
                <a:latin typeface="Times New Roman" panose="02020603050405020304" pitchFamily="18" charset="0"/>
                <a:cs typeface="Times New Roman" panose="02020603050405020304" pitchFamily="18" charset="0"/>
              </a:rPr>
              <a:t>len</a:t>
            </a:r>
            <a:r>
              <a:rPr lang="en-IN" sz="1800" i="1" dirty="0">
                <a:solidFill>
                  <a:srgbClr val="0070C0"/>
                </a:solidFill>
                <a:latin typeface="Times New Roman" panose="02020603050405020304" pitchFamily="18" charset="0"/>
                <a:cs typeface="Times New Roman" panose="02020603050405020304" pitchFamily="18" charset="0"/>
              </a:rPr>
              <a:t>(movie_df_1)</a:t>
            </a:r>
          </a:p>
        </p:txBody>
      </p:sp>
    </p:spTree>
    <p:extLst>
      <p:ext uri="{BB962C8B-B14F-4D97-AF65-F5344CB8AC3E}">
        <p14:creationId xmlns:p14="http://schemas.microsoft.com/office/powerpoint/2010/main" val="3726057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a:xfrm>
            <a:off x="483326" y="1600199"/>
            <a:ext cx="11099074" cy="4905103"/>
          </a:xfrm>
        </p:spPr>
        <p:txBody>
          <a:bodyPr/>
          <a:lstStyle/>
          <a:p>
            <a:pPr marL="25400" indent="0">
              <a:buNone/>
            </a:pPr>
            <a:r>
              <a:rPr lang="en-IN" sz="2000" dirty="0">
                <a:latin typeface="Times New Roman" panose="02020603050405020304" pitchFamily="18" charset="0"/>
                <a:cs typeface="Times New Roman" panose="02020603050405020304" pitchFamily="18" charset="0"/>
              </a:rPr>
              <a:t>3. Create a subset of the dataset</a:t>
            </a:r>
          </a:p>
          <a:p>
            <a:pPr marL="25400" indent="0">
              <a:buNone/>
            </a:pPr>
            <a:r>
              <a:rPr lang="en-IN" sz="1800" i="1" dirty="0" err="1">
                <a:solidFill>
                  <a:srgbClr val="0070C0"/>
                </a:solidFill>
                <a:latin typeface="Times New Roman" panose="02020603050405020304" pitchFamily="18" charset="0"/>
                <a:cs typeface="Times New Roman" panose="02020603050405020304" pitchFamily="18" charset="0"/>
              </a:rPr>
              <a:t>movie_df</a:t>
            </a:r>
            <a:r>
              <a:rPr lang="en-IN" sz="1800" i="1" dirty="0">
                <a:solidFill>
                  <a:srgbClr val="0070C0"/>
                </a:solidFill>
                <a:latin typeface="Times New Roman" panose="02020603050405020304" pitchFamily="18" charset="0"/>
                <a:cs typeface="Times New Roman" panose="02020603050405020304" pitchFamily="18" charset="0"/>
              </a:rPr>
              <a:t> = </a:t>
            </a:r>
            <a:r>
              <a:rPr lang="en-IN" sz="1800" i="1" dirty="0" err="1">
                <a:solidFill>
                  <a:srgbClr val="0070C0"/>
                </a:solidFill>
                <a:latin typeface="Times New Roman" panose="02020603050405020304" pitchFamily="18" charset="0"/>
                <a:cs typeface="Times New Roman" panose="02020603050405020304" pitchFamily="18" charset="0"/>
              </a:rPr>
              <a:t>movie_df.head</a:t>
            </a:r>
            <a:r>
              <a:rPr lang="en-IN" sz="1800" i="1" dirty="0">
                <a:solidFill>
                  <a:srgbClr val="0070C0"/>
                </a:solidFill>
                <a:latin typeface="Times New Roman" panose="02020603050405020304" pitchFamily="18" charset="0"/>
                <a:cs typeface="Times New Roman" panose="02020603050405020304" pitchFamily="18" charset="0"/>
              </a:rPr>
              <a:t>(10000)</a:t>
            </a:r>
          </a:p>
          <a:p>
            <a:pPr marL="25400" indent="0">
              <a:buNone/>
            </a:pPr>
            <a:endParaRPr lang="en-IN" sz="1800" i="1" dirty="0">
              <a:solidFill>
                <a:srgbClr val="0070C0"/>
              </a:solidFill>
              <a:latin typeface="Times New Roman" panose="02020603050405020304" pitchFamily="18" charset="0"/>
              <a:cs typeface="Times New Roman" panose="02020603050405020304" pitchFamily="18" charset="0"/>
            </a:endParaRPr>
          </a:p>
          <a:p>
            <a:pPr marL="25400" indent="0">
              <a:buNone/>
            </a:pPr>
            <a:r>
              <a:rPr lang="en-IN" sz="2000" dirty="0">
                <a:latin typeface="Times New Roman" panose="02020603050405020304" pitchFamily="18" charset="0"/>
                <a:cs typeface="Times New Roman" panose="02020603050405020304" pitchFamily="18" charset="0"/>
              </a:rPr>
              <a:t>4. Showing the most popular movies in the dataset</a:t>
            </a:r>
          </a:p>
          <a:p>
            <a:pPr marL="25400" indent="0">
              <a:buNone/>
            </a:pPr>
            <a:r>
              <a:rPr lang="en-IN" sz="1800" i="1" dirty="0" err="1">
                <a:solidFill>
                  <a:srgbClr val="0070C0"/>
                </a:solidFill>
                <a:latin typeface="Times New Roman" panose="02020603050405020304" pitchFamily="18" charset="0"/>
                <a:cs typeface="Times New Roman" panose="02020603050405020304" pitchFamily="18" charset="0"/>
              </a:rPr>
              <a:t>movie_grouped</a:t>
            </a:r>
            <a:r>
              <a:rPr lang="en-IN" sz="1800" i="1" dirty="0">
                <a:solidFill>
                  <a:srgbClr val="0070C0"/>
                </a:solidFill>
                <a:latin typeface="Times New Roman" panose="02020603050405020304" pitchFamily="18" charset="0"/>
                <a:cs typeface="Times New Roman" panose="02020603050405020304" pitchFamily="18" charset="0"/>
              </a:rPr>
              <a:t> = </a:t>
            </a:r>
            <a:r>
              <a:rPr lang="en-IN" sz="1800" i="1" dirty="0" err="1">
                <a:solidFill>
                  <a:srgbClr val="0070C0"/>
                </a:solidFill>
                <a:latin typeface="Times New Roman" panose="02020603050405020304" pitchFamily="18" charset="0"/>
                <a:cs typeface="Times New Roman" panose="02020603050405020304" pitchFamily="18" charset="0"/>
              </a:rPr>
              <a:t>movie_df.groupby</a:t>
            </a:r>
            <a:r>
              <a:rPr lang="en-IN" sz="1800" i="1" dirty="0">
                <a:solidFill>
                  <a:srgbClr val="0070C0"/>
                </a:solidFill>
                <a:latin typeface="Times New Roman" panose="02020603050405020304" pitchFamily="18" charset="0"/>
                <a:cs typeface="Times New Roman" panose="02020603050405020304" pitchFamily="18" charset="0"/>
              </a:rPr>
              <a:t>(['</a:t>
            </a:r>
            <a:r>
              <a:rPr lang="en-IN" sz="1800" i="1" dirty="0" err="1">
                <a:solidFill>
                  <a:srgbClr val="0070C0"/>
                </a:solidFill>
                <a:latin typeface="Times New Roman" panose="02020603050405020304" pitchFamily="18" charset="0"/>
                <a:cs typeface="Times New Roman" panose="02020603050405020304" pitchFamily="18" charset="0"/>
              </a:rPr>
              <a:t>movieId</a:t>
            </a:r>
            <a:r>
              <a:rPr lang="en-IN" sz="1800" i="1" dirty="0">
                <a:solidFill>
                  <a:srgbClr val="0070C0"/>
                </a:solidFill>
                <a:latin typeface="Times New Roman" panose="02020603050405020304" pitchFamily="18" charset="0"/>
                <a:cs typeface="Times New Roman" panose="02020603050405020304" pitchFamily="18" charset="0"/>
              </a:rPr>
              <a:t>']).</a:t>
            </a:r>
            <a:r>
              <a:rPr lang="en-IN" sz="1800" i="1" dirty="0" err="1">
                <a:solidFill>
                  <a:srgbClr val="0070C0"/>
                </a:solidFill>
                <a:latin typeface="Times New Roman" panose="02020603050405020304" pitchFamily="18" charset="0"/>
                <a:cs typeface="Times New Roman" panose="02020603050405020304" pitchFamily="18" charset="0"/>
              </a:rPr>
              <a:t>agg</a:t>
            </a:r>
            <a:r>
              <a:rPr lang="en-IN" sz="1800" i="1" dirty="0">
                <a:solidFill>
                  <a:srgbClr val="0070C0"/>
                </a:solidFill>
                <a:latin typeface="Times New Roman" panose="02020603050405020304" pitchFamily="18" charset="0"/>
                <a:cs typeface="Times New Roman" panose="02020603050405020304" pitchFamily="18" charset="0"/>
              </a:rPr>
              <a:t>({'rating': 'count'}).</a:t>
            </a:r>
            <a:r>
              <a:rPr lang="en-IN" sz="1800" i="1" dirty="0" err="1">
                <a:solidFill>
                  <a:srgbClr val="0070C0"/>
                </a:solidFill>
                <a:latin typeface="Times New Roman" panose="02020603050405020304" pitchFamily="18" charset="0"/>
                <a:cs typeface="Times New Roman" panose="02020603050405020304" pitchFamily="18" charset="0"/>
              </a:rPr>
              <a:t>reset_index</a:t>
            </a:r>
            <a:r>
              <a:rPr lang="en-IN" sz="1800" i="1" dirty="0">
                <a:solidFill>
                  <a:srgbClr val="0070C0"/>
                </a:solidFill>
                <a:latin typeface="Times New Roman" panose="02020603050405020304" pitchFamily="18" charset="0"/>
                <a:cs typeface="Times New Roman" panose="02020603050405020304" pitchFamily="18" charset="0"/>
              </a:rPr>
              <a:t>()</a:t>
            </a:r>
          </a:p>
          <a:p>
            <a:pPr marL="25400" indent="0">
              <a:buNone/>
            </a:pPr>
            <a:r>
              <a:rPr lang="en-IN" sz="1800" i="1" dirty="0" err="1">
                <a:solidFill>
                  <a:srgbClr val="0070C0"/>
                </a:solidFill>
                <a:latin typeface="Times New Roman" panose="02020603050405020304" pitchFamily="18" charset="0"/>
                <a:cs typeface="Times New Roman" panose="02020603050405020304" pitchFamily="18" charset="0"/>
              </a:rPr>
              <a:t>grouped_sum</a:t>
            </a:r>
            <a:r>
              <a:rPr lang="en-IN" sz="1800" i="1" dirty="0">
                <a:solidFill>
                  <a:srgbClr val="0070C0"/>
                </a:solidFill>
                <a:latin typeface="Times New Roman" panose="02020603050405020304" pitchFamily="18" charset="0"/>
                <a:cs typeface="Times New Roman" panose="02020603050405020304" pitchFamily="18" charset="0"/>
              </a:rPr>
              <a:t> = </a:t>
            </a:r>
            <a:r>
              <a:rPr lang="en-IN" sz="1800" i="1" dirty="0" err="1">
                <a:solidFill>
                  <a:srgbClr val="0070C0"/>
                </a:solidFill>
                <a:latin typeface="Times New Roman" panose="02020603050405020304" pitchFamily="18" charset="0"/>
                <a:cs typeface="Times New Roman" panose="02020603050405020304" pitchFamily="18" charset="0"/>
              </a:rPr>
              <a:t>movie_grouped</a:t>
            </a:r>
            <a:r>
              <a:rPr lang="en-IN" sz="1800" i="1" dirty="0">
                <a:solidFill>
                  <a:srgbClr val="0070C0"/>
                </a:solidFill>
                <a:latin typeface="Times New Roman" panose="02020603050405020304" pitchFamily="18" charset="0"/>
                <a:cs typeface="Times New Roman" panose="02020603050405020304" pitchFamily="18" charset="0"/>
              </a:rPr>
              <a:t>['rating'].sum()</a:t>
            </a:r>
          </a:p>
          <a:p>
            <a:pPr marL="25400" indent="0">
              <a:buNone/>
            </a:pPr>
            <a:r>
              <a:rPr lang="en-IN" sz="1800" i="1" dirty="0">
                <a:solidFill>
                  <a:srgbClr val="0070C0"/>
                </a:solidFill>
                <a:latin typeface="Times New Roman" panose="02020603050405020304" pitchFamily="18" charset="0"/>
                <a:cs typeface="Times New Roman" panose="02020603050405020304" pitchFamily="18" charset="0"/>
              </a:rPr>
              <a:t>print(</a:t>
            </a:r>
            <a:r>
              <a:rPr lang="en-IN" sz="1800" i="1" dirty="0" err="1">
                <a:solidFill>
                  <a:srgbClr val="0070C0"/>
                </a:solidFill>
                <a:latin typeface="Times New Roman" panose="02020603050405020304" pitchFamily="18" charset="0"/>
                <a:cs typeface="Times New Roman" panose="02020603050405020304" pitchFamily="18" charset="0"/>
              </a:rPr>
              <a:t>grouped_sum</a:t>
            </a:r>
            <a:r>
              <a:rPr lang="en-IN" sz="1800" i="1" dirty="0">
                <a:solidFill>
                  <a:srgbClr val="0070C0"/>
                </a:solidFill>
                <a:latin typeface="Times New Roman" panose="02020603050405020304" pitchFamily="18" charset="0"/>
                <a:cs typeface="Times New Roman" panose="02020603050405020304" pitchFamily="18" charset="0"/>
              </a:rPr>
              <a:t>)</a:t>
            </a:r>
          </a:p>
          <a:p>
            <a:pPr marL="25400" indent="0">
              <a:buNone/>
            </a:pPr>
            <a:r>
              <a:rPr lang="en-IN" sz="1800" i="1" dirty="0" err="1">
                <a:solidFill>
                  <a:srgbClr val="0070C0"/>
                </a:solidFill>
                <a:latin typeface="Times New Roman" panose="02020603050405020304" pitchFamily="18" charset="0"/>
                <a:cs typeface="Times New Roman" panose="02020603050405020304" pitchFamily="18" charset="0"/>
              </a:rPr>
              <a:t>movie_grouped</a:t>
            </a:r>
            <a:r>
              <a:rPr lang="en-IN" sz="1800" i="1" dirty="0">
                <a:solidFill>
                  <a:srgbClr val="0070C0"/>
                </a:solidFill>
                <a:latin typeface="Times New Roman" panose="02020603050405020304" pitchFamily="18" charset="0"/>
                <a:cs typeface="Times New Roman" panose="02020603050405020304" pitchFamily="18" charset="0"/>
              </a:rPr>
              <a:t>['percentage']  = </a:t>
            </a:r>
            <a:r>
              <a:rPr lang="en-IN" sz="1800" i="1" dirty="0" err="1">
                <a:solidFill>
                  <a:srgbClr val="0070C0"/>
                </a:solidFill>
                <a:latin typeface="Times New Roman" panose="02020603050405020304" pitchFamily="18" charset="0"/>
                <a:cs typeface="Times New Roman" panose="02020603050405020304" pitchFamily="18" charset="0"/>
              </a:rPr>
              <a:t>movie_grouped</a:t>
            </a:r>
            <a:r>
              <a:rPr lang="en-IN" sz="1800" i="1" dirty="0">
                <a:solidFill>
                  <a:srgbClr val="0070C0"/>
                </a:solidFill>
                <a:latin typeface="Times New Roman" panose="02020603050405020304" pitchFamily="18" charset="0"/>
                <a:cs typeface="Times New Roman" panose="02020603050405020304" pitchFamily="18" charset="0"/>
              </a:rPr>
              <a:t>['rating'].div(</a:t>
            </a:r>
            <a:r>
              <a:rPr lang="en-IN" sz="1800" i="1" dirty="0" err="1">
                <a:solidFill>
                  <a:srgbClr val="0070C0"/>
                </a:solidFill>
                <a:latin typeface="Times New Roman" panose="02020603050405020304" pitchFamily="18" charset="0"/>
                <a:cs typeface="Times New Roman" panose="02020603050405020304" pitchFamily="18" charset="0"/>
              </a:rPr>
              <a:t>grouped_sum</a:t>
            </a:r>
            <a:r>
              <a:rPr lang="en-IN" sz="1800" i="1" dirty="0">
                <a:solidFill>
                  <a:srgbClr val="0070C0"/>
                </a:solidFill>
                <a:latin typeface="Times New Roman" panose="02020603050405020304" pitchFamily="18" charset="0"/>
                <a:cs typeface="Times New Roman" panose="02020603050405020304" pitchFamily="18" charset="0"/>
              </a:rPr>
              <a:t>)*100</a:t>
            </a:r>
          </a:p>
          <a:p>
            <a:pPr marL="25400" indent="0">
              <a:buNone/>
            </a:pPr>
            <a:r>
              <a:rPr lang="en-IN" sz="1800" i="1" dirty="0" err="1">
                <a:solidFill>
                  <a:srgbClr val="0070C0"/>
                </a:solidFill>
                <a:latin typeface="Times New Roman" panose="02020603050405020304" pitchFamily="18" charset="0"/>
                <a:cs typeface="Times New Roman" panose="02020603050405020304" pitchFamily="18" charset="0"/>
              </a:rPr>
              <a:t>movie_grouped.sort_values</a:t>
            </a:r>
            <a:r>
              <a:rPr lang="en-IN" sz="1800" i="1" dirty="0">
                <a:solidFill>
                  <a:srgbClr val="0070C0"/>
                </a:solidFill>
                <a:latin typeface="Times New Roman" panose="02020603050405020304" pitchFamily="18" charset="0"/>
                <a:cs typeface="Times New Roman" panose="02020603050405020304" pitchFamily="18" charset="0"/>
              </a:rPr>
              <a:t>(['rating', '</a:t>
            </a:r>
            <a:r>
              <a:rPr lang="en-IN" sz="1800" i="1" dirty="0" err="1">
                <a:solidFill>
                  <a:srgbClr val="0070C0"/>
                </a:solidFill>
                <a:latin typeface="Times New Roman" panose="02020603050405020304" pitchFamily="18" charset="0"/>
                <a:cs typeface="Times New Roman" panose="02020603050405020304" pitchFamily="18" charset="0"/>
              </a:rPr>
              <a:t>movieId</a:t>
            </a:r>
            <a:r>
              <a:rPr lang="en-IN" sz="1800" i="1" dirty="0">
                <a:solidFill>
                  <a:srgbClr val="0070C0"/>
                </a:solidFill>
                <a:latin typeface="Times New Roman" panose="02020603050405020304" pitchFamily="18" charset="0"/>
                <a:cs typeface="Times New Roman" panose="02020603050405020304" pitchFamily="18" charset="0"/>
              </a:rPr>
              <a:t>'], ascending = [0,1])</a:t>
            </a:r>
          </a:p>
          <a:p>
            <a:pPr marL="25400" indent="0">
              <a:buNone/>
            </a:pPr>
            <a:endParaRPr lang="en-IN" sz="2000" dirty="0">
              <a:latin typeface="Times New Roman" panose="02020603050405020304" pitchFamily="18" charset="0"/>
              <a:cs typeface="Times New Roman" panose="02020603050405020304" pitchFamily="18" charset="0"/>
            </a:endParaRPr>
          </a:p>
          <a:p>
            <a:pPr marL="25400" indent="0">
              <a:buNone/>
            </a:pPr>
            <a:r>
              <a:rPr lang="en-IN" sz="2000" dirty="0">
                <a:latin typeface="Times New Roman" panose="02020603050405020304" pitchFamily="18" charset="0"/>
                <a:cs typeface="Times New Roman" panose="02020603050405020304" pitchFamily="18" charset="0"/>
              </a:rPr>
              <a:t>5. Count the number of unique movies in the dataset</a:t>
            </a:r>
          </a:p>
          <a:p>
            <a:pPr marL="25400" indent="0">
              <a:buNone/>
            </a:pPr>
            <a:r>
              <a:rPr lang="en-IN" sz="1800" i="1" dirty="0">
                <a:solidFill>
                  <a:srgbClr val="0070C0"/>
                </a:solidFill>
                <a:latin typeface="Times New Roman" panose="02020603050405020304" pitchFamily="18" charset="0"/>
                <a:cs typeface="Times New Roman" panose="02020603050405020304" pitchFamily="18" charset="0"/>
              </a:rPr>
              <a:t>movies = </a:t>
            </a:r>
            <a:r>
              <a:rPr lang="en-IN" sz="1800" i="1" dirty="0" err="1">
                <a:solidFill>
                  <a:srgbClr val="0070C0"/>
                </a:solidFill>
                <a:latin typeface="Times New Roman" panose="02020603050405020304" pitchFamily="18" charset="0"/>
                <a:cs typeface="Times New Roman" panose="02020603050405020304" pitchFamily="18" charset="0"/>
              </a:rPr>
              <a:t>movie_df</a:t>
            </a:r>
            <a:r>
              <a:rPr lang="en-IN" sz="1800" i="1" dirty="0">
                <a:solidFill>
                  <a:srgbClr val="0070C0"/>
                </a:solidFill>
                <a:latin typeface="Times New Roman" panose="02020603050405020304" pitchFamily="18" charset="0"/>
                <a:cs typeface="Times New Roman" panose="02020603050405020304" pitchFamily="18" charset="0"/>
              </a:rPr>
              <a:t>['</a:t>
            </a:r>
            <a:r>
              <a:rPr lang="en-IN" sz="1800" i="1" dirty="0" err="1">
                <a:solidFill>
                  <a:srgbClr val="0070C0"/>
                </a:solidFill>
                <a:latin typeface="Times New Roman" panose="02020603050405020304" pitchFamily="18" charset="0"/>
                <a:cs typeface="Times New Roman" panose="02020603050405020304" pitchFamily="18" charset="0"/>
              </a:rPr>
              <a:t>movieId</a:t>
            </a:r>
            <a:r>
              <a:rPr lang="en-IN" sz="1800" i="1" dirty="0">
                <a:solidFill>
                  <a:srgbClr val="0070C0"/>
                </a:solidFill>
                <a:latin typeface="Times New Roman" panose="02020603050405020304" pitchFamily="18" charset="0"/>
                <a:cs typeface="Times New Roman" panose="02020603050405020304" pitchFamily="18" charset="0"/>
              </a:rPr>
              <a:t>'].unique()</a:t>
            </a:r>
          </a:p>
          <a:p>
            <a:pPr marL="25400" indent="0">
              <a:buNone/>
            </a:pPr>
            <a:r>
              <a:rPr lang="en-IN" sz="1800" i="1" dirty="0" err="1">
                <a:solidFill>
                  <a:srgbClr val="0070C0"/>
                </a:solidFill>
                <a:latin typeface="Times New Roman" panose="02020603050405020304" pitchFamily="18" charset="0"/>
                <a:cs typeface="Times New Roman" panose="02020603050405020304" pitchFamily="18" charset="0"/>
              </a:rPr>
              <a:t>len</a:t>
            </a:r>
            <a:r>
              <a:rPr lang="en-IN" sz="1800" i="1" dirty="0">
                <a:solidFill>
                  <a:srgbClr val="0070C0"/>
                </a:solidFill>
                <a:latin typeface="Times New Roman" panose="02020603050405020304" pitchFamily="18" charset="0"/>
                <a:cs typeface="Times New Roman" panose="02020603050405020304" pitchFamily="18" charset="0"/>
              </a:rPr>
              <a:t>(movies)</a:t>
            </a:r>
          </a:p>
          <a:p>
            <a:pPr marL="2540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3526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pPr marL="25400" indent="0">
              <a:buNone/>
            </a:pPr>
            <a:r>
              <a:rPr lang="en-IN" sz="2000" dirty="0">
                <a:latin typeface="Times New Roman" panose="02020603050405020304" pitchFamily="18" charset="0"/>
                <a:cs typeface="Times New Roman" panose="02020603050405020304" pitchFamily="18" charset="0"/>
              </a:rPr>
              <a:t>6. Create an instance of popularity based recommender class</a:t>
            </a:r>
          </a:p>
          <a:p>
            <a:pPr marL="25400" indent="0">
              <a:buNone/>
            </a:pPr>
            <a:r>
              <a:rPr lang="en-IN" sz="1800" i="1" dirty="0">
                <a:solidFill>
                  <a:srgbClr val="0070C0"/>
                </a:solidFill>
                <a:latin typeface="Times New Roman" panose="02020603050405020304" pitchFamily="18" charset="0"/>
                <a:cs typeface="Times New Roman" panose="02020603050405020304" pitchFamily="18" charset="0"/>
              </a:rPr>
              <a:t>pm = </a:t>
            </a:r>
            <a:r>
              <a:rPr lang="en-IN" sz="1800" i="1" dirty="0" err="1">
                <a:solidFill>
                  <a:srgbClr val="0070C0"/>
                </a:solidFill>
                <a:latin typeface="Times New Roman" panose="02020603050405020304" pitchFamily="18" charset="0"/>
                <a:cs typeface="Times New Roman" panose="02020603050405020304" pitchFamily="18" charset="0"/>
              </a:rPr>
              <a:t>Recommenders.popularity_recommender_py</a:t>
            </a:r>
            <a:r>
              <a:rPr lang="en-IN" sz="1800" i="1" dirty="0">
                <a:solidFill>
                  <a:srgbClr val="0070C0"/>
                </a:solidFill>
                <a:latin typeface="Times New Roman" panose="02020603050405020304" pitchFamily="18" charset="0"/>
                <a:cs typeface="Times New Roman" panose="02020603050405020304" pitchFamily="18" charset="0"/>
              </a:rPr>
              <a:t>()</a:t>
            </a:r>
          </a:p>
          <a:p>
            <a:pPr marL="25400" indent="0">
              <a:buNone/>
            </a:pPr>
            <a:r>
              <a:rPr lang="en-IN" sz="1800" i="1" dirty="0" err="1">
                <a:solidFill>
                  <a:srgbClr val="0070C0"/>
                </a:solidFill>
                <a:latin typeface="Times New Roman" panose="02020603050405020304" pitchFamily="18" charset="0"/>
                <a:cs typeface="Times New Roman" panose="02020603050405020304" pitchFamily="18" charset="0"/>
              </a:rPr>
              <a:t>pm.create</a:t>
            </a:r>
            <a:r>
              <a:rPr lang="en-IN" sz="1800" i="1" dirty="0">
                <a:solidFill>
                  <a:srgbClr val="0070C0"/>
                </a:solidFill>
                <a:latin typeface="Times New Roman" panose="02020603050405020304" pitchFamily="18" charset="0"/>
                <a:cs typeface="Times New Roman" panose="02020603050405020304" pitchFamily="18" charset="0"/>
              </a:rPr>
              <a:t>(</a:t>
            </a:r>
            <a:r>
              <a:rPr lang="en-IN" sz="1800" i="1" dirty="0" err="1">
                <a:solidFill>
                  <a:srgbClr val="0070C0"/>
                </a:solidFill>
                <a:latin typeface="Times New Roman" panose="02020603050405020304" pitchFamily="18" charset="0"/>
                <a:cs typeface="Times New Roman" panose="02020603050405020304" pitchFamily="18" charset="0"/>
              </a:rPr>
              <a:t>train_data</a:t>
            </a:r>
            <a:r>
              <a:rPr lang="en-IN" sz="1800" i="1" dirty="0">
                <a:solidFill>
                  <a:srgbClr val="0070C0"/>
                </a:solidFill>
                <a:latin typeface="Times New Roman" panose="02020603050405020304" pitchFamily="18" charset="0"/>
                <a:cs typeface="Times New Roman" panose="02020603050405020304" pitchFamily="18" charset="0"/>
              </a:rPr>
              <a:t>, '</a:t>
            </a:r>
            <a:r>
              <a:rPr lang="en-IN" sz="1800" i="1" dirty="0" err="1">
                <a:solidFill>
                  <a:srgbClr val="0070C0"/>
                </a:solidFill>
                <a:latin typeface="Times New Roman" panose="02020603050405020304" pitchFamily="18" charset="0"/>
                <a:cs typeface="Times New Roman" panose="02020603050405020304" pitchFamily="18" charset="0"/>
              </a:rPr>
              <a:t>userId</a:t>
            </a:r>
            <a:r>
              <a:rPr lang="en-IN" sz="1800" i="1" dirty="0">
                <a:solidFill>
                  <a:srgbClr val="0070C0"/>
                </a:solidFill>
                <a:latin typeface="Times New Roman" panose="02020603050405020304" pitchFamily="18" charset="0"/>
                <a:cs typeface="Times New Roman" panose="02020603050405020304" pitchFamily="18" charset="0"/>
              </a:rPr>
              <a:t>', '</a:t>
            </a:r>
            <a:r>
              <a:rPr lang="en-IN" sz="1800" i="1" dirty="0" err="1">
                <a:solidFill>
                  <a:srgbClr val="0070C0"/>
                </a:solidFill>
                <a:latin typeface="Times New Roman" panose="02020603050405020304" pitchFamily="18" charset="0"/>
                <a:cs typeface="Times New Roman" panose="02020603050405020304" pitchFamily="18" charset="0"/>
              </a:rPr>
              <a:t>movieId</a:t>
            </a:r>
            <a:r>
              <a:rPr lang="en-IN" sz="1800" i="1" dirty="0">
                <a:solidFill>
                  <a:srgbClr val="0070C0"/>
                </a:solidFill>
                <a:latin typeface="Times New Roman" panose="02020603050405020304" pitchFamily="18" charset="0"/>
                <a:cs typeface="Times New Roman" panose="02020603050405020304" pitchFamily="18" charset="0"/>
              </a:rPr>
              <a:t>')</a:t>
            </a:r>
          </a:p>
          <a:p>
            <a:pPr marL="25400" indent="0">
              <a:buNone/>
            </a:pPr>
            <a:endParaRPr lang="en-IN" sz="1800" i="1" dirty="0">
              <a:solidFill>
                <a:srgbClr val="0070C0"/>
              </a:solidFill>
              <a:latin typeface="Times New Roman" panose="02020603050405020304" pitchFamily="18" charset="0"/>
              <a:cs typeface="Times New Roman" panose="02020603050405020304" pitchFamily="18" charset="0"/>
            </a:endParaRPr>
          </a:p>
          <a:p>
            <a:pPr marL="25400" indent="0">
              <a:buNone/>
            </a:pPr>
            <a:r>
              <a:rPr lang="en-IN" sz="2000" dirty="0">
                <a:latin typeface="Times New Roman" panose="02020603050405020304" pitchFamily="18" charset="0"/>
                <a:cs typeface="Times New Roman" panose="02020603050405020304" pitchFamily="18" charset="0"/>
              </a:rPr>
              <a:t>7. Use the popularity based model to make predictions for the following user id</a:t>
            </a:r>
          </a:p>
          <a:p>
            <a:pPr marL="25400" indent="0">
              <a:buNone/>
            </a:pPr>
            <a:r>
              <a:rPr lang="en-IN" sz="1800" i="1" dirty="0" err="1">
                <a:solidFill>
                  <a:srgbClr val="0070C0"/>
                </a:solidFill>
                <a:latin typeface="Times New Roman" panose="02020603050405020304" pitchFamily="18" charset="0"/>
                <a:cs typeface="Times New Roman" panose="02020603050405020304" pitchFamily="18" charset="0"/>
              </a:rPr>
              <a:t>user_id</a:t>
            </a:r>
            <a:r>
              <a:rPr lang="en-IN" sz="1800" i="1" dirty="0">
                <a:solidFill>
                  <a:srgbClr val="0070C0"/>
                </a:solidFill>
                <a:latin typeface="Times New Roman" panose="02020603050405020304" pitchFamily="18" charset="0"/>
                <a:cs typeface="Times New Roman" panose="02020603050405020304" pitchFamily="18" charset="0"/>
              </a:rPr>
              <a:t> = users[8]</a:t>
            </a:r>
          </a:p>
          <a:p>
            <a:pPr marL="25400" indent="0">
              <a:buNone/>
            </a:pPr>
            <a:r>
              <a:rPr lang="en-IN" sz="1800" i="1" dirty="0" err="1">
                <a:solidFill>
                  <a:srgbClr val="0070C0"/>
                </a:solidFill>
                <a:latin typeface="Times New Roman" panose="02020603050405020304" pitchFamily="18" charset="0"/>
                <a:cs typeface="Times New Roman" panose="02020603050405020304" pitchFamily="18" charset="0"/>
              </a:rPr>
              <a:t>pm.recommend</a:t>
            </a:r>
            <a:r>
              <a:rPr lang="en-IN" sz="1800" i="1" dirty="0">
                <a:solidFill>
                  <a:srgbClr val="0070C0"/>
                </a:solidFill>
                <a:latin typeface="Times New Roman" panose="02020603050405020304" pitchFamily="18" charset="0"/>
                <a:cs typeface="Times New Roman" panose="02020603050405020304" pitchFamily="18" charset="0"/>
              </a:rPr>
              <a:t>(</a:t>
            </a:r>
            <a:r>
              <a:rPr lang="en-IN" sz="1800" i="1" dirty="0" err="1">
                <a:solidFill>
                  <a:srgbClr val="0070C0"/>
                </a:solidFill>
                <a:latin typeface="Times New Roman" panose="02020603050405020304" pitchFamily="18" charset="0"/>
                <a:cs typeface="Times New Roman" panose="02020603050405020304" pitchFamily="18" charset="0"/>
              </a:rPr>
              <a:t>user_id</a:t>
            </a:r>
            <a:r>
              <a:rPr lang="en-IN" sz="1800" i="1" dirty="0">
                <a:solidFill>
                  <a:srgbClr val="0070C0"/>
                </a:solidFill>
                <a:latin typeface="Times New Roman" panose="02020603050405020304" pitchFamily="18" charset="0"/>
                <a:cs typeface="Times New Roman" panose="02020603050405020304" pitchFamily="18" charset="0"/>
              </a:rPr>
              <a:t>)</a:t>
            </a:r>
          </a:p>
          <a:p>
            <a:pPr marL="25400" indent="0">
              <a:buNone/>
            </a:pPr>
            <a:endParaRPr lang="en-IN" sz="1800" i="1" dirty="0">
              <a:solidFill>
                <a:srgbClr val="0070C0"/>
              </a:solidFill>
              <a:latin typeface="Times New Roman" panose="02020603050405020304" pitchFamily="18" charset="0"/>
              <a:cs typeface="Times New Roman" panose="02020603050405020304" pitchFamily="18" charset="0"/>
            </a:endParaRPr>
          </a:p>
          <a:p>
            <a:pPr marL="25400" indent="0">
              <a:buNone/>
            </a:pPr>
            <a:r>
              <a:rPr lang="en-IN" sz="2000" dirty="0">
                <a:latin typeface="Times New Roman" panose="02020603050405020304" pitchFamily="18" charset="0"/>
                <a:cs typeface="Times New Roman" panose="02020603050405020304" pitchFamily="18" charset="0"/>
              </a:rPr>
              <a:t>8. Create an instance of item similarity based recommender class</a:t>
            </a:r>
          </a:p>
          <a:p>
            <a:pPr marL="25400" indent="0">
              <a:buNone/>
            </a:pPr>
            <a:r>
              <a:rPr lang="en-IN" sz="1800" i="1" dirty="0" err="1">
                <a:solidFill>
                  <a:srgbClr val="0070C0"/>
                </a:solidFill>
                <a:latin typeface="Times New Roman" panose="02020603050405020304" pitchFamily="18" charset="0"/>
                <a:cs typeface="Times New Roman" panose="02020603050405020304" pitchFamily="18" charset="0"/>
              </a:rPr>
              <a:t>is_model</a:t>
            </a:r>
            <a:r>
              <a:rPr lang="en-IN" sz="1800" i="1" dirty="0">
                <a:solidFill>
                  <a:srgbClr val="0070C0"/>
                </a:solidFill>
                <a:latin typeface="Times New Roman" panose="02020603050405020304" pitchFamily="18" charset="0"/>
                <a:cs typeface="Times New Roman" panose="02020603050405020304" pitchFamily="18" charset="0"/>
              </a:rPr>
              <a:t> = </a:t>
            </a:r>
            <a:r>
              <a:rPr lang="en-IN" sz="1800" i="1" dirty="0" err="1">
                <a:solidFill>
                  <a:srgbClr val="0070C0"/>
                </a:solidFill>
                <a:latin typeface="Times New Roman" panose="02020603050405020304" pitchFamily="18" charset="0"/>
                <a:cs typeface="Times New Roman" panose="02020603050405020304" pitchFamily="18" charset="0"/>
              </a:rPr>
              <a:t>Recommenders.item_similarity_recommender_py</a:t>
            </a:r>
            <a:r>
              <a:rPr lang="en-IN" sz="1800" i="1" dirty="0">
                <a:solidFill>
                  <a:srgbClr val="0070C0"/>
                </a:solidFill>
                <a:latin typeface="Times New Roman" panose="02020603050405020304" pitchFamily="18" charset="0"/>
                <a:cs typeface="Times New Roman" panose="02020603050405020304" pitchFamily="18" charset="0"/>
              </a:rPr>
              <a:t>()</a:t>
            </a:r>
          </a:p>
          <a:p>
            <a:pPr marL="25400" indent="0">
              <a:buNone/>
            </a:pPr>
            <a:r>
              <a:rPr lang="en-IN" sz="1800" i="1" dirty="0" err="1">
                <a:solidFill>
                  <a:srgbClr val="0070C0"/>
                </a:solidFill>
                <a:latin typeface="Times New Roman" panose="02020603050405020304" pitchFamily="18" charset="0"/>
                <a:cs typeface="Times New Roman" panose="02020603050405020304" pitchFamily="18" charset="0"/>
              </a:rPr>
              <a:t>is_model.create</a:t>
            </a:r>
            <a:r>
              <a:rPr lang="en-IN" sz="1800" i="1" dirty="0">
                <a:solidFill>
                  <a:srgbClr val="0070C0"/>
                </a:solidFill>
                <a:latin typeface="Times New Roman" panose="02020603050405020304" pitchFamily="18" charset="0"/>
                <a:cs typeface="Times New Roman" panose="02020603050405020304" pitchFamily="18" charset="0"/>
              </a:rPr>
              <a:t>(</a:t>
            </a:r>
            <a:r>
              <a:rPr lang="en-IN" sz="1800" i="1" dirty="0" err="1">
                <a:solidFill>
                  <a:srgbClr val="0070C0"/>
                </a:solidFill>
                <a:latin typeface="Times New Roman" panose="02020603050405020304" pitchFamily="18" charset="0"/>
                <a:cs typeface="Times New Roman" panose="02020603050405020304" pitchFamily="18" charset="0"/>
              </a:rPr>
              <a:t>train_data</a:t>
            </a:r>
            <a:r>
              <a:rPr lang="en-IN" sz="1800" i="1" dirty="0">
                <a:solidFill>
                  <a:srgbClr val="0070C0"/>
                </a:solidFill>
                <a:latin typeface="Times New Roman" panose="02020603050405020304" pitchFamily="18" charset="0"/>
                <a:cs typeface="Times New Roman" panose="02020603050405020304" pitchFamily="18" charset="0"/>
              </a:rPr>
              <a:t>, '</a:t>
            </a:r>
            <a:r>
              <a:rPr lang="en-IN" sz="1800" i="1" dirty="0" err="1">
                <a:solidFill>
                  <a:srgbClr val="0070C0"/>
                </a:solidFill>
                <a:latin typeface="Times New Roman" panose="02020603050405020304" pitchFamily="18" charset="0"/>
                <a:cs typeface="Times New Roman" panose="02020603050405020304" pitchFamily="18" charset="0"/>
              </a:rPr>
              <a:t>userId</a:t>
            </a:r>
            <a:r>
              <a:rPr lang="en-IN" sz="1800" i="1" dirty="0">
                <a:solidFill>
                  <a:srgbClr val="0070C0"/>
                </a:solidFill>
                <a:latin typeface="Times New Roman" panose="02020603050405020304" pitchFamily="18" charset="0"/>
                <a:cs typeface="Times New Roman" panose="02020603050405020304" pitchFamily="18" charset="0"/>
              </a:rPr>
              <a:t>', '</a:t>
            </a:r>
            <a:r>
              <a:rPr lang="en-IN" sz="1800" i="1" dirty="0" err="1">
                <a:solidFill>
                  <a:srgbClr val="0070C0"/>
                </a:solidFill>
                <a:latin typeface="Times New Roman" panose="02020603050405020304" pitchFamily="18" charset="0"/>
                <a:cs typeface="Times New Roman" panose="02020603050405020304" pitchFamily="18" charset="0"/>
              </a:rPr>
              <a:t>movieId</a:t>
            </a:r>
            <a:r>
              <a:rPr lang="en-IN" sz="1800" i="1" dirty="0">
                <a:solidFill>
                  <a:srgbClr val="0070C0"/>
                </a:solidFill>
                <a:latin typeface="Times New Roman" panose="02020603050405020304" pitchFamily="18" charset="0"/>
                <a:cs typeface="Times New Roman" panose="02020603050405020304" pitchFamily="18" charset="0"/>
              </a:rPr>
              <a:t>')</a:t>
            </a:r>
          </a:p>
          <a:p>
            <a:pPr marL="25400" indent="0">
              <a:buNone/>
            </a:pPr>
            <a:endParaRPr lang="en-IN" sz="1800" i="1" dirty="0">
              <a:solidFill>
                <a:srgbClr val="0070C0"/>
              </a:solidFill>
              <a:latin typeface="Times New Roman" panose="02020603050405020304" pitchFamily="18" charset="0"/>
              <a:cs typeface="Times New Roman" panose="02020603050405020304" pitchFamily="18" charset="0"/>
            </a:endParaRPr>
          </a:p>
          <a:p>
            <a:pPr marL="25400" indent="0">
              <a:buNone/>
            </a:pPr>
            <a:endParaRPr lang="en-IN" sz="1800" i="1" dirty="0">
              <a:solidFill>
                <a:srgbClr val="0070C0"/>
              </a:solidFill>
              <a:latin typeface="Times New Roman" panose="02020603050405020304" pitchFamily="18" charset="0"/>
              <a:cs typeface="Times New Roman" panose="02020603050405020304" pitchFamily="18" charset="0"/>
            </a:endParaRPr>
          </a:p>
          <a:p>
            <a:pPr marL="2540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660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latin typeface="Times New Roman" panose="02020603050405020304" pitchFamily="18" charset="0"/>
                <a:ea typeface="Times New Roman"/>
                <a:cs typeface="Times New Roman" panose="02020603050405020304" pitchFamily="18" charset="0"/>
              </a:rPr>
              <a:t>Hands on exercise on collaborating filtering models </a:t>
            </a:r>
            <a:br>
              <a:rPr lang="en-IN" sz="2800" dirty="0">
                <a:latin typeface="Times New Roman" panose="02020603050405020304" pitchFamily="18" charset="0"/>
                <a:ea typeface="Times New Roman"/>
                <a:cs typeface="Times New Roman" panose="02020603050405020304" pitchFamily="18" charset="0"/>
                <a:sym typeface="Times New Roman"/>
              </a:rPr>
            </a:br>
            <a:endParaRPr lang="en-IN" sz="2800" dirty="0"/>
          </a:p>
        </p:txBody>
      </p:sp>
      <p:sp>
        <p:nvSpPr>
          <p:cNvPr id="3" name="Text Placeholder 2"/>
          <p:cNvSpPr>
            <a:spLocks noGrp="1"/>
          </p:cNvSpPr>
          <p:nvPr>
            <p:ph type="body" idx="1"/>
          </p:nvPr>
        </p:nvSpPr>
        <p:spPr>
          <a:xfrm>
            <a:off x="352697" y="1417636"/>
            <a:ext cx="11229703" cy="5231357"/>
          </a:xfrm>
        </p:spPr>
        <p:txBody>
          <a:bodyPr/>
          <a:lstStyle/>
          <a:p>
            <a:pPr marL="25400" indent="0">
              <a:buNone/>
            </a:pPr>
            <a:r>
              <a:rPr lang="en-IN" sz="2400" dirty="0">
                <a:latin typeface="Times New Roman" panose="02020603050405020304" pitchFamily="18" charset="0"/>
                <a:cs typeface="Times New Roman" panose="02020603050405020304" pitchFamily="18" charset="0"/>
              </a:rPr>
              <a:t>User &amp; Item based Collaborative Filtering</a:t>
            </a:r>
          </a:p>
          <a:p>
            <a:pPr marL="25400" indent="0">
              <a:buNone/>
            </a:pPr>
            <a:endParaRPr lang="en-IN" sz="2400" dirty="0">
              <a:latin typeface="Times New Roman" panose="02020603050405020304" pitchFamily="18" charset="0"/>
              <a:cs typeface="Times New Roman" panose="02020603050405020304" pitchFamily="18" charset="0"/>
            </a:endParaRPr>
          </a:p>
          <a:p>
            <a:pPr marL="25400" indent="0">
              <a:buNone/>
            </a:pPr>
            <a:r>
              <a:rPr lang="en-IN" sz="2000" dirty="0">
                <a:latin typeface="Times New Roman" panose="02020603050405020304" pitchFamily="18" charset="0"/>
                <a:cs typeface="Times New Roman" panose="02020603050405020304" pitchFamily="18" charset="0"/>
              </a:rPr>
              <a:t>Some important functions to look into</a:t>
            </a:r>
          </a:p>
          <a:p>
            <a:pPr marL="482600" indent="-457200">
              <a:buAutoNum type="arabicPeriod"/>
            </a:pPr>
            <a:r>
              <a:rPr lang="en-IN" sz="2000" dirty="0">
                <a:latin typeface="Times New Roman" panose="02020603050405020304" pitchFamily="18" charset="0"/>
                <a:cs typeface="Times New Roman" panose="02020603050405020304" pitchFamily="18" charset="0"/>
              </a:rPr>
              <a:t>Import libraries, load the data and get the shape of data</a:t>
            </a:r>
          </a:p>
          <a:p>
            <a:pPr marL="25400" indent="0">
              <a:buNone/>
            </a:pPr>
            <a:r>
              <a:rPr lang="en-IN" sz="1800" i="1" dirty="0">
                <a:solidFill>
                  <a:srgbClr val="0070C0"/>
                </a:solidFill>
                <a:latin typeface="Times New Roman" panose="02020603050405020304" pitchFamily="18" charset="0"/>
                <a:cs typeface="Times New Roman" panose="02020603050405020304" pitchFamily="18" charset="0"/>
              </a:rPr>
              <a:t>import pandas as </a:t>
            </a:r>
            <a:r>
              <a:rPr lang="en-IN" sz="1800" i="1" dirty="0" err="1">
                <a:solidFill>
                  <a:srgbClr val="0070C0"/>
                </a:solidFill>
                <a:latin typeface="Times New Roman" panose="02020603050405020304" pitchFamily="18" charset="0"/>
                <a:cs typeface="Times New Roman" panose="02020603050405020304" pitchFamily="18" charset="0"/>
              </a:rPr>
              <a:t>pd</a:t>
            </a:r>
            <a:endParaRPr lang="en-IN" sz="1800" i="1" dirty="0">
              <a:solidFill>
                <a:srgbClr val="0070C0"/>
              </a:solidFill>
              <a:latin typeface="Times New Roman" panose="02020603050405020304" pitchFamily="18" charset="0"/>
              <a:cs typeface="Times New Roman" panose="02020603050405020304" pitchFamily="18" charset="0"/>
            </a:endParaRPr>
          </a:p>
          <a:p>
            <a:pPr marL="25400" indent="0">
              <a:buNone/>
            </a:pPr>
            <a:r>
              <a:rPr lang="en-IN" sz="1800" i="1" dirty="0">
                <a:solidFill>
                  <a:srgbClr val="0070C0"/>
                </a:solidFill>
                <a:latin typeface="Times New Roman" panose="02020603050405020304" pitchFamily="18" charset="0"/>
                <a:cs typeface="Times New Roman" panose="02020603050405020304" pitchFamily="18" charset="0"/>
              </a:rPr>
              <a:t>import </a:t>
            </a:r>
            <a:r>
              <a:rPr lang="en-IN" sz="1800" i="1" dirty="0" err="1">
                <a:solidFill>
                  <a:srgbClr val="0070C0"/>
                </a:solidFill>
                <a:latin typeface="Times New Roman" panose="02020603050405020304" pitchFamily="18" charset="0"/>
                <a:cs typeface="Times New Roman" panose="02020603050405020304" pitchFamily="18" charset="0"/>
              </a:rPr>
              <a:t>numpy</a:t>
            </a:r>
            <a:r>
              <a:rPr lang="en-IN" sz="1800" i="1" dirty="0">
                <a:solidFill>
                  <a:srgbClr val="0070C0"/>
                </a:solidFill>
                <a:latin typeface="Times New Roman" panose="02020603050405020304" pitchFamily="18" charset="0"/>
                <a:cs typeface="Times New Roman" panose="02020603050405020304" pitchFamily="18" charset="0"/>
              </a:rPr>
              <a:t> as np</a:t>
            </a:r>
          </a:p>
          <a:p>
            <a:pPr marL="25400" indent="0">
              <a:buNone/>
            </a:pPr>
            <a:r>
              <a:rPr lang="en-IN" sz="1800" i="1" dirty="0">
                <a:solidFill>
                  <a:srgbClr val="0070C0"/>
                </a:solidFill>
                <a:latin typeface="Times New Roman" panose="02020603050405020304" pitchFamily="18" charset="0"/>
                <a:cs typeface="Times New Roman" panose="02020603050405020304" pitchFamily="18" charset="0"/>
              </a:rPr>
              <a:t>ratings = </a:t>
            </a:r>
            <a:r>
              <a:rPr lang="en-IN" sz="1800" i="1" dirty="0" err="1">
                <a:solidFill>
                  <a:srgbClr val="0070C0"/>
                </a:solidFill>
                <a:latin typeface="Times New Roman" panose="02020603050405020304" pitchFamily="18" charset="0"/>
                <a:cs typeface="Times New Roman" panose="02020603050405020304" pitchFamily="18" charset="0"/>
              </a:rPr>
              <a:t>pd.read_csv</a:t>
            </a:r>
            <a:r>
              <a:rPr lang="en-IN" sz="1800" i="1" dirty="0">
                <a:solidFill>
                  <a:srgbClr val="0070C0"/>
                </a:solidFill>
                <a:latin typeface="Times New Roman" panose="02020603050405020304" pitchFamily="18" charset="0"/>
                <a:cs typeface="Times New Roman" panose="02020603050405020304" pitchFamily="18" charset="0"/>
              </a:rPr>
              <a:t>("../data/</a:t>
            </a:r>
            <a:r>
              <a:rPr lang="en-IN" sz="1800" i="1" dirty="0" err="1">
                <a:solidFill>
                  <a:srgbClr val="0070C0"/>
                </a:solidFill>
                <a:latin typeface="Times New Roman" panose="02020603050405020304" pitchFamily="18" charset="0"/>
                <a:cs typeface="Times New Roman" panose="02020603050405020304" pitchFamily="18" charset="0"/>
              </a:rPr>
              <a:t>ratings_sub.csv",encoding</a:t>
            </a:r>
            <a:r>
              <a:rPr lang="en-IN" sz="1800" i="1" dirty="0">
                <a:solidFill>
                  <a:srgbClr val="0070C0"/>
                </a:solidFill>
                <a:latin typeface="Times New Roman" panose="02020603050405020304" pitchFamily="18" charset="0"/>
                <a:cs typeface="Times New Roman" panose="02020603050405020304" pitchFamily="18" charset="0"/>
              </a:rPr>
              <a:t> = "ISO-8859-1")</a:t>
            </a:r>
          </a:p>
          <a:p>
            <a:pPr marL="25400" indent="0">
              <a:buNone/>
            </a:pPr>
            <a:r>
              <a:rPr lang="en-IN" sz="1800" i="1" dirty="0" err="1">
                <a:solidFill>
                  <a:srgbClr val="0070C0"/>
                </a:solidFill>
                <a:latin typeface="Times New Roman" panose="02020603050405020304" pitchFamily="18" charset="0"/>
                <a:cs typeface="Times New Roman" panose="02020603050405020304" pitchFamily="18" charset="0"/>
              </a:rPr>
              <a:t>ratings.shape</a:t>
            </a:r>
            <a:endParaRPr lang="en-IN" sz="1800" i="1" dirty="0">
              <a:solidFill>
                <a:srgbClr val="0070C0"/>
              </a:solidFill>
              <a:latin typeface="Times New Roman" panose="02020603050405020304" pitchFamily="18" charset="0"/>
              <a:cs typeface="Times New Roman" panose="02020603050405020304" pitchFamily="18" charset="0"/>
            </a:endParaRPr>
          </a:p>
          <a:p>
            <a:pPr marL="25400" indent="0">
              <a:buNone/>
            </a:pPr>
            <a:endParaRPr lang="en-IN" sz="1800" i="1" dirty="0">
              <a:solidFill>
                <a:srgbClr val="0070C0"/>
              </a:solidFill>
              <a:latin typeface="Times New Roman" panose="02020603050405020304" pitchFamily="18" charset="0"/>
              <a:cs typeface="Times New Roman" panose="02020603050405020304" pitchFamily="18" charset="0"/>
            </a:endParaRPr>
          </a:p>
          <a:p>
            <a:pPr marL="25400" indent="0">
              <a:buNone/>
            </a:pPr>
            <a:r>
              <a:rPr lang="en-IN" sz="2000" dirty="0">
                <a:latin typeface="Times New Roman" panose="02020603050405020304" pitchFamily="18" charset="0"/>
                <a:cs typeface="Times New Roman" panose="02020603050405020304" pitchFamily="18" charset="0"/>
              </a:rPr>
              <a:t>2. Find the top 10 most popular movies watched</a:t>
            </a:r>
          </a:p>
          <a:p>
            <a:pPr marL="25400" indent="0">
              <a:buNone/>
            </a:pPr>
            <a:r>
              <a:rPr lang="fr-FR" sz="1800" i="1" dirty="0" err="1">
                <a:solidFill>
                  <a:srgbClr val="0070C0"/>
                </a:solidFill>
                <a:latin typeface="Times New Roman" panose="02020603050405020304" pitchFamily="18" charset="0"/>
                <a:cs typeface="Times New Roman" panose="02020603050405020304" pitchFamily="18" charset="0"/>
              </a:rPr>
              <a:t>print</a:t>
            </a:r>
            <a:r>
              <a:rPr lang="fr-FR" sz="1800" i="1" dirty="0">
                <a:solidFill>
                  <a:srgbClr val="0070C0"/>
                </a:solidFill>
                <a:latin typeface="Times New Roman" panose="02020603050405020304" pitchFamily="18" charset="0"/>
                <a:cs typeface="Times New Roman" panose="02020603050405020304" pitchFamily="18" charset="0"/>
              </a:rPr>
              <a:t>("total unique </a:t>
            </a:r>
            <a:r>
              <a:rPr lang="fr-FR" sz="1800" i="1" dirty="0" err="1">
                <a:solidFill>
                  <a:srgbClr val="0070C0"/>
                </a:solidFill>
                <a:latin typeface="Times New Roman" panose="02020603050405020304" pitchFamily="18" charset="0"/>
                <a:cs typeface="Times New Roman" panose="02020603050405020304" pitchFamily="18" charset="0"/>
              </a:rPr>
              <a:t>users</a:t>
            </a:r>
            <a:r>
              <a:rPr lang="fr-FR" sz="1800" i="1" dirty="0">
                <a:solidFill>
                  <a:srgbClr val="0070C0"/>
                </a:solidFill>
                <a:latin typeface="Times New Roman" panose="02020603050405020304" pitchFamily="18" charset="0"/>
                <a:cs typeface="Times New Roman" panose="02020603050405020304" pitchFamily="18" charset="0"/>
              </a:rPr>
              <a:t> - ",</a:t>
            </a:r>
            <a:r>
              <a:rPr lang="fr-FR" sz="1800" i="1" dirty="0" err="1">
                <a:solidFill>
                  <a:srgbClr val="0070C0"/>
                </a:solidFill>
                <a:latin typeface="Times New Roman" panose="02020603050405020304" pitchFamily="18" charset="0"/>
                <a:cs typeface="Times New Roman" panose="02020603050405020304" pitchFamily="18" charset="0"/>
              </a:rPr>
              <a:t>len</a:t>
            </a:r>
            <a:r>
              <a:rPr lang="fr-FR" sz="1800" i="1" dirty="0">
                <a:solidFill>
                  <a:srgbClr val="0070C0"/>
                </a:solidFill>
                <a:latin typeface="Times New Roman" panose="02020603050405020304" pitchFamily="18" charset="0"/>
                <a:cs typeface="Times New Roman" panose="02020603050405020304" pitchFamily="18" charset="0"/>
              </a:rPr>
              <a:t>(ratings["</a:t>
            </a:r>
            <a:r>
              <a:rPr lang="fr-FR" sz="1800" i="1" dirty="0" err="1">
                <a:solidFill>
                  <a:srgbClr val="0070C0"/>
                </a:solidFill>
                <a:latin typeface="Times New Roman" panose="02020603050405020304" pitchFamily="18" charset="0"/>
                <a:cs typeface="Times New Roman" panose="02020603050405020304" pitchFamily="18" charset="0"/>
              </a:rPr>
              <a:t>userId</a:t>
            </a:r>
            <a:r>
              <a:rPr lang="fr-FR" sz="1800" i="1" dirty="0">
                <a:solidFill>
                  <a:srgbClr val="0070C0"/>
                </a:solidFill>
                <a:latin typeface="Times New Roman" panose="02020603050405020304" pitchFamily="18" charset="0"/>
                <a:cs typeface="Times New Roman" panose="02020603050405020304" pitchFamily="18" charset="0"/>
              </a:rPr>
              <a:t>"].unique()))</a:t>
            </a:r>
          </a:p>
          <a:p>
            <a:pPr marL="25400" indent="0">
              <a:buNone/>
            </a:pPr>
            <a:endParaRPr lang="fr-FR" sz="1800" i="1" dirty="0">
              <a:solidFill>
                <a:srgbClr val="0070C0"/>
              </a:solidFill>
              <a:latin typeface="Times New Roman" panose="02020603050405020304" pitchFamily="18" charset="0"/>
              <a:cs typeface="Times New Roman" panose="02020603050405020304" pitchFamily="18" charset="0"/>
            </a:endParaRPr>
          </a:p>
          <a:p>
            <a:pPr marL="25400" indent="0">
              <a:buNone/>
            </a:pPr>
            <a:r>
              <a:rPr lang="fr-FR" sz="2000" dirty="0">
                <a:latin typeface="Times New Roman" panose="02020603050405020304" pitchFamily="18" charset="0"/>
                <a:cs typeface="Times New Roman" panose="02020603050405020304" pitchFamily="18" charset="0"/>
              </a:rPr>
              <a:t>3. </a:t>
            </a:r>
            <a:r>
              <a:rPr lang="en-IN" sz="2000" dirty="0">
                <a:latin typeface="Times New Roman" panose="02020603050405020304" pitchFamily="18" charset="0"/>
                <a:cs typeface="Times New Roman" panose="02020603050405020304" pitchFamily="18" charset="0"/>
              </a:rPr>
              <a:t> Who are the users with maximum no of movies watched?</a:t>
            </a:r>
          </a:p>
          <a:p>
            <a:pPr marL="25400" indent="0">
              <a:buNone/>
            </a:pPr>
            <a:r>
              <a:rPr lang="en-IN" sz="1800" i="1" dirty="0">
                <a:solidFill>
                  <a:srgbClr val="0070C0"/>
                </a:solidFill>
                <a:latin typeface="Times New Roman" panose="02020603050405020304" pitchFamily="18" charset="0"/>
                <a:cs typeface="Times New Roman" panose="02020603050405020304" pitchFamily="18" charset="0"/>
              </a:rPr>
              <a:t>ratings["</a:t>
            </a:r>
            <a:r>
              <a:rPr lang="en-IN" sz="1800" i="1" dirty="0" err="1">
                <a:solidFill>
                  <a:srgbClr val="0070C0"/>
                </a:solidFill>
                <a:latin typeface="Times New Roman" panose="02020603050405020304" pitchFamily="18" charset="0"/>
                <a:cs typeface="Times New Roman" panose="02020603050405020304" pitchFamily="18" charset="0"/>
              </a:rPr>
              <a:t>userId</a:t>
            </a:r>
            <a:r>
              <a:rPr lang="en-IN" sz="1800" i="1" dirty="0">
                <a:solidFill>
                  <a:srgbClr val="0070C0"/>
                </a:solidFill>
                <a:latin typeface="Times New Roman" panose="02020603050405020304" pitchFamily="18" charset="0"/>
                <a:cs typeface="Times New Roman" panose="02020603050405020304" pitchFamily="18" charset="0"/>
              </a:rPr>
              <a:t>"].</a:t>
            </a:r>
            <a:r>
              <a:rPr lang="en-IN" sz="1800" i="1" dirty="0" err="1">
                <a:solidFill>
                  <a:srgbClr val="0070C0"/>
                </a:solidFill>
                <a:latin typeface="Times New Roman" panose="02020603050405020304" pitchFamily="18" charset="0"/>
                <a:cs typeface="Times New Roman" panose="02020603050405020304" pitchFamily="18" charset="0"/>
              </a:rPr>
              <a:t>value_counts</a:t>
            </a:r>
            <a:r>
              <a:rPr lang="en-IN" sz="1800" i="1" dirty="0">
                <a:solidFill>
                  <a:srgbClr val="0070C0"/>
                </a:solidFill>
                <a:latin typeface="Times New Roman" panose="02020603050405020304" pitchFamily="18" charset="0"/>
                <a:cs typeface="Times New Roman" panose="02020603050405020304" pitchFamily="18" charset="0"/>
              </a:rPr>
              <a:t>().head()</a:t>
            </a:r>
          </a:p>
          <a:p>
            <a:pPr marL="25400" indent="0">
              <a:buNone/>
            </a:pPr>
            <a:endParaRPr lang="en-IN" sz="2000" dirty="0">
              <a:latin typeface="Times New Roman" panose="02020603050405020304" pitchFamily="18" charset="0"/>
              <a:cs typeface="Times New Roman" panose="02020603050405020304" pitchFamily="18" charset="0"/>
            </a:endParaRPr>
          </a:p>
          <a:p>
            <a:pPr marL="2540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0904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pPr marL="25400" indent="0">
              <a:buNone/>
            </a:pPr>
            <a:r>
              <a:rPr lang="en-IN" sz="2000" dirty="0">
                <a:latin typeface="Times New Roman" panose="02020603050405020304" pitchFamily="18" charset="0"/>
                <a:cs typeface="Times New Roman" panose="02020603050405020304" pitchFamily="18" charset="0"/>
              </a:rPr>
              <a:t>4. Transforming data to surprise format</a:t>
            </a:r>
          </a:p>
          <a:p>
            <a:pPr marL="25400" indent="0">
              <a:buNone/>
            </a:pPr>
            <a:r>
              <a:rPr lang="en-IN" sz="1800" i="1" dirty="0">
                <a:solidFill>
                  <a:srgbClr val="0070C0"/>
                </a:solidFill>
                <a:latin typeface="Times New Roman" panose="02020603050405020304" pitchFamily="18" charset="0"/>
                <a:cs typeface="Times New Roman" panose="02020603050405020304" pitchFamily="18" charset="0"/>
              </a:rPr>
              <a:t>from surprise import </a:t>
            </a:r>
            <a:r>
              <a:rPr lang="en-IN" sz="1800" i="1" dirty="0" err="1">
                <a:solidFill>
                  <a:srgbClr val="0070C0"/>
                </a:solidFill>
                <a:latin typeface="Times New Roman" panose="02020603050405020304" pitchFamily="18" charset="0"/>
                <a:cs typeface="Times New Roman" panose="02020603050405020304" pitchFamily="18" charset="0"/>
              </a:rPr>
              <a:t>Dataset,Reader</a:t>
            </a:r>
            <a:endParaRPr lang="en-IN" sz="1800" i="1" dirty="0">
              <a:solidFill>
                <a:srgbClr val="0070C0"/>
              </a:solidFill>
              <a:latin typeface="Times New Roman" panose="02020603050405020304" pitchFamily="18" charset="0"/>
              <a:cs typeface="Times New Roman" panose="02020603050405020304" pitchFamily="18" charset="0"/>
            </a:endParaRPr>
          </a:p>
          <a:p>
            <a:pPr marL="25400" indent="0">
              <a:buNone/>
            </a:pPr>
            <a:r>
              <a:rPr lang="en-IN" sz="1800" i="1" dirty="0">
                <a:solidFill>
                  <a:srgbClr val="0070C0"/>
                </a:solidFill>
                <a:latin typeface="Times New Roman" panose="02020603050405020304" pitchFamily="18" charset="0"/>
                <a:cs typeface="Times New Roman" panose="02020603050405020304" pitchFamily="18" charset="0"/>
              </a:rPr>
              <a:t>reader = Reader(</a:t>
            </a:r>
            <a:r>
              <a:rPr lang="en-IN" sz="1800" i="1" dirty="0" err="1">
                <a:solidFill>
                  <a:srgbClr val="0070C0"/>
                </a:solidFill>
                <a:latin typeface="Times New Roman" panose="02020603050405020304" pitchFamily="18" charset="0"/>
                <a:cs typeface="Times New Roman" panose="02020603050405020304" pitchFamily="18" charset="0"/>
              </a:rPr>
              <a:t>rating_scale</a:t>
            </a:r>
            <a:r>
              <a:rPr lang="en-IN" sz="1800" i="1" dirty="0">
                <a:solidFill>
                  <a:srgbClr val="0070C0"/>
                </a:solidFill>
                <a:latin typeface="Times New Roman" panose="02020603050405020304" pitchFamily="18" charset="0"/>
                <a:cs typeface="Times New Roman" panose="02020603050405020304" pitchFamily="18" charset="0"/>
              </a:rPr>
              <a:t>=(1, 5))</a:t>
            </a:r>
          </a:p>
          <a:p>
            <a:pPr marL="25400" indent="0">
              <a:buNone/>
            </a:pPr>
            <a:r>
              <a:rPr lang="en-IN" sz="1800" i="1" dirty="0">
                <a:solidFill>
                  <a:schemeClr val="tx1">
                    <a:lumMod val="95000"/>
                    <a:lumOff val="5000"/>
                  </a:schemeClr>
                </a:solidFill>
                <a:latin typeface="Times New Roman" panose="02020603050405020304" pitchFamily="18" charset="0"/>
                <a:cs typeface="Times New Roman" panose="02020603050405020304" pitchFamily="18" charset="0"/>
              </a:rPr>
              <a:t># Split data to train and test</a:t>
            </a:r>
          </a:p>
          <a:p>
            <a:pPr marL="25400" indent="0">
              <a:buNone/>
            </a:pPr>
            <a:r>
              <a:rPr lang="en-IN" sz="1800" i="1" dirty="0">
                <a:solidFill>
                  <a:srgbClr val="0070C0"/>
                </a:solidFill>
                <a:latin typeface="Times New Roman" panose="02020603050405020304" pitchFamily="18" charset="0"/>
                <a:cs typeface="Times New Roman" panose="02020603050405020304" pitchFamily="18" charset="0"/>
              </a:rPr>
              <a:t>from </a:t>
            </a:r>
            <a:r>
              <a:rPr lang="en-IN" sz="1800" i="1" dirty="0" err="1">
                <a:solidFill>
                  <a:srgbClr val="0070C0"/>
                </a:solidFill>
                <a:latin typeface="Times New Roman" panose="02020603050405020304" pitchFamily="18" charset="0"/>
                <a:cs typeface="Times New Roman" panose="02020603050405020304" pitchFamily="18" charset="0"/>
              </a:rPr>
              <a:t>surprise.model_selection</a:t>
            </a:r>
            <a:r>
              <a:rPr lang="en-IN" sz="1800" i="1" dirty="0">
                <a:solidFill>
                  <a:srgbClr val="0070C0"/>
                </a:solidFill>
                <a:latin typeface="Times New Roman" panose="02020603050405020304" pitchFamily="18" charset="0"/>
                <a:cs typeface="Times New Roman" panose="02020603050405020304" pitchFamily="18" charset="0"/>
              </a:rPr>
              <a:t> import </a:t>
            </a:r>
            <a:r>
              <a:rPr lang="en-IN" sz="1800" i="1" dirty="0" err="1">
                <a:solidFill>
                  <a:srgbClr val="0070C0"/>
                </a:solidFill>
                <a:latin typeface="Times New Roman" panose="02020603050405020304" pitchFamily="18" charset="0"/>
                <a:cs typeface="Times New Roman" panose="02020603050405020304" pitchFamily="18" charset="0"/>
              </a:rPr>
              <a:t>train_test_split</a:t>
            </a:r>
            <a:endParaRPr lang="en-IN" sz="1800" i="1" dirty="0">
              <a:solidFill>
                <a:srgbClr val="0070C0"/>
              </a:solidFill>
              <a:latin typeface="Times New Roman" panose="02020603050405020304" pitchFamily="18" charset="0"/>
              <a:cs typeface="Times New Roman" panose="02020603050405020304" pitchFamily="18" charset="0"/>
            </a:endParaRPr>
          </a:p>
          <a:p>
            <a:pPr marL="25400" indent="0">
              <a:buNone/>
            </a:pPr>
            <a:r>
              <a:rPr lang="en-IN" sz="1800" i="1" dirty="0">
                <a:solidFill>
                  <a:srgbClr val="0070C0"/>
                </a:solidFill>
                <a:latin typeface="Times New Roman" panose="02020603050405020304" pitchFamily="18" charset="0"/>
                <a:cs typeface="Times New Roman" panose="02020603050405020304" pitchFamily="18" charset="0"/>
              </a:rPr>
              <a:t>trainset, </a:t>
            </a:r>
            <a:r>
              <a:rPr lang="en-IN" sz="1800" i="1" dirty="0" err="1">
                <a:solidFill>
                  <a:srgbClr val="0070C0"/>
                </a:solidFill>
                <a:latin typeface="Times New Roman" panose="02020603050405020304" pitchFamily="18" charset="0"/>
                <a:cs typeface="Times New Roman" panose="02020603050405020304" pitchFamily="18" charset="0"/>
              </a:rPr>
              <a:t>testset</a:t>
            </a:r>
            <a:r>
              <a:rPr lang="en-IN" sz="1800" i="1" dirty="0">
                <a:solidFill>
                  <a:srgbClr val="0070C0"/>
                </a:solidFill>
                <a:latin typeface="Times New Roman" panose="02020603050405020304" pitchFamily="18" charset="0"/>
                <a:cs typeface="Times New Roman" panose="02020603050405020304" pitchFamily="18" charset="0"/>
              </a:rPr>
              <a:t> = </a:t>
            </a:r>
            <a:r>
              <a:rPr lang="en-IN" sz="1800" i="1" dirty="0" err="1">
                <a:solidFill>
                  <a:srgbClr val="0070C0"/>
                </a:solidFill>
                <a:latin typeface="Times New Roman" panose="02020603050405020304" pitchFamily="18" charset="0"/>
                <a:cs typeface="Times New Roman" panose="02020603050405020304" pitchFamily="18" charset="0"/>
              </a:rPr>
              <a:t>train_test_split</a:t>
            </a:r>
            <a:r>
              <a:rPr lang="en-IN" sz="1800" i="1" dirty="0">
                <a:solidFill>
                  <a:srgbClr val="0070C0"/>
                </a:solidFill>
                <a:latin typeface="Times New Roman" panose="02020603050405020304" pitchFamily="18" charset="0"/>
                <a:cs typeface="Times New Roman" panose="02020603050405020304" pitchFamily="18" charset="0"/>
              </a:rPr>
              <a:t>(data, </a:t>
            </a:r>
            <a:r>
              <a:rPr lang="en-IN" sz="1800" i="1" dirty="0" err="1">
                <a:solidFill>
                  <a:srgbClr val="0070C0"/>
                </a:solidFill>
                <a:latin typeface="Times New Roman" panose="02020603050405020304" pitchFamily="18" charset="0"/>
                <a:cs typeface="Times New Roman" panose="02020603050405020304" pitchFamily="18" charset="0"/>
              </a:rPr>
              <a:t>test_size</a:t>
            </a:r>
            <a:r>
              <a:rPr lang="en-IN" sz="1800" i="1" dirty="0">
                <a:solidFill>
                  <a:srgbClr val="0070C0"/>
                </a:solidFill>
                <a:latin typeface="Times New Roman" panose="02020603050405020304" pitchFamily="18" charset="0"/>
                <a:cs typeface="Times New Roman" panose="02020603050405020304" pitchFamily="18" charset="0"/>
              </a:rPr>
              <a:t>=.25,random_state=123)</a:t>
            </a:r>
          </a:p>
          <a:p>
            <a:pPr marL="25400" indent="0">
              <a:buNone/>
            </a:pPr>
            <a:endParaRPr lang="en-IN" sz="1800" i="1" dirty="0">
              <a:solidFill>
                <a:srgbClr val="0070C0"/>
              </a:solidFill>
              <a:latin typeface="Times New Roman" panose="02020603050405020304" pitchFamily="18" charset="0"/>
              <a:cs typeface="Times New Roman" panose="02020603050405020304" pitchFamily="18" charset="0"/>
            </a:endParaRPr>
          </a:p>
          <a:p>
            <a:pPr marL="25400" indent="0">
              <a:buNone/>
            </a:pPr>
            <a:r>
              <a:rPr lang="en-IN" sz="2000" dirty="0">
                <a:latin typeface="Times New Roman" panose="02020603050405020304" pitchFamily="18" charset="0"/>
                <a:cs typeface="Times New Roman" panose="02020603050405020304" pitchFamily="18" charset="0"/>
              </a:rPr>
              <a:t>5. SVD Based Recommendation</a:t>
            </a:r>
          </a:p>
          <a:p>
            <a:pPr marL="25400" indent="0">
              <a:buNone/>
            </a:pPr>
            <a:r>
              <a:rPr lang="en-IN" sz="1800" i="1" dirty="0" err="1">
                <a:solidFill>
                  <a:srgbClr val="0070C0"/>
                </a:solidFill>
                <a:latin typeface="Times New Roman" panose="02020603050405020304" pitchFamily="18" charset="0"/>
                <a:cs typeface="Times New Roman" panose="02020603050405020304" pitchFamily="18" charset="0"/>
              </a:rPr>
              <a:t>movie_count</a:t>
            </a:r>
            <a:r>
              <a:rPr lang="en-IN" sz="1800" i="1" dirty="0">
                <a:solidFill>
                  <a:srgbClr val="0070C0"/>
                </a:solidFill>
                <a:latin typeface="Times New Roman" panose="02020603050405020304" pitchFamily="18" charset="0"/>
                <a:cs typeface="Times New Roman" panose="02020603050405020304" pitchFamily="18" charset="0"/>
              </a:rPr>
              <a:t> = ratings["title"].</a:t>
            </a:r>
            <a:r>
              <a:rPr lang="en-IN" sz="1800" i="1" dirty="0" err="1">
                <a:solidFill>
                  <a:srgbClr val="0070C0"/>
                </a:solidFill>
                <a:latin typeface="Times New Roman" panose="02020603050405020304" pitchFamily="18" charset="0"/>
                <a:cs typeface="Times New Roman" panose="02020603050405020304" pitchFamily="18" charset="0"/>
              </a:rPr>
              <a:t>value_counts</a:t>
            </a:r>
            <a:r>
              <a:rPr lang="en-IN" sz="1800" i="1" dirty="0">
                <a:solidFill>
                  <a:srgbClr val="0070C0"/>
                </a:solidFill>
                <a:latin typeface="Times New Roman" panose="02020603050405020304" pitchFamily="18" charset="0"/>
                <a:cs typeface="Times New Roman" panose="02020603050405020304" pitchFamily="18" charset="0"/>
              </a:rPr>
              <a:t>(ascending=False)</a:t>
            </a:r>
          </a:p>
          <a:p>
            <a:pPr marL="25400" indent="0">
              <a:buNone/>
            </a:pPr>
            <a:r>
              <a:rPr lang="en-IN" sz="1800" i="1" dirty="0" err="1">
                <a:solidFill>
                  <a:srgbClr val="0070C0"/>
                </a:solidFill>
                <a:latin typeface="Times New Roman" panose="02020603050405020304" pitchFamily="18" charset="0"/>
                <a:cs typeface="Times New Roman" panose="02020603050405020304" pitchFamily="18" charset="0"/>
              </a:rPr>
              <a:t>pop_movie</a:t>
            </a:r>
            <a:r>
              <a:rPr lang="en-IN" sz="1800" i="1" dirty="0">
                <a:solidFill>
                  <a:srgbClr val="0070C0"/>
                </a:solidFill>
                <a:latin typeface="Times New Roman" panose="02020603050405020304" pitchFamily="18" charset="0"/>
                <a:cs typeface="Times New Roman" panose="02020603050405020304" pitchFamily="18" charset="0"/>
              </a:rPr>
              <a:t> = </a:t>
            </a:r>
            <a:r>
              <a:rPr lang="en-IN" sz="1800" i="1" dirty="0" err="1">
                <a:solidFill>
                  <a:srgbClr val="0070C0"/>
                </a:solidFill>
                <a:latin typeface="Times New Roman" panose="02020603050405020304" pitchFamily="18" charset="0"/>
                <a:cs typeface="Times New Roman" panose="02020603050405020304" pitchFamily="18" charset="0"/>
              </a:rPr>
              <a:t>movie_count.loc</a:t>
            </a:r>
            <a:r>
              <a:rPr lang="en-IN" sz="1800" i="1" dirty="0">
                <a:solidFill>
                  <a:srgbClr val="0070C0"/>
                </a:solidFill>
                <a:latin typeface="Times New Roman" panose="02020603050405020304" pitchFamily="18" charset="0"/>
                <a:cs typeface="Times New Roman" panose="02020603050405020304" pitchFamily="18" charset="0"/>
              </a:rPr>
              <a:t>[</a:t>
            </a:r>
            <a:r>
              <a:rPr lang="en-IN" sz="1800" i="1" dirty="0" err="1">
                <a:solidFill>
                  <a:srgbClr val="0070C0"/>
                </a:solidFill>
                <a:latin typeface="Times New Roman" panose="02020603050405020304" pitchFamily="18" charset="0"/>
                <a:cs typeface="Times New Roman" panose="02020603050405020304" pitchFamily="18" charset="0"/>
              </a:rPr>
              <a:t>movie_count.values</a:t>
            </a:r>
            <a:r>
              <a:rPr lang="en-IN" sz="1800" i="1" dirty="0">
                <a:solidFill>
                  <a:srgbClr val="0070C0"/>
                </a:solidFill>
                <a:latin typeface="Times New Roman" panose="02020603050405020304" pitchFamily="18" charset="0"/>
                <a:cs typeface="Times New Roman" panose="02020603050405020304" pitchFamily="18" charset="0"/>
              </a:rPr>
              <a:t> &gt; 200].index</a:t>
            </a:r>
          </a:p>
          <a:p>
            <a:pPr marL="25400" indent="0">
              <a:buNone/>
            </a:pPr>
            <a:r>
              <a:rPr lang="en-IN" sz="1800" i="1" dirty="0" err="1">
                <a:solidFill>
                  <a:srgbClr val="0070C0"/>
                </a:solidFill>
                <a:latin typeface="Times New Roman" panose="02020603050405020304" pitchFamily="18" charset="0"/>
                <a:cs typeface="Times New Roman" panose="02020603050405020304" pitchFamily="18" charset="0"/>
              </a:rPr>
              <a:t>len</a:t>
            </a:r>
            <a:r>
              <a:rPr lang="en-IN" sz="1800" i="1" dirty="0">
                <a:solidFill>
                  <a:srgbClr val="0070C0"/>
                </a:solidFill>
                <a:latin typeface="Times New Roman" panose="02020603050405020304" pitchFamily="18" charset="0"/>
                <a:cs typeface="Times New Roman" panose="02020603050405020304" pitchFamily="18" charset="0"/>
              </a:rPr>
              <a:t>(</a:t>
            </a:r>
            <a:r>
              <a:rPr lang="en-IN" sz="1800" i="1" dirty="0" err="1">
                <a:solidFill>
                  <a:srgbClr val="0070C0"/>
                </a:solidFill>
                <a:latin typeface="Times New Roman" panose="02020603050405020304" pitchFamily="18" charset="0"/>
                <a:cs typeface="Times New Roman" panose="02020603050405020304" pitchFamily="18" charset="0"/>
              </a:rPr>
              <a:t>pop_movie</a:t>
            </a:r>
            <a:r>
              <a:rPr lang="en-IN" sz="1800" i="1" dirty="0">
                <a:solidFill>
                  <a:srgbClr val="0070C0"/>
                </a:solidFill>
                <a:latin typeface="Times New Roman" panose="02020603050405020304" pitchFamily="18" charset="0"/>
                <a:cs typeface="Times New Roman" panose="02020603050405020304" pitchFamily="18" charset="0"/>
              </a:rPr>
              <a:t>)</a:t>
            </a:r>
          </a:p>
          <a:p>
            <a:pPr marL="25400" indent="0">
              <a:buNone/>
            </a:pPr>
            <a:endParaRPr lang="en-IN" sz="1800" i="1" dirty="0">
              <a:solidFill>
                <a:srgbClr val="0070C0"/>
              </a:solidFill>
              <a:latin typeface="Times New Roman" panose="02020603050405020304" pitchFamily="18" charset="0"/>
              <a:cs typeface="Times New Roman" panose="02020603050405020304" pitchFamily="18" charset="0"/>
            </a:endParaRPr>
          </a:p>
          <a:p>
            <a:pPr marL="2540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018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pPr marL="25400" indent="0">
              <a:buNone/>
            </a:pPr>
            <a:r>
              <a:rPr lang="en-IN" sz="1800" i="1" dirty="0">
                <a:solidFill>
                  <a:srgbClr val="0070C0"/>
                </a:solidFill>
                <a:latin typeface="Times New Roman" panose="02020603050405020304" pitchFamily="18" charset="0"/>
                <a:cs typeface="Times New Roman" panose="02020603050405020304" pitchFamily="18" charset="0"/>
              </a:rPr>
              <a:t>from surprise import SVD</a:t>
            </a:r>
          </a:p>
          <a:p>
            <a:pPr marL="25400" indent="0">
              <a:buNone/>
            </a:pPr>
            <a:r>
              <a:rPr lang="en-IN" sz="1800" i="1" dirty="0">
                <a:solidFill>
                  <a:srgbClr val="0070C0"/>
                </a:solidFill>
                <a:latin typeface="Times New Roman" panose="02020603050405020304" pitchFamily="18" charset="0"/>
                <a:cs typeface="Times New Roman" panose="02020603050405020304" pitchFamily="18" charset="0"/>
              </a:rPr>
              <a:t>from surprise import accuracy</a:t>
            </a:r>
          </a:p>
          <a:p>
            <a:pPr marL="25400" indent="0">
              <a:buNone/>
            </a:pPr>
            <a:endParaRPr lang="en-IN" sz="1800" i="1" dirty="0">
              <a:solidFill>
                <a:srgbClr val="0070C0"/>
              </a:solidFill>
              <a:latin typeface="Times New Roman" panose="02020603050405020304" pitchFamily="18" charset="0"/>
              <a:cs typeface="Times New Roman" panose="02020603050405020304" pitchFamily="18" charset="0"/>
            </a:endParaRPr>
          </a:p>
          <a:p>
            <a:pPr marL="25400" indent="0">
              <a:buNone/>
            </a:pPr>
            <a:r>
              <a:rPr lang="en-IN" sz="2000" i="1" dirty="0">
                <a:solidFill>
                  <a:schemeClr val="tx1">
                    <a:lumMod val="95000"/>
                    <a:lumOff val="5000"/>
                  </a:schemeClr>
                </a:solidFill>
                <a:latin typeface="Times New Roman" panose="02020603050405020304" pitchFamily="18" charset="0"/>
                <a:cs typeface="Times New Roman" panose="02020603050405020304" pitchFamily="18" charset="0"/>
              </a:rPr>
              <a:t>6. </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Recreating the SVD predictions using Matrix </a:t>
            </a:r>
            <a:r>
              <a:rPr lang="en-IN" sz="2000" dirty="0" err="1">
                <a:solidFill>
                  <a:schemeClr val="tx1">
                    <a:lumMod val="95000"/>
                    <a:lumOff val="5000"/>
                  </a:schemeClr>
                </a:solidFill>
                <a:latin typeface="Times New Roman" panose="02020603050405020304" pitchFamily="18" charset="0"/>
                <a:cs typeface="Times New Roman" panose="02020603050405020304" pitchFamily="18" charset="0"/>
              </a:rPr>
              <a:t>multiplcation</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of User and Item factors</a:t>
            </a:r>
          </a:p>
          <a:p>
            <a:pPr marL="25400" indent="0">
              <a:buNone/>
            </a:pPr>
            <a:r>
              <a:rPr lang="en-IN" sz="1800" i="1" dirty="0" err="1">
                <a:solidFill>
                  <a:srgbClr val="0070C0"/>
                </a:solidFill>
                <a:latin typeface="Times New Roman" panose="02020603050405020304" pitchFamily="18" charset="0"/>
                <a:cs typeface="Times New Roman" panose="02020603050405020304" pitchFamily="18" charset="0"/>
              </a:rPr>
              <a:t>user_factors</a:t>
            </a:r>
            <a:r>
              <a:rPr lang="en-IN" sz="1800" i="1" dirty="0">
                <a:solidFill>
                  <a:srgbClr val="0070C0"/>
                </a:solidFill>
                <a:latin typeface="Times New Roman" panose="02020603050405020304" pitchFamily="18" charset="0"/>
                <a:cs typeface="Times New Roman" panose="02020603050405020304" pitchFamily="18" charset="0"/>
              </a:rPr>
              <a:t> = </a:t>
            </a:r>
            <a:r>
              <a:rPr lang="en-IN" sz="1800" i="1" dirty="0" err="1">
                <a:solidFill>
                  <a:srgbClr val="0070C0"/>
                </a:solidFill>
                <a:latin typeface="Times New Roman" panose="02020603050405020304" pitchFamily="18" charset="0"/>
                <a:cs typeface="Times New Roman" panose="02020603050405020304" pitchFamily="18" charset="0"/>
              </a:rPr>
              <a:t>svd_model.pu</a:t>
            </a:r>
            <a:endParaRPr lang="en-IN" sz="1800" i="1" dirty="0">
              <a:solidFill>
                <a:srgbClr val="0070C0"/>
              </a:solidFill>
              <a:latin typeface="Times New Roman" panose="02020603050405020304" pitchFamily="18" charset="0"/>
              <a:cs typeface="Times New Roman" panose="02020603050405020304" pitchFamily="18" charset="0"/>
            </a:endParaRPr>
          </a:p>
          <a:p>
            <a:pPr marL="25400" indent="0">
              <a:buNone/>
            </a:pPr>
            <a:r>
              <a:rPr lang="en-IN" sz="1800" i="1" dirty="0" err="1">
                <a:solidFill>
                  <a:srgbClr val="0070C0"/>
                </a:solidFill>
                <a:latin typeface="Times New Roman" panose="02020603050405020304" pitchFamily="18" charset="0"/>
                <a:cs typeface="Times New Roman" panose="02020603050405020304" pitchFamily="18" charset="0"/>
              </a:rPr>
              <a:t>user_factors.shape</a:t>
            </a:r>
            <a:endParaRPr lang="en-IN" sz="1800" i="1" dirty="0">
              <a:solidFill>
                <a:srgbClr val="0070C0"/>
              </a:solidFill>
              <a:latin typeface="Times New Roman" panose="02020603050405020304" pitchFamily="18" charset="0"/>
              <a:cs typeface="Times New Roman" panose="02020603050405020304" pitchFamily="18" charset="0"/>
            </a:endParaRPr>
          </a:p>
          <a:p>
            <a:pPr marL="25400" indent="0">
              <a:buNone/>
            </a:pPr>
            <a:r>
              <a:rPr lang="en-IN" sz="1800" i="1" dirty="0" err="1">
                <a:solidFill>
                  <a:srgbClr val="0070C0"/>
                </a:solidFill>
                <a:latin typeface="Times New Roman" panose="02020603050405020304" pitchFamily="18" charset="0"/>
                <a:cs typeface="Times New Roman" panose="02020603050405020304" pitchFamily="18" charset="0"/>
              </a:rPr>
              <a:t>item_factors</a:t>
            </a:r>
            <a:r>
              <a:rPr lang="en-IN" sz="1800" i="1" dirty="0">
                <a:solidFill>
                  <a:srgbClr val="0070C0"/>
                </a:solidFill>
                <a:latin typeface="Times New Roman" panose="02020603050405020304" pitchFamily="18" charset="0"/>
                <a:cs typeface="Times New Roman" panose="02020603050405020304" pitchFamily="18" charset="0"/>
              </a:rPr>
              <a:t> = </a:t>
            </a:r>
            <a:r>
              <a:rPr lang="en-IN" sz="1800" i="1" dirty="0" err="1">
                <a:solidFill>
                  <a:srgbClr val="0070C0"/>
                </a:solidFill>
                <a:latin typeface="Times New Roman" panose="02020603050405020304" pitchFamily="18" charset="0"/>
                <a:cs typeface="Times New Roman" panose="02020603050405020304" pitchFamily="18" charset="0"/>
              </a:rPr>
              <a:t>svd_model.qi</a:t>
            </a:r>
            <a:endParaRPr lang="en-IN" sz="1800" i="1" dirty="0">
              <a:solidFill>
                <a:srgbClr val="0070C0"/>
              </a:solidFill>
              <a:latin typeface="Times New Roman" panose="02020603050405020304" pitchFamily="18" charset="0"/>
              <a:cs typeface="Times New Roman" panose="02020603050405020304" pitchFamily="18" charset="0"/>
            </a:endParaRPr>
          </a:p>
          <a:p>
            <a:pPr marL="25400" indent="0">
              <a:buNone/>
            </a:pPr>
            <a:r>
              <a:rPr lang="en-IN" sz="1800" i="1" dirty="0" err="1">
                <a:solidFill>
                  <a:srgbClr val="0070C0"/>
                </a:solidFill>
                <a:latin typeface="Times New Roman" panose="02020603050405020304" pitchFamily="18" charset="0"/>
                <a:cs typeface="Times New Roman" panose="02020603050405020304" pitchFamily="18" charset="0"/>
              </a:rPr>
              <a:t>item_factors.shape</a:t>
            </a:r>
            <a:endParaRPr lang="en-IN" sz="1800" i="1" dirty="0">
              <a:solidFill>
                <a:srgbClr val="0070C0"/>
              </a:solidFill>
              <a:latin typeface="Times New Roman" panose="02020603050405020304" pitchFamily="18" charset="0"/>
              <a:cs typeface="Times New Roman" panose="02020603050405020304" pitchFamily="18" charset="0"/>
            </a:endParaRPr>
          </a:p>
          <a:p>
            <a:pPr marL="25400" indent="0">
              <a:buNone/>
            </a:pPr>
            <a:r>
              <a:rPr lang="en-IN" sz="1800" i="1" dirty="0" err="1">
                <a:solidFill>
                  <a:srgbClr val="0070C0"/>
                </a:solidFill>
                <a:latin typeface="Times New Roman" panose="02020603050405020304" pitchFamily="18" charset="0"/>
                <a:cs typeface="Times New Roman" panose="02020603050405020304" pitchFamily="18" charset="0"/>
              </a:rPr>
              <a:t>pred</a:t>
            </a:r>
            <a:r>
              <a:rPr lang="en-IN" sz="1800" i="1" dirty="0">
                <a:solidFill>
                  <a:srgbClr val="0070C0"/>
                </a:solidFill>
                <a:latin typeface="Times New Roman" panose="02020603050405020304" pitchFamily="18" charset="0"/>
                <a:cs typeface="Times New Roman" panose="02020603050405020304" pitchFamily="18" charset="0"/>
              </a:rPr>
              <a:t> = np.dot(</a:t>
            </a:r>
            <a:r>
              <a:rPr lang="en-IN" sz="1800" i="1" dirty="0" err="1">
                <a:solidFill>
                  <a:srgbClr val="0070C0"/>
                </a:solidFill>
                <a:latin typeface="Times New Roman" panose="02020603050405020304" pitchFamily="18" charset="0"/>
                <a:cs typeface="Times New Roman" panose="02020603050405020304" pitchFamily="18" charset="0"/>
              </a:rPr>
              <a:t>user_factors,np.transpose</a:t>
            </a:r>
            <a:r>
              <a:rPr lang="en-IN" sz="1800" i="1" dirty="0">
                <a:solidFill>
                  <a:srgbClr val="0070C0"/>
                </a:solidFill>
                <a:latin typeface="Times New Roman" panose="02020603050405020304" pitchFamily="18" charset="0"/>
                <a:cs typeface="Times New Roman" panose="02020603050405020304" pitchFamily="18" charset="0"/>
              </a:rPr>
              <a:t>(</a:t>
            </a:r>
            <a:r>
              <a:rPr lang="en-IN" sz="1800" i="1" dirty="0" err="1">
                <a:solidFill>
                  <a:srgbClr val="0070C0"/>
                </a:solidFill>
                <a:latin typeface="Times New Roman" panose="02020603050405020304" pitchFamily="18" charset="0"/>
                <a:cs typeface="Times New Roman" panose="02020603050405020304" pitchFamily="18" charset="0"/>
              </a:rPr>
              <a:t>item_factors</a:t>
            </a:r>
            <a:r>
              <a:rPr lang="en-IN" sz="1800" i="1" dirty="0">
                <a:solidFill>
                  <a:srgbClr val="0070C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03594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1DE1067A-911B-4FE1-97A8-60E58A57E152}"/>
                  </a:ext>
                </a:extLst>
              </p14:cNvPr>
              <p14:cNvContentPartPr/>
              <p14:nvPr/>
            </p14:nvContentPartPr>
            <p14:xfrm>
              <a:off x="2106360" y="470880"/>
              <a:ext cx="5356440" cy="2447280"/>
            </p14:xfrm>
          </p:contentPart>
        </mc:Choice>
        <mc:Fallback>
          <p:pic>
            <p:nvPicPr>
              <p:cNvPr id="4" name="Ink 3">
                <a:extLst>
                  <a:ext uri="{FF2B5EF4-FFF2-40B4-BE49-F238E27FC236}">
                    <a16:creationId xmlns:a16="http://schemas.microsoft.com/office/drawing/2014/main" id="{1DE1067A-911B-4FE1-97A8-60E58A57E152}"/>
                  </a:ext>
                </a:extLst>
              </p:cNvPr>
              <p:cNvPicPr/>
              <p:nvPr/>
            </p:nvPicPr>
            <p:blipFill>
              <a:blip r:embed="rId4"/>
              <a:stretch>
                <a:fillRect/>
              </a:stretch>
            </p:blipFill>
            <p:spPr>
              <a:xfrm>
                <a:off x="2097000" y="461520"/>
                <a:ext cx="5375160" cy="246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48BCBE35-2FBB-4429-9688-ECB2531623DF}"/>
                  </a:ext>
                </a:extLst>
              </p14:cNvPr>
              <p14:cNvContentPartPr/>
              <p14:nvPr/>
            </p14:nvContentPartPr>
            <p14:xfrm>
              <a:off x="7383240" y="1177200"/>
              <a:ext cx="1753920" cy="1505160"/>
            </p14:xfrm>
          </p:contentPart>
        </mc:Choice>
        <mc:Fallback>
          <p:pic>
            <p:nvPicPr>
              <p:cNvPr id="5" name="Ink 4">
                <a:extLst>
                  <a:ext uri="{FF2B5EF4-FFF2-40B4-BE49-F238E27FC236}">
                    <a16:creationId xmlns:a16="http://schemas.microsoft.com/office/drawing/2014/main" id="{48BCBE35-2FBB-4429-9688-ECB2531623DF}"/>
                  </a:ext>
                </a:extLst>
              </p:cNvPr>
              <p:cNvPicPr/>
              <p:nvPr/>
            </p:nvPicPr>
            <p:blipFill>
              <a:blip r:embed="rId6"/>
              <a:stretch>
                <a:fillRect/>
              </a:stretch>
            </p:blipFill>
            <p:spPr>
              <a:xfrm>
                <a:off x="7373880" y="1167840"/>
                <a:ext cx="1772640" cy="1523880"/>
              </a:xfrm>
              <a:prstGeom prst="rect">
                <a:avLst/>
              </a:prstGeom>
            </p:spPr>
          </p:pic>
        </mc:Fallback>
      </mc:AlternateContent>
    </p:spTree>
    <p:extLst>
      <p:ext uri="{BB962C8B-B14F-4D97-AF65-F5344CB8AC3E}">
        <p14:creationId xmlns:p14="http://schemas.microsoft.com/office/powerpoint/2010/main" val="1534454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marL="25400" indent="0">
              <a:buNone/>
            </a:pPr>
            <a:r>
              <a:rPr lang="en-IN" sz="2000" dirty="0">
                <a:latin typeface="Times New Roman" panose="02020603050405020304" pitchFamily="18" charset="0"/>
                <a:cs typeface="Times New Roman" panose="02020603050405020304" pitchFamily="18" charset="0"/>
              </a:rPr>
              <a:t>7. Computing Similarity Matrix</a:t>
            </a:r>
          </a:p>
          <a:p>
            <a:pPr marL="25400" indent="0">
              <a:buNone/>
            </a:pPr>
            <a:r>
              <a:rPr lang="en-IN" sz="1800" i="1" dirty="0">
                <a:solidFill>
                  <a:srgbClr val="0070C0"/>
                </a:solidFill>
                <a:latin typeface="Times New Roman" panose="02020603050405020304" pitchFamily="18" charset="0"/>
                <a:cs typeface="Times New Roman" panose="02020603050405020304" pitchFamily="18" charset="0"/>
              </a:rPr>
              <a:t>import </a:t>
            </a:r>
            <a:r>
              <a:rPr lang="en-IN" sz="1800" i="1" dirty="0" err="1">
                <a:solidFill>
                  <a:srgbClr val="0070C0"/>
                </a:solidFill>
                <a:latin typeface="Times New Roman" panose="02020603050405020304" pitchFamily="18" charset="0"/>
                <a:cs typeface="Times New Roman" panose="02020603050405020304" pitchFamily="18" charset="0"/>
              </a:rPr>
              <a:t>numpy</a:t>
            </a:r>
            <a:r>
              <a:rPr lang="en-IN" sz="1800" i="1" dirty="0">
                <a:solidFill>
                  <a:srgbClr val="0070C0"/>
                </a:solidFill>
                <a:latin typeface="Times New Roman" panose="02020603050405020304" pitchFamily="18" charset="0"/>
                <a:cs typeface="Times New Roman" panose="02020603050405020304" pitchFamily="18" charset="0"/>
              </a:rPr>
              <a:t> as np</a:t>
            </a:r>
          </a:p>
          <a:p>
            <a:pPr marL="25400" indent="0">
              <a:buNone/>
            </a:pPr>
            <a:r>
              <a:rPr lang="pt-BR" sz="1800" i="1" dirty="0">
                <a:solidFill>
                  <a:srgbClr val="0070C0"/>
                </a:solidFill>
                <a:latin typeface="Times New Roman" panose="02020603050405020304" pitchFamily="18" charset="0"/>
                <a:cs typeface="Times New Roman" panose="02020603050405020304" pitchFamily="18" charset="0"/>
              </a:rPr>
              <a:t>item_sim = np.corrcoef(item_factors)</a:t>
            </a:r>
          </a:p>
          <a:p>
            <a:pPr marL="25400" indent="0">
              <a:buNone/>
            </a:pPr>
            <a:r>
              <a:rPr lang="pt-BR" sz="1800" i="1" dirty="0">
                <a:solidFill>
                  <a:srgbClr val="0070C0"/>
                </a:solidFill>
                <a:latin typeface="Times New Roman" panose="02020603050405020304" pitchFamily="18" charset="0"/>
                <a:cs typeface="Times New Roman" panose="02020603050405020304" pitchFamily="18" charset="0"/>
              </a:rPr>
              <a:t>max_val = (-item_sim).argsort()</a:t>
            </a:r>
          </a:p>
          <a:p>
            <a:pPr marL="25400" indent="0">
              <a:buNone/>
            </a:pPr>
            <a:r>
              <a:rPr lang="en-IN" sz="1800" i="1" dirty="0" err="1">
                <a:solidFill>
                  <a:srgbClr val="0070C0"/>
                </a:solidFill>
                <a:latin typeface="Times New Roman" panose="02020603050405020304" pitchFamily="18" charset="0"/>
                <a:cs typeface="Times New Roman" panose="02020603050405020304" pitchFamily="18" charset="0"/>
              </a:rPr>
              <a:t>topk</a:t>
            </a:r>
            <a:r>
              <a:rPr lang="en-IN" sz="1800" i="1" dirty="0">
                <a:solidFill>
                  <a:srgbClr val="0070C0"/>
                </a:solidFill>
                <a:latin typeface="Times New Roman" panose="02020603050405020304" pitchFamily="18" charset="0"/>
                <a:cs typeface="Times New Roman" panose="02020603050405020304" pitchFamily="18" charset="0"/>
              </a:rPr>
              <a:t> = </a:t>
            </a:r>
            <a:r>
              <a:rPr lang="en-IN" sz="1800" i="1" dirty="0" err="1">
                <a:solidFill>
                  <a:srgbClr val="0070C0"/>
                </a:solidFill>
                <a:latin typeface="Times New Roman" panose="02020603050405020304" pitchFamily="18" charset="0"/>
                <a:cs typeface="Times New Roman" panose="02020603050405020304" pitchFamily="18" charset="0"/>
              </a:rPr>
              <a:t>pd.DataFrame</a:t>
            </a:r>
            <a:r>
              <a:rPr lang="en-IN" sz="1800" i="1" dirty="0">
                <a:solidFill>
                  <a:srgbClr val="0070C0"/>
                </a:solidFill>
                <a:latin typeface="Times New Roman" panose="02020603050405020304" pitchFamily="18" charset="0"/>
                <a:cs typeface="Times New Roman" panose="02020603050405020304" pitchFamily="18" charset="0"/>
              </a:rPr>
              <a:t>(</a:t>
            </a:r>
            <a:r>
              <a:rPr lang="en-IN" sz="1800" i="1" dirty="0" err="1">
                <a:solidFill>
                  <a:srgbClr val="0070C0"/>
                </a:solidFill>
                <a:latin typeface="Times New Roman" panose="02020603050405020304" pitchFamily="18" charset="0"/>
                <a:cs typeface="Times New Roman" panose="02020603050405020304" pitchFamily="18" charset="0"/>
              </a:rPr>
              <a:t>max_val</a:t>
            </a:r>
            <a:r>
              <a:rPr lang="en-IN" sz="1800" i="1" dirty="0">
                <a:solidFill>
                  <a:srgbClr val="0070C0"/>
                </a:solidFill>
                <a:latin typeface="Times New Roman" panose="02020603050405020304" pitchFamily="18" charset="0"/>
                <a:cs typeface="Times New Roman" panose="02020603050405020304" pitchFamily="18" charset="0"/>
              </a:rPr>
              <a:t>[:,0:20])</a:t>
            </a:r>
          </a:p>
          <a:p>
            <a:pPr marL="25400" indent="0">
              <a:buNone/>
            </a:pPr>
            <a:endParaRPr lang="en-IN" sz="1800" i="1" dirty="0">
              <a:solidFill>
                <a:srgbClr val="0070C0"/>
              </a:solidFill>
              <a:latin typeface="Times New Roman" panose="02020603050405020304" pitchFamily="18" charset="0"/>
              <a:cs typeface="Times New Roman" panose="02020603050405020304" pitchFamily="18" charset="0"/>
            </a:endParaRPr>
          </a:p>
          <a:p>
            <a:pPr marL="25400" indent="0">
              <a:buNone/>
            </a:pPr>
            <a:r>
              <a:rPr lang="en-IN" sz="1800" i="1" dirty="0">
                <a:solidFill>
                  <a:srgbClr val="0070C0"/>
                </a:solidFill>
                <a:latin typeface="Times New Roman" panose="02020603050405020304" pitchFamily="18" charset="0"/>
                <a:cs typeface="Times New Roman" panose="02020603050405020304" pitchFamily="18" charset="0"/>
              </a:rPr>
              <a:t># </a:t>
            </a:r>
            <a:r>
              <a:rPr lang="en-IN" sz="1800" i="1" dirty="0">
                <a:solidFill>
                  <a:schemeClr val="tx1">
                    <a:lumMod val="95000"/>
                    <a:lumOff val="5000"/>
                  </a:schemeClr>
                </a:solidFill>
                <a:latin typeface="Times New Roman" panose="02020603050405020304" pitchFamily="18" charset="0"/>
                <a:cs typeface="Times New Roman" panose="02020603050405020304" pitchFamily="18" charset="0"/>
              </a:rPr>
              <a:t>create item </a:t>
            </a:r>
            <a:r>
              <a:rPr lang="en-IN" sz="1800" i="1" dirty="0" err="1">
                <a:solidFill>
                  <a:schemeClr val="tx1">
                    <a:lumMod val="95000"/>
                    <a:lumOff val="5000"/>
                  </a:schemeClr>
                </a:solidFill>
                <a:latin typeface="Times New Roman" panose="02020603050405020304" pitchFamily="18" charset="0"/>
                <a:cs typeface="Times New Roman" panose="02020603050405020304" pitchFamily="18" charset="0"/>
              </a:rPr>
              <a:t>iid</a:t>
            </a:r>
            <a:r>
              <a:rPr lang="en-IN" sz="1800" i="1" dirty="0">
                <a:solidFill>
                  <a:schemeClr val="tx1">
                    <a:lumMod val="95000"/>
                    <a:lumOff val="5000"/>
                  </a:schemeClr>
                </a:solidFill>
                <a:latin typeface="Times New Roman" panose="02020603050405020304" pitchFamily="18" charset="0"/>
                <a:cs typeface="Times New Roman" panose="02020603050405020304" pitchFamily="18" charset="0"/>
              </a:rPr>
              <a:t> dictionary</a:t>
            </a:r>
          </a:p>
          <a:p>
            <a:pPr marL="25400" indent="0">
              <a:buNone/>
            </a:pPr>
            <a:r>
              <a:rPr lang="en-IN" sz="1800" i="1" dirty="0" err="1">
                <a:solidFill>
                  <a:srgbClr val="0070C0"/>
                </a:solidFill>
                <a:latin typeface="Times New Roman" panose="02020603050405020304" pitchFamily="18" charset="0"/>
                <a:cs typeface="Times New Roman" panose="02020603050405020304" pitchFamily="18" charset="0"/>
              </a:rPr>
              <a:t>all_movies</a:t>
            </a:r>
            <a:r>
              <a:rPr lang="en-IN" sz="1800" i="1" dirty="0">
                <a:solidFill>
                  <a:srgbClr val="0070C0"/>
                </a:solidFill>
                <a:latin typeface="Times New Roman" panose="02020603050405020304" pitchFamily="18" charset="0"/>
                <a:cs typeface="Times New Roman" panose="02020603050405020304" pitchFamily="18" charset="0"/>
              </a:rPr>
              <a:t> = [</a:t>
            </a:r>
            <a:r>
              <a:rPr lang="en-IN" sz="1800" i="1" dirty="0" err="1">
                <a:solidFill>
                  <a:srgbClr val="0070C0"/>
                </a:solidFill>
                <a:latin typeface="Times New Roman" panose="02020603050405020304" pitchFamily="18" charset="0"/>
                <a:cs typeface="Times New Roman" panose="02020603050405020304" pitchFamily="18" charset="0"/>
              </a:rPr>
              <a:t>trainset.to_raw_iid</a:t>
            </a:r>
            <a:r>
              <a:rPr lang="en-IN" sz="1800" i="1" dirty="0">
                <a:solidFill>
                  <a:srgbClr val="0070C0"/>
                </a:solidFill>
                <a:latin typeface="Times New Roman" panose="02020603050405020304" pitchFamily="18" charset="0"/>
                <a:cs typeface="Times New Roman" panose="02020603050405020304" pitchFamily="18" charset="0"/>
              </a:rPr>
              <a:t>(x) for x in range(0,567)]</a:t>
            </a:r>
          </a:p>
          <a:p>
            <a:pPr marL="25400" indent="0">
              <a:buNone/>
            </a:pPr>
            <a:r>
              <a:rPr lang="en-IN" sz="1800" i="1" dirty="0" err="1">
                <a:solidFill>
                  <a:srgbClr val="0070C0"/>
                </a:solidFill>
                <a:latin typeface="Times New Roman" panose="02020603050405020304" pitchFamily="18" charset="0"/>
                <a:cs typeface="Times New Roman" panose="02020603050405020304" pitchFamily="18" charset="0"/>
              </a:rPr>
              <a:t>movie_iid_dict</a:t>
            </a:r>
            <a:r>
              <a:rPr lang="en-IN" sz="1800" i="1" dirty="0">
                <a:solidFill>
                  <a:srgbClr val="0070C0"/>
                </a:solidFill>
                <a:latin typeface="Times New Roman" panose="02020603050405020304" pitchFamily="18" charset="0"/>
                <a:cs typeface="Times New Roman" panose="02020603050405020304" pitchFamily="18" charset="0"/>
              </a:rPr>
              <a:t> = </a:t>
            </a:r>
            <a:r>
              <a:rPr lang="en-IN" sz="1800" i="1" dirty="0" err="1">
                <a:solidFill>
                  <a:srgbClr val="0070C0"/>
                </a:solidFill>
                <a:latin typeface="Times New Roman" panose="02020603050405020304" pitchFamily="18" charset="0"/>
                <a:cs typeface="Times New Roman" panose="02020603050405020304" pitchFamily="18" charset="0"/>
              </a:rPr>
              <a:t>dict</a:t>
            </a:r>
            <a:r>
              <a:rPr lang="en-IN" sz="1800" i="1" dirty="0">
                <a:solidFill>
                  <a:srgbClr val="0070C0"/>
                </a:solidFill>
                <a:latin typeface="Times New Roman" panose="02020603050405020304" pitchFamily="18" charset="0"/>
                <a:cs typeface="Times New Roman" panose="02020603050405020304" pitchFamily="18" charset="0"/>
              </a:rPr>
              <a:t>(zip(range(0,567), </a:t>
            </a:r>
            <a:r>
              <a:rPr lang="en-IN" sz="1800" i="1" dirty="0" err="1">
                <a:solidFill>
                  <a:srgbClr val="0070C0"/>
                </a:solidFill>
                <a:latin typeface="Times New Roman" panose="02020603050405020304" pitchFamily="18" charset="0"/>
                <a:cs typeface="Times New Roman" panose="02020603050405020304" pitchFamily="18" charset="0"/>
              </a:rPr>
              <a:t>all_movies</a:t>
            </a:r>
            <a:r>
              <a:rPr lang="en-IN" sz="1800" i="1" dirty="0">
                <a:solidFill>
                  <a:srgbClr val="0070C0"/>
                </a:solidFill>
                <a:latin typeface="Times New Roman" panose="02020603050405020304" pitchFamily="18" charset="0"/>
                <a:cs typeface="Times New Roman" panose="02020603050405020304" pitchFamily="18" charset="0"/>
              </a:rPr>
              <a:t>))</a:t>
            </a:r>
          </a:p>
          <a:p>
            <a:pPr marL="25400" indent="0">
              <a:buNone/>
            </a:pPr>
            <a:r>
              <a:rPr lang="en-IN" sz="1800" i="1" dirty="0" err="1">
                <a:solidFill>
                  <a:srgbClr val="0070C0"/>
                </a:solidFill>
                <a:latin typeface="Times New Roman" panose="02020603050405020304" pitchFamily="18" charset="0"/>
                <a:cs typeface="Times New Roman" panose="02020603050405020304" pitchFamily="18" charset="0"/>
              </a:rPr>
              <a:t>topk</a:t>
            </a:r>
            <a:r>
              <a:rPr lang="en-IN" sz="1800" i="1" dirty="0">
                <a:solidFill>
                  <a:srgbClr val="0070C0"/>
                </a:solidFill>
                <a:latin typeface="Times New Roman" panose="02020603050405020304" pitchFamily="18" charset="0"/>
                <a:cs typeface="Times New Roman" panose="02020603050405020304" pitchFamily="18" charset="0"/>
              </a:rPr>
              <a:t> = </a:t>
            </a:r>
            <a:r>
              <a:rPr lang="en-IN" sz="1800" i="1" dirty="0" err="1">
                <a:solidFill>
                  <a:srgbClr val="0070C0"/>
                </a:solidFill>
                <a:latin typeface="Times New Roman" panose="02020603050405020304" pitchFamily="18" charset="0"/>
                <a:cs typeface="Times New Roman" panose="02020603050405020304" pitchFamily="18" charset="0"/>
              </a:rPr>
              <a:t>topk.replace</a:t>
            </a:r>
            <a:r>
              <a:rPr lang="en-IN" sz="1800" i="1" dirty="0">
                <a:solidFill>
                  <a:srgbClr val="0070C0"/>
                </a:solidFill>
                <a:latin typeface="Times New Roman" panose="02020603050405020304" pitchFamily="18" charset="0"/>
                <a:cs typeface="Times New Roman" panose="02020603050405020304" pitchFamily="18" charset="0"/>
              </a:rPr>
              <a:t>(</a:t>
            </a:r>
            <a:r>
              <a:rPr lang="en-IN" sz="1800" i="1" dirty="0" err="1">
                <a:solidFill>
                  <a:srgbClr val="0070C0"/>
                </a:solidFill>
                <a:latin typeface="Times New Roman" panose="02020603050405020304" pitchFamily="18" charset="0"/>
                <a:cs typeface="Times New Roman" panose="02020603050405020304" pitchFamily="18" charset="0"/>
              </a:rPr>
              <a:t>movie_iid_dict</a:t>
            </a:r>
            <a:r>
              <a:rPr lang="en-IN" sz="1800" i="1" dirty="0">
                <a:solidFill>
                  <a:srgbClr val="0070C0"/>
                </a:solidFill>
                <a:latin typeface="Times New Roman" panose="02020603050405020304" pitchFamily="18" charset="0"/>
                <a:cs typeface="Times New Roman" panose="02020603050405020304" pitchFamily="18" charset="0"/>
              </a:rPr>
              <a:t>)</a:t>
            </a:r>
          </a:p>
          <a:p>
            <a:pPr marL="25400" indent="0">
              <a:buNone/>
            </a:pPr>
            <a:r>
              <a:rPr lang="en-IN" sz="1800" i="1" dirty="0" err="1">
                <a:solidFill>
                  <a:srgbClr val="0070C0"/>
                </a:solidFill>
                <a:latin typeface="Times New Roman" panose="02020603050405020304" pitchFamily="18" charset="0"/>
                <a:cs typeface="Times New Roman" panose="02020603050405020304" pitchFamily="18" charset="0"/>
              </a:rPr>
              <a:t>topk</a:t>
            </a:r>
            <a:r>
              <a:rPr lang="en-IN" sz="1800" i="1" dirty="0">
                <a:solidFill>
                  <a:srgbClr val="0070C0"/>
                </a:solidFill>
                <a:latin typeface="Times New Roman" panose="02020603050405020304" pitchFamily="18" charset="0"/>
                <a:cs typeface="Times New Roman" panose="02020603050405020304" pitchFamily="18" charset="0"/>
              </a:rPr>
              <a:t>["movie"] = </a:t>
            </a:r>
            <a:r>
              <a:rPr lang="en-IN" sz="1800" i="1" dirty="0" err="1">
                <a:solidFill>
                  <a:srgbClr val="0070C0"/>
                </a:solidFill>
                <a:latin typeface="Times New Roman" panose="02020603050405020304" pitchFamily="18" charset="0"/>
                <a:cs typeface="Times New Roman" panose="02020603050405020304" pitchFamily="18" charset="0"/>
              </a:rPr>
              <a:t>all_movies</a:t>
            </a:r>
            <a:endParaRPr lang="en-IN" sz="1800" i="1" dirty="0">
              <a:solidFill>
                <a:srgbClr val="0070C0"/>
              </a:solidFill>
              <a:latin typeface="Times New Roman" panose="02020603050405020304" pitchFamily="18" charset="0"/>
              <a:cs typeface="Times New Roman" panose="02020603050405020304" pitchFamily="18" charset="0"/>
            </a:endParaRPr>
          </a:p>
          <a:p>
            <a:pPr marL="25400" indent="0">
              <a:buNone/>
            </a:pPr>
            <a:r>
              <a:rPr lang="en-IN" sz="1800" i="1" dirty="0" err="1">
                <a:solidFill>
                  <a:srgbClr val="0070C0"/>
                </a:solidFill>
                <a:latin typeface="Times New Roman" panose="02020603050405020304" pitchFamily="18" charset="0"/>
                <a:cs typeface="Times New Roman" panose="02020603050405020304" pitchFamily="18" charset="0"/>
              </a:rPr>
              <a:t>topk.to_csv</a:t>
            </a:r>
            <a:r>
              <a:rPr lang="en-IN" sz="1800" i="1" dirty="0">
                <a:solidFill>
                  <a:srgbClr val="0070C0"/>
                </a:solidFill>
                <a:latin typeface="Times New Roman" panose="02020603050405020304" pitchFamily="18" charset="0"/>
                <a:cs typeface="Times New Roman" panose="02020603050405020304" pitchFamily="18" charset="0"/>
              </a:rPr>
              <a:t>("</a:t>
            </a:r>
            <a:r>
              <a:rPr lang="en-IN" sz="1800" i="1" dirty="0" err="1">
                <a:solidFill>
                  <a:srgbClr val="0070C0"/>
                </a:solidFill>
                <a:latin typeface="Times New Roman" panose="02020603050405020304" pitchFamily="18" charset="0"/>
                <a:cs typeface="Times New Roman" panose="02020603050405020304" pitchFamily="18" charset="0"/>
              </a:rPr>
              <a:t>sim_movies_svd.csv",index</a:t>
            </a:r>
            <a:r>
              <a:rPr lang="en-IN" sz="1800" i="1" dirty="0">
                <a:solidFill>
                  <a:srgbClr val="0070C0"/>
                </a:solidFill>
                <a:latin typeface="Times New Roman" panose="02020603050405020304" pitchFamily="18" charset="0"/>
                <a:cs typeface="Times New Roman" panose="02020603050405020304" pitchFamily="18" charset="0"/>
              </a:rPr>
              <a:t>=False)</a:t>
            </a:r>
          </a:p>
        </p:txBody>
      </p:sp>
    </p:spTree>
    <p:extLst>
      <p:ext uri="{BB962C8B-B14F-4D97-AF65-F5344CB8AC3E}">
        <p14:creationId xmlns:p14="http://schemas.microsoft.com/office/powerpoint/2010/main" val="2563173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5"/>
          <p:cNvSpPr txBox="1"/>
          <p:nvPr/>
        </p:nvSpPr>
        <p:spPr>
          <a:xfrm>
            <a:off x="4219575" y="4572000"/>
            <a:ext cx="3454400" cy="9239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5400"/>
              <a:buFont typeface="Times New Roman"/>
              <a:buNone/>
            </a:pPr>
            <a:r>
              <a:rPr lang="en-US" sz="5400" b="1" i="0" u="none">
                <a:solidFill>
                  <a:schemeClr val="accent1"/>
                </a:solidFill>
                <a:latin typeface="Times New Roman"/>
                <a:ea typeface="Times New Roman"/>
                <a:cs typeface="Times New Roman"/>
                <a:sym typeface="Times New Roman"/>
              </a:rPr>
              <a:t>Questions?</a:t>
            </a:r>
            <a:endParaRPr/>
          </a:p>
        </p:txBody>
      </p:sp>
      <p:pic>
        <p:nvPicPr>
          <p:cNvPr id="190" name="Google Shape;190;p25"/>
          <p:cNvPicPr preferRelativeResize="0"/>
          <p:nvPr/>
        </p:nvPicPr>
        <p:blipFill rotWithShape="1">
          <a:blip r:embed="rId3">
            <a:alphaModFix/>
          </a:blip>
          <a:srcRect/>
          <a:stretch/>
        </p:blipFill>
        <p:spPr>
          <a:xfrm>
            <a:off x="7639050" y="3798887"/>
            <a:ext cx="3028950" cy="3028950"/>
          </a:xfrm>
          <a:prstGeom prst="rect">
            <a:avLst/>
          </a:prstGeom>
          <a:noFill/>
          <a:ln>
            <a:noFill/>
          </a:ln>
        </p:spPr>
      </p:pic>
      <p:pic>
        <p:nvPicPr>
          <p:cNvPr id="191" name="Google Shape;191;p25"/>
          <p:cNvPicPr preferRelativeResize="0"/>
          <p:nvPr/>
        </p:nvPicPr>
        <p:blipFill rotWithShape="1">
          <a:blip r:embed="rId4">
            <a:alphaModFix/>
          </a:blip>
          <a:srcRect/>
          <a:stretch/>
        </p:blipFill>
        <p:spPr>
          <a:xfrm>
            <a:off x="1584325" y="1450975"/>
            <a:ext cx="4359275" cy="2663825"/>
          </a:xfrm>
          <a:prstGeom prst="rect">
            <a:avLst/>
          </a:prstGeom>
          <a:noFill/>
          <a:ln>
            <a:noFill/>
          </a:ln>
        </p:spPr>
      </p:pic>
      <p:sp>
        <p:nvSpPr>
          <p:cNvPr id="192" name="Google Shape;192;p25"/>
          <p:cNvSpPr txBox="1"/>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95959"/>
              </a:buClr>
              <a:buSzPts val="1400"/>
              <a:buFont typeface="Candara"/>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B64ACAB-A715-4C29-BD00-5A7BD7952D76}"/>
                  </a:ext>
                </a:extLst>
              </p14:cNvPr>
              <p14:cNvContentPartPr/>
              <p14:nvPr/>
            </p14:nvContentPartPr>
            <p14:xfrm>
              <a:off x="780120" y="551880"/>
              <a:ext cx="10915560" cy="4760280"/>
            </p14:xfrm>
          </p:contentPart>
        </mc:Choice>
        <mc:Fallback>
          <p:pic>
            <p:nvPicPr>
              <p:cNvPr id="2" name="Ink 1">
                <a:extLst>
                  <a:ext uri="{FF2B5EF4-FFF2-40B4-BE49-F238E27FC236}">
                    <a16:creationId xmlns:a16="http://schemas.microsoft.com/office/drawing/2014/main" id="{AB64ACAB-A715-4C29-BD00-5A7BD7952D76}"/>
                  </a:ext>
                </a:extLst>
              </p:cNvPr>
              <p:cNvPicPr/>
              <p:nvPr/>
            </p:nvPicPr>
            <p:blipFill>
              <a:blip r:embed="rId4"/>
              <a:stretch>
                <a:fillRect/>
              </a:stretch>
            </p:blipFill>
            <p:spPr>
              <a:xfrm>
                <a:off x="770760" y="542520"/>
                <a:ext cx="10934280" cy="4779000"/>
              </a:xfrm>
              <a:prstGeom prst="rect">
                <a:avLst/>
              </a:prstGeom>
            </p:spPr>
          </p:pic>
        </mc:Fallback>
      </mc:AlternateContent>
    </p:spTree>
    <p:extLst>
      <p:ext uri="{BB962C8B-B14F-4D97-AF65-F5344CB8AC3E}">
        <p14:creationId xmlns:p14="http://schemas.microsoft.com/office/powerpoint/2010/main" val="3087504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Tree>
    <p:extLst>
      <p:ext uri="{BB962C8B-B14F-4D97-AF65-F5344CB8AC3E}">
        <p14:creationId xmlns:p14="http://schemas.microsoft.com/office/powerpoint/2010/main" val="1265285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4000"/>
              <a:buFont typeface="Times New Roman"/>
              <a:buNone/>
            </a:pPr>
            <a:r>
              <a:rPr lang="en-US" sz="4000" b="0" i="0" u="sng" strike="noStrike" cap="none">
                <a:solidFill>
                  <a:schemeClr val="dk1"/>
                </a:solidFill>
                <a:latin typeface="Times New Roman"/>
                <a:ea typeface="Times New Roman"/>
                <a:cs typeface="Times New Roman"/>
                <a:sym typeface="Times New Roman"/>
              </a:rPr>
              <a:t>Learning Objectives </a:t>
            </a:r>
            <a:endParaRPr/>
          </a:p>
        </p:txBody>
      </p:sp>
      <p:sp>
        <p:nvSpPr>
          <p:cNvPr id="95" name="Google Shape;95;p13"/>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95300" indent="-342900">
              <a:spcBef>
                <a:spcPts val="480"/>
              </a:spcBef>
              <a:buSzPts val="2400"/>
            </a:pPr>
            <a:r>
              <a:rPr lang="en-IN" sz="2400" dirty="0">
                <a:latin typeface="Times New Roman" panose="02020603050405020304" pitchFamily="18" charset="0"/>
                <a:ea typeface="Times New Roman"/>
                <a:cs typeface="Times New Roman" panose="02020603050405020304" pitchFamily="18" charset="0"/>
                <a:sym typeface="Times New Roman"/>
              </a:rPr>
              <a:t>Introduction to collaborative filtering and how it works in RS</a:t>
            </a:r>
          </a:p>
          <a:p>
            <a:pPr marL="495300" indent="-342900">
              <a:spcBef>
                <a:spcPts val="480"/>
              </a:spcBef>
              <a:buSzPts val="2400"/>
            </a:pPr>
            <a:r>
              <a:rPr lang="en-IN" sz="2400" dirty="0">
                <a:latin typeface="Times New Roman" panose="02020603050405020304" pitchFamily="18" charset="0"/>
                <a:cs typeface="Times New Roman" panose="02020603050405020304" pitchFamily="18" charset="0"/>
              </a:rPr>
              <a:t>Matrix Factorization Based approach using SVD</a:t>
            </a:r>
          </a:p>
          <a:p>
            <a:pPr marL="495300" indent="-342900">
              <a:spcBef>
                <a:spcPts val="480"/>
              </a:spcBef>
              <a:buSzPts val="2400"/>
            </a:pPr>
            <a:r>
              <a:rPr lang="en-IN" sz="2400" dirty="0">
                <a:latin typeface="Times New Roman" panose="02020603050405020304" pitchFamily="18" charset="0"/>
                <a:ea typeface="Times New Roman"/>
                <a:cs typeface="Times New Roman" panose="02020603050405020304" pitchFamily="18" charset="0"/>
                <a:sym typeface="Times New Roman"/>
              </a:rPr>
              <a:t>Performing SVD on different dataset</a:t>
            </a:r>
          </a:p>
          <a:p>
            <a:pPr marL="495300" indent="-342900">
              <a:spcBef>
                <a:spcPts val="480"/>
              </a:spcBef>
              <a:buSzPts val="2400"/>
            </a:pPr>
            <a:r>
              <a:rPr lang="en-IN" sz="2400" dirty="0">
                <a:latin typeface="Times New Roman" panose="02020603050405020304" pitchFamily="18" charset="0"/>
                <a:ea typeface="Times New Roman"/>
                <a:cs typeface="Times New Roman" panose="02020603050405020304" pitchFamily="18" charset="0"/>
              </a:rPr>
              <a:t>Hands on exercise on collaborating filtering models </a:t>
            </a:r>
            <a:endParaRPr lang="en-IN" sz="2400" dirty="0">
              <a:latin typeface="Times New Roman" panose="02020603050405020304" pitchFamily="18" charset="0"/>
              <a:ea typeface="Times New Roman"/>
              <a:cs typeface="Times New Roman" panose="02020603050405020304" pitchFamily="18" charset="0"/>
              <a:sym typeface="Times New Roman"/>
            </a:endParaRPr>
          </a:p>
        </p:txBody>
      </p:sp>
      <p:sp>
        <p:nvSpPr>
          <p:cNvPr id="96" name="Google Shape;96;p13"/>
          <p:cNvSpPr txBox="1"/>
          <p:nvPr/>
        </p:nvSpPr>
        <p:spPr>
          <a:xfrm>
            <a:off x="609600" y="6477000"/>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7" name="Google Shape;97;p13"/>
          <p:cNvSpPr txBox="1"/>
          <p:nvPr/>
        </p:nvSpPr>
        <p:spPr>
          <a:xfrm>
            <a:off x="8737600" y="6477000"/>
            <a:ext cx="284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95959"/>
              </a:buClr>
              <a:buSzPts val="1400"/>
              <a:buFont typeface="Times New Roman"/>
              <a:buNone/>
            </a:pPr>
            <a:fld id="{00000000-1234-1234-1234-123412341234}" type="slidenum">
              <a:rPr lang="en-US" sz="1400" b="0" i="0" u="none">
                <a:solidFill>
                  <a:srgbClr val="595959"/>
                </a:solidFill>
                <a:latin typeface="Times New Roman"/>
                <a:ea typeface="Times New Roman"/>
                <a:cs typeface="Times New Roman"/>
                <a:sym typeface="Times New Roman"/>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latin typeface="Times New Roman" panose="02020603050405020304" pitchFamily="18" charset="0"/>
                <a:ea typeface="Times New Roman"/>
                <a:cs typeface="Times New Roman" panose="02020603050405020304" pitchFamily="18" charset="0"/>
                <a:sym typeface="Times New Roman"/>
              </a:rPr>
              <a:t>Introduction to collaborative filtering</a:t>
            </a:r>
            <a:endParaRPr lang="en-IN" sz="2800" dirty="0"/>
          </a:p>
        </p:txBody>
      </p:sp>
      <p:sp>
        <p:nvSpPr>
          <p:cNvPr id="3" name="Text Placeholder 2"/>
          <p:cNvSpPr>
            <a:spLocks noGrp="1"/>
          </p:cNvSpPr>
          <p:nvPr>
            <p:ph type="body" idx="1"/>
          </p:nvPr>
        </p:nvSpPr>
        <p:spPr/>
        <p:txBody>
          <a:bodyPr/>
          <a:lstStyle/>
          <a:p>
            <a:r>
              <a:rPr lang="en-IN" sz="2000" dirty="0">
                <a:latin typeface="Times New Roman" panose="02020603050405020304" pitchFamily="18" charset="0"/>
                <a:cs typeface="Times New Roman" panose="02020603050405020304" pitchFamily="18" charset="0"/>
              </a:rPr>
              <a:t>Collaborative filtering, also referred to as social filtering, filters information by using the recommendations of other people.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For each user, recommender systems recommend items based on how similar users liked the item.</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25400" indent="0">
              <a:buNone/>
            </a:pPr>
            <a:r>
              <a:rPr lang="en-IN" sz="2000" dirty="0">
                <a:latin typeface="Times New Roman" panose="02020603050405020304" pitchFamily="18" charset="0"/>
                <a:cs typeface="Times New Roman" panose="02020603050405020304" pitchFamily="18" charset="0"/>
              </a:rPr>
              <a:t>For </a:t>
            </a:r>
            <a:r>
              <a:rPr lang="en-IN" sz="2000" dirty="0" err="1">
                <a:latin typeface="Times New Roman" panose="02020603050405020304" pitchFamily="18" charset="0"/>
                <a:cs typeface="Times New Roman" panose="02020603050405020304" pitchFamily="18" charset="0"/>
              </a:rPr>
              <a:t>eg</a:t>
            </a:r>
            <a:r>
              <a:rPr lang="en-IN" sz="2000" dirty="0">
                <a:latin typeface="Times New Roman" panose="02020603050405020304" pitchFamily="18" charset="0"/>
                <a:cs typeface="Times New Roman" panose="02020603050405020304" pitchFamily="18" charset="0"/>
              </a:rPr>
              <a:t>:, A person who wants to see a movie for example, might ask for recommendations from friends. The recommendations of some friends who have similar interests are trusted more than recommendations from others. This information is used in the decision on which movie to see.</a:t>
            </a:r>
          </a:p>
        </p:txBody>
      </p:sp>
    </p:spTree>
    <p:extLst>
      <p:ext uri="{BB962C8B-B14F-4D97-AF65-F5344CB8AC3E}">
        <p14:creationId xmlns:p14="http://schemas.microsoft.com/office/powerpoint/2010/main" val="3137869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marL="25400" indent="0">
              <a:buNone/>
            </a:pPr>
            <a:r>
              <a:rPr lang="en-IN" sz="2000" dirty="0">
                <a:latin typeface="Times New Roman" panose="02020603050405020304" pitchFamily="18" charset="0"/>
                <a:cs typeface="Times New Roman" panose="02020603050405020304" pitchFamily="18" charset="0"/>
              </a:rPr>
              <a:t>Types of CF</a:t>
            </a:r>
          </a:p>
          <a:p>
            <a:pPr marL="25400" indent="0">
              <a:buNone/>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Item based CF : Compute similarity between items</a:t>
            </a:r>
          </a:p>
          <a:p>
            <a:r>
              <a:rPr lang="en-IN" sz="2000" dirty="0">
                <a:latin typeface="Times New Roman" panose="02020603050405020304" pitchFamily="18" charset="0"/>
                <a:cs typeface="Times New Roman" panose="02020603050405020304" pitchFamily="18" charset="0"/>
              </a:rPr>
              <a:t>User based CF : Compute similarity between users</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1163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User based CF</a:t>
            </a:r>
            <a:endParaRPr lang="en-IN" sz="3200" dirty="0"/>
          </a:p>
        </p:txBody>
      </p:sp>
      <p:sp>
        <p:nvSpPr>
          <p:cNvPr id="3" name="Text Placeholder 2"/>
          <p:cNvSpPr>
            <a:spLocks noGrp="1"/>
          </p:cNvSpPr>
          <p:nvPr>
            <p:ph type="body" idx="1"/>
          </p:nvPr>
        </p:nvSpPr>
        <p:spPr/>
        <p:txBody>
          <a:bodyPr/>
          <a:lstStyle/>
          <a:p>
            <a:r>
              <a:rPr lang="en-IN" sz="2000" dirty="0">
                <a:latin typeface="Times New Roman" panose="02020603050405020304" pitchFamily="18" charset="0"/>
                <a:cs typeface="Times New Roman" panose="02020603050405020304" pitchFamily="18" charset="0"/>
              </a:rPr>
              <a:t>Identify users who have a similar taste of products.</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Similarity of the users is based upon their purchasing behaviour.</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Memory-based: the rating matrix is directly used to find neighbours / make predictions.</a:t>
            </a:r>
          </a:p>
          <a:p>
            <a:endParaRPr lang="en-IN" sz="2000" dirty="0">
              <a:latin typeface="Times New Roman" panose="02020603050405020304" pitchFamily="18" charset="0"/>
              <a:cs typeface="Times New Roman" panose="02020603050405020304" pitchFamily="18" charset="0"/>
            </a:endParaRPr>
          </a:p>
          <a:p>
            <a:pPr marL="2540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248150" y="3722097"/>
            <a:ext cx="2217964" cy="2400889"/>
          </a:xfrm>
          <a:prstGeom prst="rect">
            <a:avLst/>
          </a:prstGeom>
        </p:spPr>
      </p:pic>
    </p:spTree>
    <p:extLst>
      <p:ext uri="{BB962C8B-B14F-4D97-AF65-F5344CB8AC3E}">
        <p14:creationId xmlns:p14="http://schemas.microsoft.com/office/powerpoint/2010/main" val="3778371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Item based CF</a:t>
            </a:r>
            <a:endParaRPr lang="en-IN" sz="3200" dirty="0"/>
          </a:p>
        </p:txBody>
      </p:sp>
      <p:sp>
        <p:nvSpPr>
          <p:cNvPr id="3" name="Text Placeholder 2"/>
          <p:cNvSpPr>
            <a:spLocks noGrp="1"/>
          </p:cNvSpPr>
          <p:nvPr>
            <p:ph type="body" idx="1"/>
          </p:nvPr>
        </p:nvSpPr>
        <p:spPr/>
        <p:txBody>
          <a:bodyPr/>
          <a:lstStyle/>
          <a:p>
            <a:r>
              <a:rPr lang="en-IN" sz="2000" dirty="0">
                <a:latin typeface="Times New Roman" panose="02020603050405020304" pitchFamily="18" charset="0"/>
                <a:cs typeface="Times New Roman" panose="02020603050405020304" pitchFamily="18" charset="0"/>
              </a:rPr>
              <a:t>Users are recommended based on the item they bought.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Similarity is based upon the co-</a:t>
            </a:r>
            <a:r>
              <a:rPr lang="en-IN" sz="2000" dirty="0" err="1">
                <a:latin typeface="Times New Roman" panose="02020603050405020304" pitchFamily="18" charset="0"/>
                <a:cs typeface="Times New Roman" panose="02020603050405020304" pitchFamily="18" charset="0"/>
              </a:rPr>
              <a:t>occurence</a:t>
            </a:r>
            <a:r>
              <a:rPr lang="en-IN" sz="2000" dirty="0">
                <a:latin typeface="Times New Roman" panose="02020603050405020304" pitchFamily="18" charset="0"/>
                <a:cs typeface="Times New Roman" panose="02020603050405020304" pitchFamily="18" charset="0"/>
              </a:rPr>
              <a:t> of purchases:</a:t>
            </a:r>
          </a:p>
          <a:p>
            <a:pPr lvl="1"/>
            <a:endParaRPr lang="en-IN"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Similarity between items (and not users) is considered to make predictions</a:t>
            </a:r>
          </a:p>
          <a:p>
            <a:pPr lvl="1"/>
            <a:endParaRPr lang="en-IN" sz="1600" dirty="0">
              <a:latin typeface="Times New Roman" panose="02020603050405020304" pitchFamily="18" charset="0"/>
              <a:cs typeface="Times New Roman" panose="02020603050405020304" pitchFamily="18" charset="0"/>
            </a:endParaRPr>
          </a:p>
          <a:p>
            <a:pPr lvl="1"/>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248149" y="3709987"/>
            <a:ext cx="2201551" cy="2598738"/>
          </a:xfrm>
          <a:prstGeom prst="rect">
            <a:avLst/>
          </a:prstGeom>
        </p:spPr>
      </p:pic>
    </p:spTree>
    <p:extLst>
      <p:ext uri="{BB962C8B-B14F-4D97-AF65-F5344CB8AC3E}">
        <p14:creationId xmlns:p14="http://schemas.microsoft.com/office/powerpoint/2010/main" val="377219388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149898</TotalTime>
  <Words>1102</Words>
  <Application>Microsoft Office PowerPoint</Application>
  <PresentationFormat>Widescreen</PresentationFormat>
  <Paragraphs>150</Paragraphs>
  <Slides>21</Slides>
  <Notes>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21</vt:i4>
      </vt:variant>
    </vt:vector>
  </HeadingPairs>
  <TitlesOfParts>
    <vt:vector size="29" baseType="lpstr">
      <vt:lpstr>Candara</vt:lpstr>
      <vt:lpstr>Corbel</vt:lpstr>
      <vt:lpstr>Times New Roman</vt:lpstr>
      <vt:lpstr>Calibri</vt:lpstr>
      <vt:lpstr>Arial</vt:lpstr>
      <vt:lpstr>Office Theme</vt:lpstr>
      <vt:lpstr>1_Office Theme</vt:lpstr>
      <vt:lpstr>5_Office Theme</vt:lpstr>
      <vt:lpstr>Collaborative Filtering in RS</vt:lpstr>
      <vt:lpstr>PowerPoint Presentation</vt:lpstr>
      <vt:lpstr>PowerPoint Presentation</vt:lpstr>
      <vt:lpstr>PowerPoint Presentation</vt:lpstr>
      <vt:lpstr>Learning Objectives </vt:lpstr>
      <vt:lpstr>Introduction to collaborative filtering</vt:lpstr>
      <vt:lpstr>PowerPoint Presentation</vt:lpstr>
      <vt:lpstr>User based CF</vt:lpstr>
      <vt:lpstr>Item based CF</vt:lpstr>
      <vt:lpstr>How to compute similarity</vt:lpstr>
      <vt:lpstr>User based CF Vs. Item based CF</vt:lpstr>
      <vt:lpstr>Strengths and issues of CF</vt:lpstr>
      <vt:lpstr>Matrix Factorization Based approach using SVD</vt:lpstr>
      <vt:lpstr> Performing SVD on different dataset </vt:lpstr>
      <vt:lpstr>PowerPoint Presentation</vt:lpstr>
      <vt:lpstr>PowerPoint Presentation</vt:lpstr>
      <vt:lpstr>Hands on exercise on collaborating filtering models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Visualization</dc:title>
  <cp:lastModifiedBy>Sulekha Aloorravi</cp:lastModifiedBy>
  <cp:revision>431</cp:revision>
  <dcterms:modified xsi:type="dcterms:W3CDTF">2019-12-22T08:21:38Z</dcterms:modified>
</cp:coreProperties>
</file>