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562-F62D-43B2-931F-A34A954FE43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45B6-D301-48A3-90DA-11307182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4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FA52-86B5-4BC9-B419-A71021AA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925"/>
            <a:ext cx="9144000" cy="264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688C7-4E90-43B7-85B3-DAA0795F9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6500"/>
            <a:ext cx="9144000" cy="2649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955FB6-DC88-4A7E-8832-30DEE4C83101}"/>
              </a:ext>
            </a:extLst>
          </p:cNvPr>
          <p:cNvSpPr txBox="1"/>
          <p:nvPr/>
        </p:nvSpPr>
        <p:spPr>
          <a:xfrm>
            <a:off x="0" y="380000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GBM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A8D14-826F-44F7-97A6-F34E975469BB}"/>
              </a:ext>
            </a:extLst>
          </p:cNvPr>
          <p:cNvSpPr txBox="1"/>
          <p:nvPr/>
        </p:nvSpPr>
        <p:spPr>
          <a:xfrm>
            <a:off x="-1" y="618516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NN</a:t>
            </a:r>
          </a:p>
        </p:txBody>
      </p:sp>
    </p:spTree>
    <p:extLst>
      <p:ext uri="{BB962C8B-B14F-4D97-AF65-F5344CB8AC3E}">
        <p14:creationId xmlns:p14="http://schemas.microsoft.com/office/powerpoint/2010/main" val="2039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Trinastic, Jonathan</dc:creator>
  <cp:lastModifiedBy>Trinastic, Jonathan</cp:lastModifiedBy>
  <cp:revision>1</cp:revision>
  <dcterms:created xsi:type="dcterms:W3CDTF">2018-12-20T19:01:51Z</dcterms:created>
  <dcterms:modified xsi:type="dcterms:W3CDTF">2018-12-20T19:03:00Z</dcterms:modified>
</cp:coreProperties>
</file>