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Viga"/>
      <p:regular r:id="rId26"/>
    </p:embeddedFont>
    <p:embeddedFont>
      <p:font typeface="DM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Justin Pudique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1" orient="horz"/>
        <p:guide pos="2880"/>
        <p:guide pos="456"/>
        <p:guide pos="1732" orient="horz"/>
        <p:guide pos="266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Viga-regular.fntdata"/><Relationship Id="rId25" Type="http://schemas.openxmlformats.org/officeDocument/2006/relationships/slide" Target="slides/slide19.xml"/><Relationship Id="rId28" Type="http://schemas.openxmlformats.org/officeDocument/2006/relationships/font" Target="fonts/DMSans-bold.fntdata"/><Relationship Id="rId27" Type="http://schemas.openxmlformats.org/officeDocument/2006/relationships/font" Target="fonts/DM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DM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DM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4-23T22:38:39.298">
    <p:pos x="328" y="2209"/>
    <p:text>Honeypot - Designed to mimic targets of cyber attacks to detect or study attackers.</p:text>
  </p:cm>
  <p:cm authorId="0" idx="2" dt="2024-04-23T22:37:09.188">
    <p:pos x="328" y="2309"/>
    <p:text>S3 - Object Storage Service - Customers can store any amount of data: websites, moblile apps, backup and restore, archive, etc.</p:text>
  </p:cm>
  <p:cm authorId="0" idx="3" dt="2024-04-23T22:40:03.397">
    <p:pos x="328" y="2409"/>
    <p:text>Bucket - Containers for objects stored in Amazon S3</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6bb4ddd667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6bb4ddd667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cf1ab4a471_3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cf1ab4a471_3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cf1ab4a471_3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cf1ab4a471_3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cf1ab4a471_3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cf1ab4a471_3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cf1ab4a471_3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cf1ab4a471_3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cf1ab4a471_3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cf1ab4a471_3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cf1ab4a471_3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cf1ab4a471_3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cf1ab4a471_3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cf1ab4a471_3_1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cf1ab4a471_3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cf1ab4a471_3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cf1ab4a47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cf1ab4a47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cf1ab4a471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cf1ab4a471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cf1ab4a471_3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cf1ab4a471_3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cf1ab4a471_3_1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cf1ab4a471_3_1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cf1ab4a471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cf1ab4a471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cf1ab4a471_3_1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cf1ab4a471_3_1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cf1ab4a471_3_1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cf1ab4a471_3_1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cf1ab4a47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cf1ab4a47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6bb4ddd667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6bb4ddd667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974350" y="527325"/>
            <a:ext cx="3769500" cy="2915100"/>
          </a:xfrm>
          <a:prstGeom prst="rect">
            <a:avLst/>
          </a:prstGeom>
        </p:spPr>
        <p:txBody>
          <a:bodyPr anchorCtr="0" anchor="b" bIns="91425" lIns="91425" spcFirstLastPara="1" rIns="91425" wrap="square" tIns="91425">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p:txBody>
      </p:sp>
      <p:sp>
        <p:nvSpPr>
          <p:cNvPr id="10" name="Google Shape;10;p2"/>
          <p:cNvSpPr txBox="1"/>
          <p:nvPr>
            <p:ph idx="1" type="subTitle"/>
          </p:nvPr>
        </p:nvSpPr>
        <p:spPr>
          <a:xfrm>
            <a:off x="4974350" y="3518775"/>
            <a:ext cx="38763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8BE3FF"/>
            </a:gs>
            <a:gs pos="100000">
              <a:srgbClr val="ACFFD9"/>
            </a:gs>
          </a:gsLst>
          <a:lin ang="5400700" scaled="0"/>
        </a:gradFill>
      </p:bgPr>
    </p:bg>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gradFill>
          <a:gsLst>
            <a:gs pos="0">
              <a:srgbClr val="8BE3FF"/>
            </a:gs>
            <a:gs pos="100000">
              <a:srgbClr val="ACFFD9"/>
            </a:gs>
          </a:gsLst>
          <a:lin ang="5400012" scaled="0"/>
        </a:gradFill>
      </p:bgPr>
    </p:bg>
    <p:spTree>
      <p:nvGrpSpPr>
        <p:cNvPr id="45" name="Shape 45"/>
        <p:cNvGrpSpPr/>
        <p:nvPr/>
      </p:nvGrpSpPr>
      <p:grpSpPr>
        <a:xfrm>
          <a:off x="0" y="0"/>
          <a:ext cx="0" cy="0"/>
          <a:chOff x="0" y="0"/>
          <a:chExt cx="0" cy="0"/>
        </a:xfrm>
      </p:grpSpPr>
      <p:sp>
        <p:nvSpPr>
          <p:cNvPr id="46" name="Google Shape;46;p13"/>
          <p:cNvSpPr txBox="1"/>
          <p:nvPr>
            <p:ph type="ctrTitle"/>
          </p:nvPr>
        </p:nvSpPr>
        <p:spPr>
          <a:xfrm>
            <a:off x="572003" y="614888"/>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47" name="Google Shape;47;p13"/>
          <p:cNvSpPr txBox="1"/>
          <p:nvPr>
            <p:ph idx="1" type="subTitle"/>
          </p:nvPr>
        </p:nvSpPr>
        <p:spPr>
          <a:xfrm>
            <a:off x="572003" y="1013113"/>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48" name="Google Shape;48;p13"/>
          <p:cNvSpPr txBox="1"/>
          <p:nvPr>
            <p:ph idx="2" type="ctrTitle"/>
          </p:nvPr>
        </p:nvSpPr>
        <p:spPr>
          <a:xfrm>
            <a:off x="572003" y="20550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49" name="Google Shape;49;p13"/>
          <p:cNvSpPr txBox="1"/>
          <p:nvPr>
            <p:ph idx="3" type="subTitle"/>
          </p:nvPr>
        </p:nvSpPr>
        <p:spPr>
          <a:xfrm>
            <a:off x="572003" y="24533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50" name="Google Shape;50;p13"/>
          <p:cNvSpPr txBox="1"/>
          <p:nvPr>
            <p:ph idx="4" type="ctrTitle"/>
          </p:nvPr>
        </p:nvSpPr>
        <p:spPr>
          <a:xfrm>
            <a:off x="572003" y="34952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51" name="Google Shape;51;p13"/>
          <p:cNvSpPr txBox="1"/>
          <p:nvPr>
            <p:ph idx="5" type="subTitle"/>
          </p:nvPr>
        </p:nvSpPr>
        <p:spPr>
          <a:xfrm>
            <a:off x="572003" y="38935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52" name="Google Shape;52;p13"/>
          <p:cNvSpPr txBox="1"/>
          <p:nvPr>
            <p:ph hasCustomPrompt="1" idx="6" type="title"/>
          </p:nvPr>
        </p:nvSpPr>
        <p:spPr>
          <a:xfrm>
            <a:off x="3377303" y="739713"/>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p:nvPr>
            <p:ph hasCustomPrompt="1" idx="7" type="title"/>
          </p:nvPr>
        </p:nvSpPr>
        <p:spPr>
          <a:xfrm>
            <a:off x="3377303" y="217665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p:nvPr>
            <p:ph hasCustomPrompt="1" idx="8" type="title"/>
          </p:nvPr>
        </p:nvSpPr>
        <p:spPr>
          <a:xfrm>
            <a:off x="3377303" y="361360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p:nvPr>
            <p:ph hasCustomPrompt="1" idx="9" type="title"/>
          </p:nvPr>
        </p:nvSpPr>
        <p:spPr>
          <a:xfrm>
            <a:off x="4574503" y="739713"/>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6" name="Google Shape;56;p13"/>
          <p:cNvSpPr txBox="1"/>
          <p:nvPr>
            <p:ph hasCustomPrompt="1" idx="13" type="title"/>
          </p:nvPr>
        </p:nvSpPr>
        <p:spPr>
          <a:xfrm>
            <a:off x="4574503" y="217665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7" name="Google Shape;57;p13"/>
          <p:cNvSpPr txBox="1"/>
          <p:nvPr>
            <p:ph hasCustomPrompt="1" idx="14" type="title"/>
          </p:nvPr>
        </p:nvSpPr>
        <p:spPr>
          <a:xfrm>
            <a:off x="4574503" y="361360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8" name="Google Shape;58;p13"/>
          <p:cNvSpPr txBox="1"/>
          <p:nvPr>
            <p:ph idx="15" type="ctrTitle"/>
          </p:nvPr>
        </p:nvSpPr>
        <p:spPr>
          <a:xfrm>
            <a:off x="5842903" y="614888"/>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59" name="Google Shape;59;p13"/>
          <p:cNvSpPr txBox="1"/>
          <p:nvPr>
            <p:ph idx="16" type="subTitle"/>
          </p:nvPr>
        </p:nvSpPr>
        <p:spPr>
          <a:xfrm>
            <a:off x="5842903" y="1013113"/>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0" name="Google Shape;60;p13"/>
          <p:cNvSpPr txBox="1"/>
          <p:nvPr>
            <p:ph idx="17" type="ctrTitle"/>
          </p:nvPr>
        </p:nvSpPr>
        <p:spPr>
          <a:xfrm>
            <a:off x="5842903" y="20550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1" name="Google Shape;61;p13"/>
          <p:cNvSpPr txBox="1"/>
          <p:nvPr>
            <p:ph idx="18" type="subTitle"/>
          </p:nvPr>
        </p:nvSpPr>
        <p:spPr>
          <a:xfrm>
            <a:off x="5842903" y="24533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2" name="Google Shape;62;p13"/>
          <p:cNvSpPr txBox="1"/>
          <p:nvPr>
            <p:ph idx="19" type="ctrTitle"/>
          </p:nvPr>
        </p:nvSpPr>
        <p:spPr>
          <a:xfrm>
            <a:off x="5842903" y="34952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3" name="Google Shape;63;p13"/>
          <p:cNvSpPr txBox="1"/>
          <p:nvPr>
            <p:ph idx="20" type="subTitle"/>
          </p:nvPr>
        </p:nvSpPr>
        <p:spPr>
          <a:xfrm>
            <a:off x="5842903" y="38935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spTree>
      <p:nvGrpSpPr>
        <p:cNvPr id="64"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66" name="Google Shape;66;p1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14"/>
          <p:cNvSpPr txBox="1"/>
          <p:nvPr>
            <p:ph idx="1" type="body"/>
          </p:nvPr>
        </p:nvSpPr>
        <p:spPr>
          <a:xfrm>
            <a:off x="5267775" y="2040625"/>
            <a:ext cx="2785200" cy="1789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ONE_COLUMN_TEXT_1_1">
    <p:spTree>
      <p:nvGrpSpPr>
        <p:cNvPr id="68"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0" name="Google Shape;70;p15"/>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5"/>
          <p:cNvSpPr txBox="1"/>
          <p:nvPr>
            <p:ph idx="1" type="body"/>
          </p:nvPr>
        </p:nvSpPr>
        <p:spPr>
          <a:xfrm>
            <a:off x="5953575" y="3447525"/>
            <a:ext cx="2430300" cy="114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2" name="Google Shape;72;p15"/>
          <p:cNvSpPr txBox="1"/>
          <p:nvPr>
            <p:ph idx="2" type="title"/>
          </p:nvPr>
        </p:nvSpPr>
        <p:spPr>
          <a:xfrm>
            <a:off x="5953575" y="2949674"/>
            <a:ext cx="24303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ONE_COLUMN_TEXT_1_1_1">
    <p:spTree>
      <p:nvGrpSpPr>
        <p:cNvPr id="73"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5" name="Google Shape;75;p1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6"/>
          <p:cNvSpPr txBox="1"/>
          <p:nvPr>
            <p:ph idx="1" type="body"/>
          </p:nvPr>
        </p:nvSpPr>
        <p:spPr>
          <a:xfrm>
            <a:off x="5316193"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7" name="Google Shape;77;p16"/>
          <p:cNvSpPr txBox="1"/>
          <p:nvPr>
            <p:ph idx="2" type="title"/>
          </p:nvPr>
        </p:nvSpPr>
        <p:spPr>
          <a:xfrm>
            <a:off x="5316193"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8" name="Google Shape;78;p16"/>
          <p:cNvSpPr txBox="1"/>
          <p:nvPr>
            <p:ph idx="3" type="body"/>
          </p:nvPr>
        </p:nvSpPr>
        <p:spPr>
          <a:xfrm>
            <a:off x="1199212"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9" name="Google Shape;79;p16"/>
          <p:cNvSpPr txBox="1"/>
          <p:nvPr>
            <p:ph idx="4" type="title"/>
          </p:nvPr>
        </p:nvSpPr>
        <p:spPr>
          <a:xfrm>
            <a:off x="1199212"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ONE_COLUMN_TEXT_1_1_1_1">
    <p:bg>
      <p:bgPr>
        <a:gradFill>
          <a:gsLst>
            <a:gs pos="0">
              <a:srgbClr val="8BE3FF"/>
            </a:gs>
            <a:gs pos="100000">
              <a:srgbClr val="ACFFD9"/>
            </a:gs>
          </a:gsLst>
          <a:lin ang="5400700" scaled="0"/>
        </a:gradFill>
      </p:bgPr>
    </p:bg>
    <p:spTree>
      <p:nvGrpSpPr>
        <p:cNvPr id="80"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82" name="Google Shape;82;p1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7"/>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4" name="Google Shape;84;p17"/>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5" name="Google Shape;85;p17"/>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6" name="Google Shape;86;p17"/>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7" name="Google Shape;87;p17"/>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8" name="Google Shape;88;p17"/>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ONE_COLUMN_TEXT_1_1_1_2">
    <p:spTree>
      <p:nvGrpSpPr>
        <p:cNvPr id="89"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91" name="Google Shape;91;p1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2" name="Google Shape;92;p18"/>
          <p:cNvSpPr txBox="1"/>
          <p:nvPr>
            <p:ph idx="1" type="body"/>
          </p:nvPr>
        </p:nvSpPr>
        <p:spPr>
          <a:xfrm>
            <a:off x="4933300" y="18799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3" name="Google Shape;93;p18"/>
          <p:cNvSpPr txBox="1"/>
          <p:nvPr>
            <p:ph idx="2" type="title"/>
          </p:nvPr>
        </p:nvSpPr>
        <p:spPr>
          <a:xfrm>
            <a:off x="4933300" y="15085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4" name="Google Shape;94;p18"/>
          <p:cNvSpPr txBox="1"/>
          <p:nvPr>
            <p:ph idx="3" type="body"/>
          </p:nvPr>
        </p:nvSpPr>
        <p:spPr>
          <a:xfrm>
            <a:off x="4933300" y="35951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5" name="Google Shape;95;p18"/>
          <p:cNvSpPr txBox="1"/>
          <p:nvPr>
            <p:ph idx="4" type="title"/>
          </p:nvPr>
        </p:nvSpPr>
        <p:spPr>
          <a:xfrm>
            <a:off x="4933300" y="32237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_HEADER_1">
    <p:bg>
      <p:bgPr>
        <a:gradFill>
          <a:gsLst>
            <a:gs pos="0">
              <a:srgbClr val="8BE3FF"/>
            </a:gs>
            <a:gs pos="100000">
              <a:srgbClr val="ACFFD9"/>
            </a:gs>
          </a:gsLst>
          <a:lin ang="5400012" scaled="0"/>
        </a:gradFill>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4288151" y="1458975"/>
            <a:ext cx="3967500" cy="167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98" name="Google Shape;98;p19"/>
          <p:cNvSpPr txBox="1"/>
          <p:nvPr>
            <p:ph idx="1" type="subTitle"/>
          </p:nvPr>
        </p:nvSpPr>
        <p:spPr>
          <a:xfrm>
            <a:off x="5277851" y="3087550"/>
            <a:ext cx="29778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a:solidFill>
                  <a:srgbClr val="1F1C51"/>
                </a:solidFill>
              </a:defRPr>
            </a:lvl1pPr>
            <a:lvl2pPr lvl="1" rtl="0" algn="r">
              <a:lnSpc>
                <a:spcPct val="100000"/>
              </a:lnSpc>
              <a:spcBef>
                <a:spcPts val="0"/>
              </a:spcBef>
              <a:spcAft>
                <a:spcPts val="0"/>
              </a:spcAft>
              <a:buClr>
                <a:srgbClr val="1F1C51"/>
              </a:buClr>
              <a:buSzPts val="2800"/>
              <a:buNone/>
              <a:defRPr sz="2800">
                <a:solidFill>
                  <a:srgbClr val="1F1C51"/>
                </a:solidFill>
              </a:defRPr>
            </a:lvl2pPr>
            <a:lvl3pPr lvl="2" rtl="0" algn="r">
              <a:lnSpc>
                <a:spcPct val="100000"/>
              </a:lnSpc>
              <a:spcBef>
                <a:spcPts val="0"/>
              </a:spcBef>
              <a:spcAft>
                <a:spcPts val="0"/>
              </a:spcAft>
              <a:buClr>
                <a:srgbClr val="1F1C51"/>
              </a:buClr>
              <a:buSzPts val="2800"/>
              <a:buNone/>
              <a:defRPr sz="2800">
                <a:solidFill>
                  <a:srgbClr val="1F1C51"/>
                </a:solidFill>
              </a:defRPr>
            </a:lvl3pPr>
            <a:lvl4pPr lvl="3" rtl="0" algn="r">
              <a:lnSpc>
                <a:spcPct val="100000"/>
              </a:lnSpc>
              <a:spcBef>
                <a:spcPts val="0"/>
              </a:spcBef>
              <a:spcAft>
                <a:spcPts val="0"/>
              </a:spcAft>
              <a:buClr>
                <a:srgbClr val="1F1C51"/>
              </a:buClr>
              <a:buSzPts val="2800"/>
              <a:buNone/>
              <a:defRPr sz="2800">
                <a:solidFill>
                  <a:srgbClr val="1F1C51"/>
                </a:solidFill>
              </a:defRPr>
            </a:lvl4pPr>
            <a:lvl5pPr lvl="4" rtl="0" algn="r">
              <a:lnSpc>
                <a:spcPct val="100000"/>
              </a:lnSpc>
              <a:spcBef>
                <a:spcPts val="0"/>
              </a:spcBef>
              <a:spcAft>
                <a:spcPts val="0"/>
              </a:spcAft>
              <a:buClr>
                <a:srgbClr val="1F1C51"/>
              </a:buClr>
              <a:buSzPts val="2800"/>
              <a:buNone/>
              <a:defRPr sz="2800">
                <a:solidFill>
                  <a:srgbClr val="1F1C51"/>
                </a:solidFill>
              </a:defRPr>
            </a:lvl5pPr>
            <a:lvl6pPr lvl="5" rtl="0" algn="r">
              <a:lnSpc>
                <a:spcPct val="100000"/>
              </a:lnSpc>
              <a:spcBef>
                <a:spcPts val="0"/>
              </a:spcBef>
              <a:spcAft>
                <a:spcPts val="0"/>
              </a:spcAft>
              <a:buClr>
                <a:srgbClr val="1F1C51"/>
              </a:buClr>
              <a:buSzPts val="2800"/>
              <a:buNone/>
              <a:defRPr sz="2800">
                <a:solidFill>
                  <a:srgbClr val="1F1C51"/>
                </a:solidFill>
              </a:defRPr>
            </a:lvl6pPr>
            <a:lvl7pPr lvl="6" rtl="0" algn="r">
              <a:lnSpc>
                <a:spcPct val="100000"/>
              </a:lnSpc>
              <a:spcBef>
                <a:spcPts val="0"/>
              </a:spcBef>
              <a:spcAft>
                <a:spcPts val="0"/>
              </a:spcAft>
              <a:buClr>
                <a:srgbClr val="1F1C51"/>
              </a:buClr>
              <a:buSzPts val="2800"/>
              <a:buNone/>
              <a:defRPr sz="2800">
                <a:solidFill>
                  <a:srgbClr val="1F1C51"/>
                </a:solidFill>
              </a:defRPr>
            </a:lvl7pPr>
            <a:lvl8pPr lvl="7" rtl="0" algn="r">
              <a:lnSpc>
                <a:spcPct val="100000"/>
              </a:lnSpc>
              <a:spcBef>
                <a:spcPts val="0"/>
              </a:spcBef>
              <a:spcAft>
                <a:spcPts val="0"/>
              </a:spcAft>
              <a:buClr>
                <a:srgbClr val="1F1C51"/>
              </a:buClr>
              <a:buSzPts val="2800"/>
              <a:buNone/>
              <a:defRPr sz="2800">
                <a:solidFill>
                  <a:srgbClr val="1F1C51"/>
                </a:solidFill>
              </a:defRPr>
            </a:lvl8pPr>
            <a:lvl9pPr lvl="8" rtl="0" algn="r">
              <a:lnSpc>
                <a:spcPct val="100000"/>
              </a:lnSpc>
              <a:spcBef>
                <a:spcPts val="0"/>
              </a:spcBef>
              <a:spcAft>
                <a:spcPts val="0"/>
              </a:spcAft>
              <a:buClr>
                <a:srgbClr val="1F1C51"/>
              </a:buClr>
              <a:buSzPts val="2800"/>
              <a:buNone/>
              <a:defRPr sz="2800">
                <a:solidFill>
                  <a:srgbClr val="1F1C51"/>
                </a:solidFill>
              </a:defRPr>
            </a:lvl9pPr>
          </a:lstStyle>
          <a:p/>
        </p:txBody>
      </p:sp>
      <p:sp>
        <p:nvSpPr>
          <p:cNvPr id="99" name="Google Shape;99;p19"/>
          <p:cNvSpPr txBox="1"/>
          <p:nvPr>
            <p:ph hasCustomPrompt="1" idx="2" type="title"/>
          </p:nvPr>
        </p:nvSpPr>
        <p:spPr>
          <a:xfrm>
            <a:off x="5597951" y="792425"/>
            <a:ext cx="2657700" cy="79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1">
    <p:bg>
      <p:bgPr>
        <a:gradFill>
          <a:gsLst>
            <a:gs pos="0">
              <a:srgbClr val="8BE3FF"/>
            </a:gs>
            <a:gs pos="100000">
              <a:srgbClr val="ACFFD9"/>
            </a:gs>
          </a:gsLst>
          <a:lin ang="5400700" scaled="0"/>
        </a:gradFill>
      </p:bgPr>
    </p:bg>
    <p:spTree>
      <p:nvGrpSpPr>
        <p:cNvPr id="100"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02" name="Google Shape;102;p2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8BE3FF"/>
            </a:gs>
            <a:gs pos="100000">
              <a:srgbClr val="ACFFD9"/>
            </a:gs>
          </a:gsLst>
          <a:lin ang="5400012" scaled="0"/>
        </a:gra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876325" y="1458975"/>
            <a:ext cx="4559100" cy="167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3"/>
          <p:cNvSpPr txBox="1"/>
          <p:nvPr>
            <p:ph idx="1" type="subTitle"/>
          </p:nvPr>
        </p:nvSpPr>
        <p:spPr>
          <a:xfrm>
            <a:off x="876325" y="3087550"/>
            <a:ext cx="29778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 name="Google Shape;14;p3"/>
          <p:cNvSpPr txBox="1"/>
          <p:nvPr>
            <p:ph hasCustomPrompt="1" idx="2" type="title"/>
          </p:nvPr>
        </p:nvSpPr>
        <p:spPr>
          <a:xfrm>
            <a:off x="876325" y="792425"/>
            <a:ext cx="2657700" cy="792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ONE_COLUMN_TEXT_1_1_1_3">
    <p:spTree>
      <p:nvGrpSpPr>
        <p:cNvPr id="103" name="Shape 103"/>
        <p:cNvGrpSpPr/>
        <p:nvPr/>
      </p:nvGrpSpPr>
      <p:grpSpPr>
        <a:xfrm>
          <a:off x="0" y="0"/>
          <a:ext cx="0" cy="0"/>
          <a:chOff x="0" y="0"/>
          <a:chExt cx="0" cy="0"/>
        </a:xfrm>
      </p:grpSpPr>
      <p:cxnSp>
        <p:nvCxnSpPr>
          <p:cNvPr id="104" name="Google Shape;104;p21"/>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05" name="Google Shape;105;p2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21"/>
          <p:cNvSpPr txBox="1"/>
          <p:nvPr>
            <p:ph idx="1" type="body"/>
          </p:nvPr>
        </p:nvSpPr>
        <p:spPr>
          <a:xfrm>
            <a:off x="1010100"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7" name="Google Shape;107;p21"/>
          <p:cNvSpPr txBox="1"/>
          <p:nvPr>
            <p:ph idx="2" type="title"/>
          </p:nvPr>
        </p:nvSpPr>
        <p:spPr>
          <a:xfrm>
            <a:off x="1010088"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8" name="Google Shape;108;p21"/>
          <p:cNvSpPr txBox="1"/>
          <p:nvPr>
            <p:ph idx="3" type="body"/>
          </p:nvPr>
        </p:nvSpPr>
        <p:spPr>
          <a:xfrm>
            <a:off x="2891901"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9" name="Google Shape;109;p21"/>
          <p:cNvSpPr txBox="1"/>
          <p:nvPr>
            <p:ph idx="4" type="title"/>
          </p:nvPr>
        </p:nvSpPr>
        <p:spPr>
          <a:xfrm>
            <a:off x="2891894"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0" name="Google Shape;110;p21"/>
          <p:cNvSpPr txBox="1"/>
          <p:nvPr>
            <p:ph idx="5" type="body"/>
          </p:nvPr>
        </p:nvSpPr>
        <p:spPr>
          <a:xfrm>
            <a:off x="4773703"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1" name="Google Shape;111;p21"/>
          <p:cNvSpPr txBox="1"/>
          <p:nvPr>
            <p:ph idx="6" type="title"/>
          </p:nvPr>
        </p:nvSpPr>
        <p:spPr>
          <a:xfrm>
            <a:off x="4773701"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2" name="Google Shape;112;p21"/>
          <p:cNvSpPr txBox="1"/>
          <p:nvPr>
            <p:ph idx="7" type="body"/>
          </p:nvPr>
        </p:nvSpPr>
        <p:spPr>
          <a:xfrm>
            <a:off x="6655504"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3" name="Google Shape;113;p21"/>
          <p:cNvSpPr txBox="1"/>
          <p:nvPr>
            <p:ph idx="8" type="title"/>
          </p:nvPr>
        </p:nvSpPr>
        <p:spPr>
          <a:xfrm>
            <a:off x="6655507"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_HEADER_1_1">
    <p:bg>
      <p:bgPr>
        <a:gradFill>
          <a:gsLst>
            <a:gs pos="0">
              <a:srgbClr val="8BE3FF"/>
            </a:gs>
            <a:gs pos="100000">
              <a:srgbClr val="ACFFD9"/>
            </a:gs>
          </a:gsLst>
          <a:lin ang="5400012" scaled="0"/>
        </a:gra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2588250" y="1458975"/>
            <a:ext cx="3967500" cy="167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6" name="Google Shape;116;p22"/>
          <p:cNvSpPr txBox="1"/>
          <p:nvPr>
            <p:ph idx="1" type="subTitle"/>
          </p:nvPr>
        </p:nvSpPr>
        <p:spPr>
          <a:xfrm>
            <a:off x="3083100" y="3087550"/>
            <a:ext cx="29778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1F1C51"/>
              </a:buClr>
              <a:buSzPts val="1800"/>
              <a:buNone/>
              <a:defRPr>
                <a:solidFill>
                  <a:srgbClr val="1F1C51"/>
                </a:solidFill>
              </a:defRPr>
            </a:lvl1pPr>
            <a:lvl2pPr lvl="1" rtl="0" algn="ctr">
              <a:lnSpc>
                <a:spcPct val="100000"/>
              </a:lnSpc>
              <a:spcBef>
                <a:spcPts val="0"/>
              </a:spcBef>
              <a:spcAft>
                <a:spcPts val="0"/>
              </a:spcAft>
              <a:buClr>
                <a:srgbClr val="1F1C51"/>
              </a:buClr>
              <a:buSzPts val="2800"/>
              <a:buNone/>
              <a:defRPr sz="2800">
                <a:solidFill>
                  <a:srgbClr val="1F1C51"/>
                </a:solidFill>
              </a:defRPr>
            </a:lvl2pPr>
            <a:lvl3pPr lvl="2" rtl="0" algn="ctr">
              <a:lnSpc>
                <a:spcPct val="100000"/>
              </a:lnSpc>
              <a:spcBef>
                <a:spcPts val="0"/>
              </a:spcBef>
              <a:spcAft>
                <a:spcPts val="0"/>
              </a:spcAft>
              <a:buClr>
                <a:srgbClr val="1F1C51"/>
              </a:buClr>
              <a:buSzPts val="2800"/>
              <a:buNone/>
              <a:defRPr sz="2800">
                <a:solidFill>
                  <a:srgbClr val="1F1C51"/>
                </a:solidFill>
              </a:defRPr>
            </a:lvl3pPr>
            <a:lvl4pPr lvl="3" rtl="0" algn="ctr">
              <a:lnSpc>
                <a:spcPct val="100000"/>
              </a:lnSpc>
              <a:spcBef>
                <a:spcPts val="0"/>
              </a:spcBef>
              <a:spcAft>
                <a:spcPts val="0"/>
              </a:spcAft>
              <a:buClr>
                <a:srgbClr val="1F1C51"/>
              </a:buClr>
              <a:buSzPts val="2800"/>
              <a:buNone/>
              <a:defRPr sz="2800">
                <a:solidFill>
                  <a:srgbClr val="1F1C51"/>
                </a:solidFill>
              </a:defRPr>
            </a:lvl4pPr>
            <a:lvl5pPr lvl="4" rtl="0" algn="ctr">
              <a:lnSpc>
                <a:spcPct val="100000"/>
              </a:lnSpc>
              <a:spcBef>
                <a:spcPts val="0"/>
              </a:spcBef>
              <a:spcAft>
                <a:spcPts val="0"/>
              </a:spcAft>
              <a:buClr>
                <a:srgbClr val="1F1C51"/>
              </a:buClr>
              <a:buSzPts val="2800"/>
              <a:buNone/>
              <a:defRPr sz="2800">
                <a:solidFill>
                  <a:srgbClr val="1F1C51"/>
                </a:solidFill>
              </a:defRPr>
            </a:lvl5pPr>
            <a:lvl6pPr lvl="5" rtl="0" algn="ctr">
              <a:lnSpc>
                <a:spcPct val="100000"/>
              </a:lnSpc>
              <a:spcBef>
                <a:spcPts val="0"/>
              </a:spcBef>
              <a:spcAft>
                <a:spcPts val="0"/>
              </a:spcAft>
              <a:buClr>
                <a:srgbClr val="1F1C51"/>
              </a:buClr>
              <a:buSzPts val="2800"/>
              <a:buNone/>
              <a:defRPr sz="2800">
                <a:solidFill>
                  <a:srgbClr val="1F1C51"/>
                </a:solidFill>
              </a:defRPr>
            </a:lvl6pPr>
            <a:lvl7pPr lvl="6" rtl="0" algn="ctr">
              <a:lnSpc>
                <a:spcPct val="100000"/>
              </a:lnSpc>
              <a:spcBef>
                <a:spcPts val="0"/>
              </a:spcBef>
              <a:spcAft>
                <a:spcPts val="0"/>
              </a:spcAft>
              <a:buClr>
                <a:srgbClr val="1F1C51"/>
              </a:buClr>
              <a:buSzPts val="2800"/>
              <a:buNone/>
              <a:defRPr sz="2800">
                <a:solidFill>
                  <a:srgbClr val="1F1C51"/>
                </a:solidFill>
              </a:defRPr>
            </a:lvl7pPr>
            <a:lvl8pPr lvl="7" rtl="0" algn="ctr">
              <a:lnSpc>
                <a:spcPct val="100000"/>
              </a:lnSpc>
              <a:spcBef>
                <a:spcPts val="0"/>
              </a:spcBef>
              <a:spcAft>
                <a:spcPts val="0"/>
              </a:spcAft>
              <a:buClr>
                <a:srgbClr val="1F1C51"/>
              </a:buClr>
              <a:buSzPts val="2800"/>
              <a:buNone/>
              <a:defRPr sz="2800">
                <a:solidFill>
                  <a:srgbClr val="1F1C51"/>
                </a:solidFill>
              </a:defRPr>
            </a:lvl8pPr>
            <a:lvl9pPr lvl="8" rtl="0" algn="ctr">
              <a:lnSpc>
                <a:spcPct val="100000"/>
              </a:lnSpc>
              <a:spcBef>
                <a:spcPts val="0"/>
              </a:spcBef>
              <a:spcAft>
                <a:spcPts val="0"/>
              </a:spcAft>
              <a:buClr>
                <a:srgbClr val="1F1C51"/>
              </a:buClr>
              <a:buSzPts val="2800"/>
              <a:buNone/>
              <a:defRPr sz="2800">
                <a:solidFill>
                  <a:srgbClr val="1F1C51"/>
                </a:solidFill>
              </a:defRPr>
            </a:lvl9pPr>
          </a:lstStyle>
          <a:p/>
        </p:txBody>
      </p:sp>
      <p:sp>
        <p:nvSpPr>
          <p:cNvPr id="117" name="Google Shape;117;p22"/>
          <p:cNvSpPr txBox="1"/>
          <p:nvPr>
            <p:ph hasCustomPrompt="1" idx="2" type="title"/>
          </p:nvPr>
        </p:nvSpPr>
        <p:spPr>
          <a:xfrm>
            <a:off x="3243150" y="792425"/>
            <a:ext cx="2657700" cy="7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ONE_COLUMN_TEXT_1_1_1_1_1">
    <p:bg>
      <p:bgPr>
        <a:gradFill>
          <a:gsLst>
            <a:gs pos="0">
              <a:srgbClr val="8BE3FF"/>
            </a:gs>
            <a:gs pos="100000">
              <a:srgbClr val="ACFFD9"/>
            </a:gs>
          </a:gsLst>
          <a:lin ang="5400700" scaled="0"/>
        </a:gradFill>
      </p:bgPr>
    </p:bg>
    <p:spTree>
      <p:nvGrpSpPr>
        <p:cNvPr id="118"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20" name="Google Shape;120;p2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23"/>
          <p:cNvSpPr txBox="1"/>
          <p:nvPr>
            <p:ph idx="1" type="body"/>
          </p:nvPr>
        </p:nvSpPr>
        <p:spPr>
          <a:xfrm>
            <a:off x="346500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2" name="Google Shape;122;p23"/>
          <p:cNvSpPr txBox="1"/>
          <p:nvPr>
            <p:ph idx="2" type="title"/>
          </p:nvPr>
        </p:nvSpPr>
        <p:spPr>
          <a:xfrm>
            <a:off x="346499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3" name="Google Shape;123;p23"/>
          <p:cNvSpPr txBox="1"/>
          <p:nvPr>
            <p:ph idx="3" type="body"/>
          </p:nvPr>
        </p:nvSpPr>
        <p:spPr>
          <a:xfrm>
            <a:off x="83522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4" name="Google Shape;124;p23"/>
          <p:cNvSpPr txBox="1"/>
          <p:nvPr>
            <p:ph idx="4" type="title"/>
          </p:nvPr>
        </p:nvSpPr>
        <p:spPr>
          <a:xfrm>
            <a:off x="835213"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5" name="Google Shape;125;p23"/>
          <p:cNvSpPr txBox="1"/>
          <p:nvPr>
            <p:ph idx="5" type="body"/>
          </p:nvPr>
        </p:nvSpPr>
        <p:spPr>
          <a:xfrm>
            <a:off x="6094780"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6" name="Google Shape;126;p23"/>
          <p:cNvSpPr txBox="1"/>
          <p:nvPr>
            <p:ph idx="6" type="title"/>
          </p:nvPr>
        </p:nvSpPr>
        <p:spPr>
          <a:xfrm>
            <a:off x="609477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7" name="Google Shape;127;p23"/>
          <p:cNvSpPr txBox="1"/>
          <p:nvPr>
            <p:ph idx="7" type="body"/>
          </p:nvPr>
        </p:nvSpPr>
        <p:spPr>
          <a:xfrm>
            <a:off x="346500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8" name="Google Shape;128;p23"/>
          <p:cNvSpPr txBox="1"/>
          <p:nvPr>
            <p:ph idx="8" type="title"/>
          </p:nvPr>
        </p:nvSpPr>
        <p:spPr>
          <a:xfrm>
            <a:off x="346499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9" name="Google Shape;129;p23"/>
          <p:cNvSpPr txBox="1"/>
          <p:nvPr>
            <p:ph idx="9" type="body"/>
          </p:nvPr>
        </p:nvSpPr>
        <p:spPr>
          <a:xfrm>
            <a:off x="83522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0" name="Google Shape;130;p23"/>
          <p:cNvSpPr txBox="1"/>
          <p:nvPr>
            <p:ph idx="13" type="title"/>
          </p:nvPr>
        </p:nvSpPr>
        <p:spPr>
          <a:xfrm>
            <a:off x="835213"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1" name="Google Shape;131;p23"/>
          <p:cNvSpPr txBox="1"/>
          <p:nvPr>
            <p:ph idx="14" type="body"/>
          </p:nvPr>
        </p:nvSpPr>
        <p:spPr>
          <a:xfrm>
            <a:off x="6094780"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2" name="Google Shape;132;p23"/>
          <p:cNvSpPr txBox="1"/>
          <p:nvPr>
            <p:ph idx="15" type="title"/>
          </p:nvPr>
        </p:nvSpPr>
        <p:spPr>
          <a:xfrm>
            <a:off x="609477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ONE_COLUMN_TEXT_1_1_1_1_2">
    <p:bg>
      <p:bgPr>
        <a:solidFill>
          <a:srgbClr val="FFFFFF"/>
        </a:solidFill>
      </p:bgPr>
    </p:bg>
    <p:spTree>
      <p:nvGrpSpPr>
        <p:cNvPr id="133"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35" name="Google Shape;135;p2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24"/>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7" name="Google Shape;137;p24"/>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8" name="Google Shape;138;p24"/>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9" name="Google Shape;139;p24"/>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0" name="Google Shape;140;p24"/>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1" name="Google Shape;141;p24"/>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SECTION_HEADER_1_1_1">
    <p:bg>
      <p:bgPr>
        <a:solidFill>
          <a:schemeClr val="lt1"/>
        </a:solid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671150" y="-101475"/>
            <a:ext cx="3967500" cy="16719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4" name="Google Shape;144;p25"/>
          <p:cNvSpPr txBox="1"/>
          <p:nvPr>
            <p:ph idx="1" type="subTitle"/>
          </p:nvPr>
        </p:nvSpPr>
        <p:spPr>
          <a:xfrm>
            <a:off x="671150" y="1450900"/>
            <a:ext cx="3742800" cy="15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5" name="Google Shape;145;p25"/>
          <p:cNvSpPr txBox="1"/>
          <p:nvPr/>
        </p:nvSpPr>
        <p:spPr>
          <a:xfrm>
            <a:off x="671150" y="3275775"/>
            <a:ext cx="3387600" cy="70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b="1" lang="en" sz="1100">
                <a:solidFill>
                  <a:schemeClr val="lt2"/>
                </a:solidFill>
                <a:uFill>
                  <a:noFill/>
                </a:uFill>
                <a:latin typeface="DM Sans"/>
                <a:ea typeface="DM Sans"/>
                <a:cs typeface="DM Sans"/>
                <a:sym typeface="DM Sans"/>
                <a:hlinkClick r:id="rId2">
                  <a:extLst>
                    <a:ext uri="{A12FA001-AC4F-418D-AE19-62706E023703}">
                      <ahyp:hlinkClr val="tx"/>
                    </a:ext>
                  </a:extLst>
                </a:hlinkClick>
              </a:rPr>
              <a:t>Slidesgo</a:t>
            </a:r>
            <a:r>
              <a:rPr lang="en" sz="1100">
                <a:solidFill>
                  <a:schemeClr val="lt2"/>
                </a:solidFill>
                <a:latin typeface="DM Sans"/>
                <a:ea typeface="DM Sans"/>
                <a:cs typeface="DM Sans"/>
                <a:sym typeface="DM Sans"/>
              </a:rPr>
              <a:t>, including icons by </a:t>
            </a:r>
            <a:r>
              <a:rPr b="1" lang="en" sz="1100">
                <a:solidFill>
                  <a:schemeClr val="lt2"/>
                </a:solidFill>
                <a:uFill>
                  <a:noFill/>
                </a:uFill>
                <a:latin typeface="DM Sans"/>
                <a:ea typeface="DM Sans"/>
                <a:cs typeface="DM Sans"/>
                <a:sym typeface="DM Sans"/>
                <a:hlinkClick r:id="rId3">
                  <a:extLst>
                    <a:ext uri="{A12FA001-AC4F-418D-AE19-62706E023703}">
                      <ahyp:hlinkClr val="tx"/>
                    </a:ext>
                  </a:extLst>
                </a:hlinkClick>
              </a:rPr>
              <a:t>Flaticon</a:t>
            </a:r>
            <a:r>
              <a:rPr lang="en" sz="1100">
                <a:solidFill>
                  <a:schemeClr val="lt2"/>
                </a:solidFill>
                <a:latin typeface="DM Sans"/>
                <a:ea typeface="DM Sans"/>
                <a:cs typeface="DM Sans"/>
                <a:sym typeface="DM Sans"/>
              </a:rPr>
              <a:t>, infographics &amp; images by </a:t>
            </a:r>
            <a:r>
              <a:rPr b="1" lang="en" sz="1100">
                <a:solidFill>
                  <a:schemeClr val="lt2"/>
                </a:solidFill>
                <a:uFill>
                  <a:noFill/>
                </a:uFill>
                <a:latin typeface="DM Sans"/>
                <a:ea typeface="DM Sans"/>
                <a:cs typeface="DM Sans"/>
                <a:sym typeface="DM Sans"/>
                <a:hlinkClick r:id="rId4">
                  <a:extLst>
                    <a:ext uri="{A12FA001-AC4F-418D-AE19-62706E023703}">
                      <ahyp:hlinkCl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b="1" sz="1100">
              <a:solidFill>
                <a:schemeClr val="lt2"/>
              </a:solidFill>
              <a:latin typeface="DM Sans"/>
              <a:ea typeface="DM Sans"/>
              <a:cs typeface="DM Sans"/>
              <a:sym typeface="DM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bg>
      <p:bgPr>
        <a:gradFill>
          <a:gsLst>
            <a:gs pos="0">
              <a:srgbClr val="8BE3FF"/>
            </a:gs>
            <a:gs pos="100000">
              <a:srgbClr val="ACFFD9"/>
            </a:gs>
          </a:gsLst>
          <a:lin ang="5400700" scaled="0"/>
        </a:gradFill>
      </p:bgPr>
    </p:bg>
    <p:spTree>
      <p:nvGrpSpPr>
        <p:cNvPr id="146" name="Shape 146"/>
        <p:cNvGrpSpPr/>
        <p:nvPr/>
      </p:nvGrpSpPr>
      <p:grpSpPr>
        <a:xfrm>
          <a:off x="0" y="0"/>
          <a:ext cx="0" cy="0"/>
          <a:chOff x="0" y="0"/>
          <a:chExt cx="0" cy="0"/>
        </a:xfrm>
      </p:grpSpPr>
      <p:sp>
        <p:nvSpPr>
          <p:cNvPr id="147" name="Google Shape;147;p26"/>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cxnSp>
        <p:nvCxnSpPr>
          <p:cNvPr id="148" name="Google Shape;148;p26"/>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149" name="Google Shape;149;p26"/>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626625" y="877875"/>
            <a:ext cx="7322400" cy="326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cxnSp>
        <p:nvCxnSpPr>
          <p:cNvPr id="17" name="Google Shape;17;p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8" name="Google Shape;18;p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8BE3FF"/>
            </a:gs>
            <a:gs pos="100000">
              <a:srgbClr val="ACFFD9"/>
            </a:gs>
          </a:gsLst>
          <a:lin ang="5400700" scaled="0"/>
        </a:gradFill>
      </p:bgPr>
    </p:bg>
    <p:spTree>
      <p:nvGrpSpPr>
        <p:cNvPr id="19" name="Shape 19"/>
        <p:cNvGrpSpPr/>
        <p:nvPr/>
      </p:nvGrpSpPr>
      <p:grpSpPr>
        <a:xfrm>
          <a:off x="0" y="0"/>
          <a:ext cx="0" cy="0"/>
          <a:chOff x="0" y="0"/>
          <a:chExt cx="0" cy="0"/>
        </a:xfrm>
      </p:grpSpPr>
      <p:sp>
        <p:nvSpPr>
          <p:cNvPr id="20" name="Google Shape;20;p5"/>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5"/>
          <p:cNvSpPr txBox="1"/>
          <p:nvPr>
            <p:ph idx="2" type="body"/>
          </p:nvPr>
        </p:nvSpPr>
        <p:spPr>
          <a:xfrm>
            <a:off x="4807302"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22" name="Google Shape;22;p5"/>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23" name="Google Shape;23;p5"/>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26" name="Google Shape;26;p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29" name="Google Shape;29;p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626625" y="1404600"/>
            <a:ext cx="2785200" cy="3179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5554975" y="526350"/>
            <a:ext cx="2730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txBox="1"/>
          <p:nvPr>
            <p:ph idx="1" type="subTitle"/>
          </p:nvPr>
        </p:nvSpPr>
        <p:spPr>
          <a:xfrm>
            <a:off x="626625" y="1515050"/>
            <a:ext cx="1940700" cy="751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p:txBody>
      </p:sp>
      <p:sp>
        <p:nvSpPr>
          <p:cNvPr id="35" name="Google Shape;35;p9"/>
          <p:cNvSpPr txBox="1"/>
          <p:nvPr>
            <p:ph idx="2" type="body"/>
          </p:nvPr>
        </p:nvSpPr>
        <p:spPr>
          <a:xfrm>
            <a:off x="626625" y="2266850"/>
            <a:ext cx="2925900" cy="2391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36" name="Google Shape;36;p9"/>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37" name="Google Shape;37;p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8BE3FF"/>
            </a:gs>
            <a:gs pos="100000">
              <a:srgbClr val="ACFFD9"/>
            </a:gs>
          </a:gsLst>
          <a:lin ang="5400700" scaled="0"/>
        </a:gradFill>
      </p:bgPr>
    </p:bg>
    <p:spTree>
      <p:nvGrpSpPr>
        <p:cNvPr id="38" name="Shape 38"/>
        <p:cNvGrpSpPr/>
        <p:nvPr/>
      </p:nvGrpSpPr>
      <p:grpSpPr>
        <a:xfrm>
          <a:off x="0" y="0"/>
          <a:ext cx="0" cy="0"/>
          <a:chOff x="0" y="0"/>
          <a:chExt cx="0" cy="0"/>
        </a:xfrm>
      </p:grpSpPr>
      <p:sp>
        <p:nvSpPr>
          <p:cNvPr id="39" name="Google Shape;39;p10"/>
          <p:cNvSpPr txBox="1"/>
          <p:nvPr>
            <p:ph type="title"/>
          </p:nvPr>
        </p:nvSpPr>
        <p:spPr>
          <a:xfrm>
            <a:off x="4979375" y="2028425"/>
            <a:ext cx="35724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10"/>
          <p:cNvSpPr txBox="1"/>
          <p:nvPr>
            <p:ph idx="1" type="body"/>
          </p:nvPr>
        </p:nvSpPr>
        <p:spPr>
          <a:xfrm>
            <a:off x="4979375" y="2568125"/>
            <a:ext cx="2785200" cy="2145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indent="-317500" lvl="1" marL="914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indent="-317500" lvl="2" marL="1371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indent="-317500" lvl="3" marL="18288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indent="-317500" lvl="4" marL="22860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indent="-317500" lvl="5" marL="27432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indent="-317500" lvl="6" marL="3200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indent="-317500" lvl="7" marL="3657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indent="-317500" lvl="8" marL="41148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8.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p:nvPr/>
        </p:nvSpPr>
        <p:spPr>
          <a:xfrm rot="-7509504">
            <a:off x="5455916" y="207622"/>
            <a:ext cx="5179224" cy="5732711"/>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txBox="1"/>
          <p:nvPr>
            <p:ph type="ctrTitle"/>
          </p:nvPr>
        </p:nvSpPr>
        <p:spPr>
          <a:xfrm>
            <a:off x="4974350" y="527325"/>
            <a:ext cx="3769500" cy="291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The Data Dig</a:t>
            </a:r>
            <a:endParaRPr>
              <a:solidFill>
                <a:schemeClr val="lt2"/>
              </a:solidFill>
            </a:endParaRPr>
          </a:p>
        </p:txBody>
      </p:sp>
      <p:sp>
        <p:nvSpPr>
          <p:cNvPr id="156" name="Google Shape;156;p27"/>
          <p:cNvSpPr txBox="1"/>
          <p:nvPr>
            <p:ph idx="1" type="subTitle"/>
          </p:nvPr>
        </p:nvSpPr>
        <p:spPr>
          <a:xfrm>
            <a:off x="4974350" y="3518775"/>
            <a:ext cx="3876300" cy="162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chemeClr val="lt2"/>
                </a:solidFill>
              </a:rPr>
              <a:t>Group 32</a:t>
            </a:r>
            <a:endParaRPr b="1" u="sng">
              <a:solidFill>
                <a:schemeClr val="lt2"/>
              </a:solidFill>
            </a:endParaRPr>
          </a:p>
          <a:p>
            <a:pPr indent="0" lvl="0" marL="0" rtl="0" algn="ctr">
              <a:spcBef>
                <a:spcPts val="0"/>
              </a:spcBef>
              <a:spcAft>
                <a:spcPts val="0"/>
              </a:spcAft>
              <a:buNone/>
            </a:pPr>
            <a:r>
              <a:rPr b="1" lang="en">
                <a:solidFill>
                  <a:schemeClr val="lt2"/>
                </a:solidFill>
              </a:rPr>
              <a:t>Anaye Abernathy</a:t>
            </a:r>
            <a:endParaRPr b="1">
              <a:solidFill>
                <a:schemeClr val="lt2"/>
              </a:solidFill>
            </a:endParaRPr>
          </a:p>
          <a:p>
            <a:pPr indent="0" lvl="0" marL="0" rtl="0" algn="ctr">
              <a:spcBef>
                <a:spcPts val="0"/>
              </a:spcBef>
              <a:spcAft>
                <a:spcPts val="0"/>
              </a:spcAft>
              <a:buNone/>
            </a:pPr>
            <a:r>
              <a:rPr b="1" lang="en">
                <a:solidFill>
                  <a:schemeClr val="lt2"/>
                </a:solidFill>
              </a:rPr>
              <a:t>Camille Wong</a:t>
            </a:r>
            <a:endParaRPr b="1">
              <a:solidFill>
                <a:schemeClr val="lt2"/>
              </a:solidFill>
            </a:endParaRPr>
          </a:p>
          <a:p>
            <a:pPr indent="0" lvl="0" marL="0" rtl="0" algn="ctr">
              <a:spcBef>
                <a:spcPts val="0"/>
              </a:spcBef>
              <a:spcAft>
                <a:spcPts val="0"/>
              </a:spcAft>
              <a:buNone/>
            </a:pPr>
            <a:r>
              <a:rPr b="1" lang="en">
                <a:solidFill>
                  <a:schemeClr val="lt2"/>
                </a:solidFill>
              </a:rPr>
              <a:t>Elian Fernandez</a:t>
            </a:r>
            <a:endParaRPr b="1">
              <a:solidFill>
                <a:schemeClr val="lt2"/>
              </a:solidFill>
            </a:endParaRPr>
          </a:p>
          <a:p>
            <a:pPr indent="0" lvl="0" marL="0" rtl="0" algn="ctr">
              <a:spcBef>
                <a:spcPts val="0"/>
              </a:spcBef>
              <a:spcAft>
                <a:spcPts val="0"/>
              </a:spcAft>
              <a:buNone/>
            </a:pPr>
            <a:r>
              <a:rPr b="1" lang="en">
                <a:solidFill>
                  <a:schemeClr val="lt2"/>
                </a:solidFill>
              </a:rPr>
              <a:t>Justin Pudiquet</a:t>
            </a:r>
            <a:endParaRPr b="1">
              <a:solidFill>
                <a:schemeClr val="lt2"/>
              </a:solidFill>
            </a:endParaRPr>
          </a:p>
        </p:txBody>
      </p:sp>
      <p:grpSp>
        <p:nvGrpSpPr>
          <p:cNvPr id="157" name="Google Shape;157;p27"/>
          <p:cNvGrpSpPr/>
          <p:nvPr/>
        </p:nvGrpSpPr>
        <p:grpSpPr>
          <a:xfrm>
            <a:off x="196269" y="-35131"/>
            <a:ext cx="4117010" cy="5284424"/>
            <a:chOff x="196269" y="-35131"/>
            <a:chExt cx="4117010" cy="5284424"/>
          </a:xfrm>
        </p:grpSpPr>
        <p:grpSp>
          <p:nvGrpSpPr>
            <p:cNvPr id="158" name="Google Shape;158;p27"/>
            <p:cNvGrpSpPr/>
            <p:nvPr/>
          </p:nvGrpSpPr>
          <p:grpSpPr>
            <a:xfrm>
              <a:off x="196269" y="-35131"/>
              <a:ext cx="4117010" cy="4393434"/>
              <a:chOff x="43869" y="-35131"/>
              <a:chExt cx="4117010" cy="4393434"/>
            </a:xfrm>
          </p:grpSpPr>
          <p:sp>
            <p:nvSpPr>
              <p:cNvPr id="159" name="Google Shape;159;p27"/>
              <p:cNvSpPr/>
              <p:nvPr/>
            </p:nvSpPr>
            <p:spPr>
              <a:xfrm>
                <a:off x="3778000" y="1055743"/>
                <a:ext cx="227152" cy="225698"/>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27"/>
              <p:cNvGrpSpPr/>
              <p:nvPr/>
            </p:nvGrpSpPr>
            <p:grpSpPr>
              <a:xfrm>
                <a:off x="43869" y="-35131"/>
                <a:ext cx="4117010" cy="4393434"/>
                <a:chOff x="-6861500" y="-774675"/>
                <a:chExt cx="4221275" cy="4504700"/>
              </a:xfrm>
            </p:grpSpPr>
            <p:sp>
              <p:nvSpPr>
                <p:cNvPr id="161" name="Google Shape;161;p27"/>
                <p:cNvSpPr/>
                <p:nvPr/>
              </p:nvSpPr>
              <p:spPr>
                <a:xfrm>
                  <a:off x="-5567850" y="2977775"/>
                  <a:ext cx="2509100" cy="191100"/>
                </a:xfrm>
                <a:custGeom>
                  <a:rect b="b" l="l" r="r" t="t"/>
                  <a:pathLst>
                    <a:path extrusionOk="0" h="7644" w="100364">
                      <a:moveTo>
                        <a:pt x="7924" y="0"/>
                      </a:moveTo>
                      <a:lnTo>
                        <a:pt x="1" y="7643"/>
                      </a:lnTo>
                      <a:lnTo>
                        <a:pt x="100364" y="7643"/>
                      </a:lnTo>
                      <a:lnTo>
                        <a:pt x="924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p:nvPr/>
              </p:nvSpPr>
              <p:spPr>
                <a:xfrm>
                  <a:off x="-5576575" y="2971225"/>
                  <a:ext cx="2526575" cy="204150"/>
                </a:xfrm>
                <a:custGeom>
                  <a:rect b="b" l="l" r="r" t="t"/>
                  <a:pathLst>
                    <a:path extrusionOk="0" h="8166" w="101063">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a:off x="-5367125" y="2980250"/>
                  <a:ext cx="2029575" cy="142450"/>
                </a:xfrm>
                <a:custGeom>
                  <a:rect b="b" l="l" r="r" t="t"/>
                  <a:pathLst>
                    <a:path extrusionOk="0" h="5698" w="81183">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p:nvPr/>
              </p:nvSpPr>
              <p:spPr>
                <a:xfrm>
                  <a:off x="-5567850" y="3168850"/>
                  <a:ext cx="2509100" cy="177150"/>
                </a:xfrm>
                <a:custGeom>
                  <a:rect b="b" l="l" r="r" t="t"/>
                  <a:pathLst>
                    <a:path extrusionOk="0" h="7086" w="100364">
                      <a:moveTo>
                        <a:pt x="1" y="0"/>
                      </a:moveTo>
                      <a:lnTo>
                        <a:pt x="1" y="7085"/>
                      </a:lnTo>
                      <a:lnTo>
                        <a:pt x="100364" y="7085"/>
                      </a:lnTo>
                      <a:lnTo>
                        <a:pt x="100364"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5574350" y="3162350"/>
                  <a:ext cx="2522125" cy="190150"/>
                </a:xfrm>
                <a:custGeom>
                  <a:rect b="b" l="l" r="r" t="t"/>
                  <a:pathLst>
                    <a:path extrusionOk="0" h="7606" w="100885">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5745350" y="3345975"/>
                  <a:ext cx="2864125" cy="191100"/>
                </a:xfrm>
                <a:custGeom>
                  <a:rect b="b" l="l" r="r" t="t"/>
                  <a:pathLst>
                    <a:path extrusionOk="0" h="7644" w="114565">
                      <a:moveTo>
                        <a:pt x="7101" y="0"/>
                      </a:moveTo>
                      <a:lnTo>
                        <a:pt x="0" y="7644"/>
                      </a:lnTo>
                      <a:lnTo>
                        <a:pt x="114565" y="7644"/>
                      </a:lnTo>
                      <a:lnTo>
                        <a:pt x="1074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5753975" y="3339475"/>
                  <a:ext cx="2881375" cy="204100"/>
                </a:xfrm>
                <a:custGeom>
                  <a:rect b="b" l="l" r="r" t="t"/>
                  <a:pathLst>
                    <a:path extrusionOk="0" h="8164" w="115255">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5744850" y="3537050"/>
                  <a:ext cx="2863125" cy="186475"/>
                </a:xfrm>
                <a:custGeom>
                  <a:rect b="b" l="l" r="r" t="t"/>
                  <a:pathLst>
                    <a:path extrusionOk="0" h="7459" w="114525">
                      <a:moveTo>
                        <a:pt x="1" y="1"/>
                      </a:moveTo>
                      <a:lnTo>
                        <a:pt x="1" y="7459"/>
                      </a:lnTo>
                      <a:lnTo>
                        <a:pt x="114524" y="7459"/>
                      </a:lnTo>
                      <a:lnTo>
                        <a:pt x="1145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a:off x="-5751350" y="3530550"/>
                  <a:ext cx="2876125" cy="199475"/>
                </a:xfrm>
                <a:custGeom>
                  <a:rect b="b" l="l" r="r" t="t"/>
                  <a:pathLst>
                    <a:path extrusionOk="0" h="7979" w="115045">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4347575" y="-413325"/>
                  <a:ext cx="466400" cy="1692575"/>
                </a:xfrm>
                <a:custGeom>
                  <a:rect b="b" l="l" r="r" t="t"/>
                  <a:pathLst>
                    <a:path extrusionOk="0" h="67703" w="18656">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6823850" y="1135200"/>
                  <a:ext cx="2414425" cy="330175"/>
                </a:xfrm>
                <a:custGeom>
                  <a:rect b="b" l="l" r="r" t="t"/>
                  <a:pathLst>
                    <a:path extrusionOk="0" h="13207" w="96577">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a:off x="-5009350" y="-730475"/>
                  <a:ext cx="330175" cy="1698300"/>
                </a:xfrm>
                <a:custGeom>
                  <a:rect b="b" l="l" r="r" t="t"/>
                  <a:pathLst>
                    <a:path extrusionOk="0" h="67932" w="13207">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a:off x="-3352000" y="-327750"/>
                  <a:ext cx="323675" cy="927275"/>
                </a:xfrm>
                <a:custGeom>
                  <a:rect b="b" l="l" r="r" t="t"/>
                  <a:pathLst>
                    <a:path extrusionOk="0" h="37091" w="12947">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6721550" y="603225"/>
                  <a:ext cx="910525" cy="309700"/>
                </a:xfrm>
                <a:custGeom>
                  <a:rect b="b" l="l" r="r" t="t"/>
                  <a:pathLst>
                    <a:path extrusionOk="0" h="12388" w="36421">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a:off x="-6138425" y="2512600"/>
                  <a:ext cx="681750" cy="569200"/>
                </a:xfrm>
                <a:custGeom>
                  <a:rect b="b" l="l" r="r" t="t"/>
                  <a:pathLst>
                    <a:path extrusionOk="0" h="22768" w="2727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3556625" y="2553500"/>
                  <a:ext cx="865900" cy="405525"/>
                </a:xfrm>
                <a:custGeom>
                  <a:rect b="b" l="l" r="r" t="t"/>
                  <a:pathLst>
                    <a:path extrusionOk="0" h="16221" w="34636">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3919200"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3926225" y="-449025"/>
                  <a:ext cx="74225" cy="71400"/>
                </a:xfrm>
                <a:custGeom>
                  <a:rect b="b" l="l" r="r" t="t"/>
                  <a:pathLst>
                    <a:path extrusionOk="0" h="2856" w="2969">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4778350" y="-768150"/>
                  <a:ext cx="60675" cy="58400"/>
                </a:xfrm>
                <a:custGeom>
                  <a:rect b="b" l="l" r="r" t="t"/>
                  <a:pathLst>
                    <a:path extrusionOk="0" h="2336" w="2427">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4785375" y="-774675"/>
                  <a:ext cx="74225" cy="71425"/>
                </a:xfrm>
                <a:custGeom>
                  <a:rect b="b" l="l" r="r" t="t"/>
                  <a:pathLst>
                    <a:path extrusionOk="0" h="2857" w="2969">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5627475" y="-498225"/>
                  <a:ext cx="60700" cy="58425"/>
                </a:xfrm>
                <a:custGeom>
                  <a:rect b="b" l="l" r="r" t="t"/>
                  <a:pathLst>
                    <a:path extrusionOk="0" h="2337" w="2428">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6753025" y="580550"/>
                  <a:ext cx="60675" cy="58375"/>
                </a:xfrm>
                <a:custGeom>
                  <a:rect b="b" l="l" r="r" t="t"/>
                  <a:pathLst>
                    <a:path extrusionOk="0" h="2335" w="2427">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6760050" y="574025"/>
                  <a:ext cx="74225" cy="71425"/>
                </a:xfrm>
                <a:custGeom>
                  <a:rect b="b" l="l" r="r" t="t"/>
                  <a:pathLst>
                    <a:path extrusionOk="0" h="2857" w="2969">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6854475" y="1111650"/>
                  <a:ext cx="60675" cy="58400"/>
                </a:xfrm>
                <a:custGeom>
                  <a:rect b="b" l="l" r="r" t="t"/>
                  <a:pathLst>
                    <a:path extrusionOk="0" h="2336" w="2427">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6861500" y="1105125"/>
                  <a:ext cx="74250" cy="71425"/>
                </a:xfrm>
                <a:custGeom>
                  <a:rect b="b" l="l" r="r" t="t"/>
                  <a:pathLst>
                    <a:path extrusionOk="0" h="2857" w="297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6167350" y="3040500"/>
                  <a:ext cx="60675" cy="58400"/>
                </a:xfrm>
                <a:custGeom>
                  <a:rect b="b" l="l" r="r" t="t"/>
                  <a:pathLst>
                    <a:path extrusionOk="0" h="2336" w="2427">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6174375" y="3034000"/>
                  <a:ext cx="74225" cy="71425"/>
                </a:xfrm>
                <a:custGeom>
                  <a:rect b="b" l="l" r="r" t="t"/>
                  <a:pathLst>
                    <a:path extrusionOk="0" h="2857" w="2969">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2707425" y="2917525"/>
                  <a:ext cx="60700" cy="58400"/>
                </a:xfrm>
                <a:custGeom>
                  <a:rect b="b" l="l" r="r" t="t"/>
                  <a:pathLst>
                    <a:path extrusionOk="0" h="2336" w="2428">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2714450" y="2911025"/>
                  <a:ext cx="74225" cy="71400"/>
                </a:xfrm>
                <a:custGeom>
                  <a:rect b="b" l="l" r="r" t="t"/>
                  <a:pathLst>
                    <a:path extrusionOk="0" h="2856" w="2969">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3040900" y="-351250"/>
                  <a:ext cx="60700" cy="58400"/>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3047925" y="-357750"/>
                  <a:ext cx="74225" cy="71450"/>
                </a:xfrm>
                <a:custGeom>
                  <a:rect b="b" l="l" r="r" t="t"/>
                  <a:pathLst>
                    <a:path extrusionOk="0" h="2858" w="2969">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4837450" y="2516525"/>
                  <a:ext cx="992800" cy="523425"/>
                </a:xfrm>
                <a:custGeom>
                  <a:rect b="b" l="l" r="r" t="t"/>
                  <a:pathLst>
                    <a:path extrusionOk="0" h="20937" w="39712">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4845950" y="2510025"/>
                  <a:ext cx="1009825" cy="536425"/>
                </a:xfrm>
                <a:custGeom>
                  <a:rect b="b" l="l" r="r" t="t"/>
                  <a:pathLst>
                    <a:path extrusionOk="0" h="21457" w="40393">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4769800" y="2248925"/>
                  <a:ext cx="857475" cy="431675"/>
                </a:xfrm>
                <a:custGeom>
                  <a:rect b="b" l="l" r="r" t="t"/>
                  <a:pathLst>
                    <a:path extrusionOk="0" h="17267" w="34299">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5875675" y="342950"/>
                  <a:ext cx="3069250" cy="2253650"/>
                </a:xfrm>
                <a:custGeom>
                  <a:rect b="b" l="l" r="r" t="t"/>
                  <a:pathLst>
                    <a:path extrusionOk="0" h="90146" w="12277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5882175" y="336425"/>
                  <a:ext cx="3082275" cy="2266675"/>
                </a:xfrm>
                <a:custGeom>
                  <a:rect b="b" l="l" r="r" t="t"/>
                  <a:pathLst>
                    <a:path extrusionOk="0" h="90667" w="123291">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5875675" y="2246300"/>
                  <a:ext cx="3069250" cy="350300"/>
                </a:xfrm>
                <a:custGeom>
                  <a:rect b="b" l="l" r="r" t="t"/>
                  <a:pathLst>
                    <a:path extrusionOk="0" h="14012" w="12277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5882175" y="2239775"/>
                  <a:ext cx="3082275" cy="363325"/>
                </a:xfrm>
                <a:custGeom>
                  <a:rect b="b" l="l" r="r" t="t"/>
                  <a:pathLst>
                    <a:path extrusionOk="0" h="14533" w="123291">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5721300" y="483125"/>
                  <a:ext cx="2760500" cy="1592250"/>
                </a:xfrm>
                <a:custGeom>
                  <a:rect b="b" l="l" r="r" t="t"/>
                  <a:pathLst>
                    <a:path extrusionOk="0" h="63690" w="110420">
                      <a:moveTo>
                        <a:pt x="1" y="1"/>
                      </a:moveTo>
                      <a:lnTo>
                        <a:pt x="1" y="63689"/>
                      </a:lnTo>
                      <a:lnTo>
                        <a:pt x="110419" y="63689"/>
                      </a:lnTo>
                      <a:lnTo>
                        <a:pt x="110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4397650" y="2421425"/>
                  <a:ext cx="113200" cy="110875"/>
                </a:xfrm>
                <a:custGeom>
                  <a:rect b="b" l="l" r="r" t="t"/>
                  <a:pathLst>
                    <a:path extrusionOk="0" h="4435" w="4528">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4404175" y="2414950"/>
                  <a:ext cx="126250" cy="123850"/>
                </a:xfrm>
                <a:custGeom>
                  <a:rect b="b" l="l" r="r" t="t"/>
                  <a:pathLst>
                    <a:path extrusionOk="0" h="4954" w="505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4837450" y="3039925"/>
                  <a:ext cx="993025" cy="45375"/>
                </a:xfrm>
                <a:custGeom>
                  <a:rect b="b" l="l" r="r" t="t"/>
                  <a:pathLst>
                    <a:path extrusionOk="0" h="1815" w="39721">
                      <a:moveTo>
                        <a:pt x="0" y="0"/>
                      </a:moveTo>
                      <a:lnTo>
                        <a:pt x="0" y="1814"/>
                      </a:lnTo>
                      <a:lnTo>
                        <a:pt x="39720" y="1814"/>
                      </a:lnTo>
                      <a:lnTo>
                        <a:pt x="397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4843950" y="3033400"/>
                  <a:ext cx="1006025" cy="58400"/>
                </a:xfrm>
                <a:custGeom>
                  <a:rect b="b" l="l" r="r" t="t"/>
                  <a:pathLst>
                    <a:path extrusionOk="0" h="2336" w="40241">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5245425" y="400600"/>
                  <a:ext cx="908650" cy="1986150"/>
                </a:xfrm>
                <a:custGeom>
                  <a:rect b="b" l="l" r="r" t="t"/>
                  <a:pathLst>
                    <a:path extrusionOk="0" h="79446" w="36346">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5252000" y="394100"/>
                  <a:ext cx="921750" cy="1999150"/>
                </a:xfrm>
                <a:custGeom>
                  <a:rect b="b" l="l" r="r" t="t"/>
                  <a:pathLst>
                    <a:path extrusionOk="0" h="79966" w="3687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4336800" y="400600"/>
                  <a:ext cx="908650" cy="1986150"/>
                </a:xfrm>
                <a:custGeom>
                  <a:rect b="b" l="l" r="r" t="t"/>
                  <a:pathLst>
                    <a:path extrusionOk="0" h="79446" w="36346">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4343325" y="394100"/>
                  <a:ext cx="921750" cy="1999150"/>
                </a:xfrm>
                <a:custGeom>
                  <a:rect b="b" l="l" r="r" t="t"/>
                  <a:pathLst>
                    <a:path extrusionOk="0" h="79966" w="3687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5178775" y="480375"/>
                  <a:ext cx="1684000" cy="1826600"/>
                </a:xfrm>
                <a:custGeom>
                  <a:rect b="b" l="l" r="r" t="t"/>
                  <a:pathLst>
                    <a:path extrusionOk="0" h="73064" w="6736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5185350" y="473850"/>
                  <a:ext cx="1697125" cy="1839650"/>
                </a:xfrm>
                <a:custGeom>
                  <a:rect b="b" l="l" r="r" t="t"/>
                  <a:pathLst>
                    <a:path extrusionOk="0" h="73586" w="67885">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4336800" y="480375"/>
                  <a:ext cx="842025" cy="1826600"/>
                </a:xfrm>
                <a:custGeom>
                  <a:rect b="b" l="l" r="r" t="t"/>
                  <a:pathLst>
                    <a:path extrusionOk="0" h="73064" w="33681">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4343325" y="473825"/>
                  <a:ext cx="855100" cy="1839675"/>
                </a:xfrm>
                <a:custGeom>
                  <a:rect b="b" l="l" r="r" t="t"/>
                  <a:pathLst>
                    <a:path extrusionOk="0" h="73587" w="34204">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5885150" y="1423975"/>
                  <a:ext cx="3088200" cy="199900"/>
                </a:xfrm>
                <a:custGeom>
                  <a:rect b="b" l="l" r="r" t="t"/>
                  <a:pathLst>
                    <a:path extrusionOk="0" h="7996" w="123528">
                      <a:moveTo>
                        <a:pt x="0" y="0"/>
                      </a:moveTo>
                      <a:lnTo>
                        <a:pt x="0" y="7996"/>
                      </a:lnTo>
                      <a:lnTo>
                        <a:pt x="123528" y="7996"/>
                      </a:lnTo>
                      <a:lnTo>
                        <a:pt x="123528"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5891675" y="1417425"/>
                  <a:ext cx="3101250" cy="212975"/>
                </a:xfrm>
                <a:custGeom>
                  <a:rect b="b" l="l" r="r" t="t"/>
                  <a:pathLst>
                    <a:path extrusionOk="0" h="8519" w="12405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58657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5784650"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57035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56224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5541325"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54602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537910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529795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5216850" y="1435375"/>
                  <a:ext cx="41450" cy="40600"/>
                </a:xfrm>
                <a:custGeom>
                  <a:rect b="b" l="l" r="r" t="t"/>
                  <a:pathLst>
                    <a:path extrusionOk="0" h="1624" w="1658">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5135750" y="1435375"/>
                  <a:ext cx="41450" cy="40600"/>
                </a:xfrm>
                <a:custGeom>
                  <a:rect b="b" l="l" r="r" t="t"/>
                  <a:pathLst>
                    <a:path extrusionOk="0" h="1624" w="1658">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505462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497352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48924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48113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58657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5784650"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57035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56224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5541325"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54602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537910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529795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5216850" y="1564475"/>
                  <a:ext cx="41450" cy="40575"/>
                </a:xfrm>
                <a:custGeom>
                  <a:rect b="b" l="l" r="r" t="t"/>
                  <a:pathLst>
                    <a:path extrusionOk="0" h="1623" w="1658">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5135750" y="1564475"/>
                  <a:ext cx="41450" cy="40575"/>
                </a:xfrm>
                <a:custGeom>
                  <a:rect b="b" l="l" r="r" t="t"/>
                  <a:pathLst>
                    <a:path extrusionOk="0" h="1623" w="1658">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505462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497352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48924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48113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3912550" y="1435375"/>
                  <a:ext cx="41450" cy="40600"/>
                </a:xfrm>
                <a:custGeom>
                  <a:rect b="b" l="l" r="r" t="t"/>
                  <a:pathLst>
                    <a:path extrusionOk="0" h="1624" w="1658">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3831450" y="1435375"/>
                  <a:ext cx="41475" cy="40600"/>
                </a:xfrm>
                <a:custGeom>
                  <a:rect b="b" l="l" r="r" t="t"/>
                  <a:pathLst>
                    <a:path extrusionOk="0" h="1624" w="1659">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375035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366920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3588100" y="1435375"/>
                  <a:ext cx="41450" cy="40600"/>
                </a:xfrm>
                <a:custGeom>
                  <a:rect b="b" l="l" r="r" t="t"/>
                  <a:pathLst>
                    <a:path extrusionOk="0" h="1624" w="1658">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3506975" y="1435375"/>
                  <a:ext cx="41425" cy="40600"/>
                </a:xfrm>
                <a:custGeom>
                  <a:rect b="b" l="l" r="r" t="t"/>
                  <a:pathLst>
                    <a:path extrusionOk="0" h="1624" w="1657">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342587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334477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32636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3182550" y="1435375"/>
                  <a:ext cx="41475" cy="40600"/>
                </a:xfrm>
                <a:custGeom>
                  <a:rect b="b" l="l" r="r" t="t"/>
                  <a:pathLst>
                    <a:path extrusionOk="0" h="1624" w="1659">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31014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30203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2939225"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2858075"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3912550" y="1564475"/>
                  <a:ext cx="41450" cy="40575"/>
                </a:xfrm>
                <a:custGeom>
                  <a:rect b="b" l="l" r="r" t="t"/>
                  <a:pathLst>
                    <a:path extrusionOk="0" h="1623" w="1658">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3831450" y="1564475"/>
                  <a:ext cx="41475" cy="40575"/>
                </a:xfrm>
                <a:custGeom>
                  <a:rect b="b" l="l" r="r" t="t"/>
                  <a:pathLst>
                    <a:path extrusionOk="0" h="1623" w="1659">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375035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366920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3588100" y="1564475"/>
                  <a:ext cx="41450" cy="40575"/>
                </a:xfrm>
                <a:custGeom>
                  <a:rect b="b" l="l" r="r" t="t"/>
                  <a:pathLst>
                    <a:path extrusionOk="0" h="1623" w="1658">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3506975" y="1564475"/>
                  <a:ext cx="41425" cy="40575"/>
                </a:xfrm>
                <a:custGeom>
                  <a:rect b="b" l="l" r="r" t="t"/>
                  <a:pathLst>
                    <a:path extrusionOk="0" h="1623" w="1657">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342587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334477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32636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3182550" y="1564475"/>
                  <a:ext cx="41475" cy="40575"/>
                </a:xfrm>
                <a:custGeom>
                  <a:rect b="b" l="l" r="r" t="t"/>
                  <a:pathLst>
                    <a:path extrusionOk="0" h="1623" w="1659">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31014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30203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2939225"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2858075"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4697500" y="656950"/>
                  <a:ext cx="731850" cy="698700"/>
                </a:xfrm>
                <a:custGeom>
                  <a:rect b="b" l="l" r="r" t="t"/>
                  <a:pathLst>
                    <a:path extrusionOk="0" h="27948" w="29274">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4704000" y="650450"/>
                  <a:ext cx="744825" cy="711700"/>
                </a:xfrm>
                <a:custGeom>
                  <a:rect b="b" l="l" r="r" t="t"/>
                  <a:pathLst>
                    <a:path extrusionOk="0" h="28468" w="29793">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4736275" y="1216150"/>
                  <a:ext cx="798975" cy="660900"/>
                </a:xfrm>
                <a:custGeom>
                  <a:rect b="b" l="l" r="r" t="t"/>
                  <a:pathLst>
                    <a:path extrusionOk="0" h="26436" w="31959">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4742800" y="1209650"/>
                  <a:ext cx="812000" cy="673900"/>
                </a:xfrm>
                <a:custGeom>
                  <a:rect b="b" l="l" r="r" t="t"/>
                  <a:pathLst>
                    <a:path extrusionOk="0" h="26956" w="3248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4427675" y="1405450"/>
                  <a:ext cx="173950" cy="310225"/>
                </a:xfrm>
                <a:custGeom>
                  <a:rect b="b" l="l" r="r" t="t"/>
                  <a:pathLst>
                    <a:path extrusionOk="0" h="12409" w="6958">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4434200" y="1398925"/>
                  <a:ext cx="187000" cy="323250"/>
                </a:xfrm>
                <a:custGeom>
                  <a:rect b="b" l="l" r="r" t="t"/>
                  <a:pathLst>
                    <a:path extrusionOk="0" h="12930" w="748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1" name="Google Shape;281;p27"/>
            <p:cNvGrpSpPr/>
            <p:nvPr/>
          </p:nvGrpSpPr>
          <p:grpSpPr>
            <a:xfrm rot="10800000">
              <a:off x="3474186" y="4232201"/>
              <a:ext cx="183381" cy="1017092"/>
              <a:chOff x="-5634475" y="-504725"/>
              <a:chExt cx="188025" cy="1042850"/>
            </a:xfrm>
          </p:grpSpPr>
          <p:sp>
            <p:nvSpPr>
              <p:cNvPr id="282" name="Google Shape;282;p27"/>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7"/>
            <p:cNvGrpSpPr/>
            <p:nvPr/>
          </p:nvGrpSpPr>
          <p:grpSpPr>
            <a:xfrm rot="10800000">
              <a:off x="2618037" y="4358300"/>
              <a:ext cx="72367" cy="518274"/>
              <a:chOff x="-4201325" y="-449025"/>
              <a:chExt cx="74200" cy="531400"/>
            </a:xfrm>
          </p:grpSpPr>
          <p:sp>
            <p:nvSpPr>
              <p:cNvPr id="285" name="Google Shape;285;p27"/>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Monitoring Sources</a:t>
            </a:r>
            <a:endParaRPr/>
          </a:p>
        </p:txBody>
      </p:sp>
      <p:sp>
        <p:nvSpPr>
          <p:cNvPr id="390" name="Google Shape;390;p36"/>
          <p:cNvSpPr txBox="1"/>
          <p:nvPr>
            <p:ph idx="1" type="body"/>
          </p:nvPr>
        </p:nvSpPr>
        <p:spPr>
          <a:xfrm>
            <a:off x="626625" y="1404600"/>
            <a:ext cx="43932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it relates to our project:  </a:t>
            </a:r>
            <a:r>
              <a:rPr lang="en"/>
              <a:t>The monitoring sources we used is the AWS S3 Honey Bucket Logs.</a:t>
            </a:r>
            <a:endParaRPr/>
          </a:p>
          <a:p>
            <a:pPr indent="0" lvl="0" marL="0" rtl="0" algn="l">
              <a:spcBef>
                <a:spcPts val="1600"/>
              </a:spcBef>
              <a:spcAft>
                <a:spcPts val="0"/>
              </a:spcAft>
              <a:buNone/>
            </a:pPr>
            <a:r>
              <a:rPr b="1" lang="en"/>
              <a:t>Example(s):</a:t>
            </a:r>
            <a:r>
              <a:rPr lang="en"/>
              <a:t>These Network Logs were fed into Splunk in a .csv file format that allowed us to sift through the data in a formatted fashion.</a:t>
            </a:r>
            <a:endParaRPr/>
          </a:p>
          <a:p>
            <a:pPr indent="0" lvl="0" marL="0" rtl="0" algn="l">
              <a:spcBef>
                <a:spcPts val="1600"/>
              </a:spcBef>
              <a:spcAft>
                <a:spcPts val="0"/>
              </a:spcAft>
              <a:buClr>
                <a:schemeClr val="dk1"/>
              </a:buClr>
              <a:buSzPts val="1100"/>
              <a:buFont typeface="Arial"/>
              <a:buNone/>
            </a:pPr>
            <a:r>
              <a:t/>
            </a:r>
            <a:endParaRPr b="1"/>
          </a:p>
          <a:p>
            <a:pPr indent="0" lvl="0" marL="0" rtl="0" algn="l">
              <a:spcBef>
                <a:spcPts val="1600"/>
              </a:spcBef>
              <a:spcAft>
                <a:spcPts val="1600"/>
              </a:spcAft>
              <a:buNone/>
            </a:pPr>
            <a:r>
              <a:t/>
            </a:r>
            <a:endParaRPr b="1"/>
          </a:p>
        </p:txBody>
      </p:sp>
      <p:sp>
        <p:nvSpPr>
          <p:cNvPr id="391" name="Google Shape;391;p36"/>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5019885" y="803946"/>
            <a:ext cx="4039167" cy="3891256"/>
          </a:xfrm>
          <a:custGeom>
            <a:rect b="b" l="l" r="r" t="t"/>
            <a:pathLst>
              <a:path extrusionOk="0" h="197626" w="205138">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3" name="Google Shape;393;p36"/>
          <p:cNvGrpSpPr/>
          <p:nvPr/>
        </p:nvGrpSpPr>
        <p:grpSpPr>
          <a:xfrm>
            <a:off x="6019144" y="1209856"/>
            <a:ext cx="3124856" cy="3443726"/>
            <a:chOff x="4749388" y="610304"/>
            <a:chExt cx="3694120" cy="4125705"/>
          </a:xfrm>
        </p:grpSpPr>
        <p:grpSp>
          <p:nvGrpSpPr>
            <p:cNvPr id="394" name="Google Shape;394;p36"/>
            <p:cNvGrpSpPr/>
            <p:nvPr/>
          </p:nvGrpSpPr>
          <p:grpSpPr>
            <a:xfrm>
              <a:off x="4749388" y="610304"/>
              <a:ext cx="3414364" cy="4125705"/>
              <a:chOff x="4749388" y="610304"/>
              <a:chExt cx="3414364" cy="4125705"/>
            </a:xfrm>
          </p:grpSpPr>
          <p:sp>
            <p:nvSpPr>
              <p:cNvPr id="395" name="Google Shape;395;p36"/>
              <p:cNvSpPr/>
              <p:nvPr/>
            </p:nvSpPr>
            <p:spPr>
              <a:xfrm>
                <a:off x="7913197" y="4599163"/>
                <a:ext cx="177072" cy="63421"/>
              </a:xfrm>
              <a:custGeom>
                <a:rect b="b" l="l" r="r" t="t"/>
                <a:pathLst>
                  <a:path extrusionOk="0" h="3221" w="8993">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
              <p:cNvSpPr/>
              <p:nvPr/>
            </p:nvSpPr>
            <p:spPr>
              <a:xfrm>
                <a:off x="4749388" y="3605665"/>
                <a:ext cx="3058015" cy="968079"/>
              </a:xfrm>
              <a:custGeom>
                <a:rect b="b" l="l" r="r" t="t"/>
                <a:pathLst>
                  <a:path extrusionOk="0" h="49166" w="155308">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p:nvPr/>
            </p:nvSpPr>
            <p:spPr>
              <a:xfrm>
                <a:off x="5144546" y="3926553"/>
                <a:ext cx="1499787" cy="803529"/>
              </a:xfrm>
              <a:custGeom>
                <a:rect b="b" l="l" r="r" t="t"/>
                <a:pathLst>
                  <a:path extrusionOk="0" h="40809" w="7617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6"/>
              <p:cNvSpPr/>
              <p:nvPr/>
            </p:nvSpPr>
            <p:spPr>
              <a:xfrm>
                <a:off x="5137379" y="3920626"/>
                <a:ext cx="1514200" cy="815383"/>
              </a:xfrm>
              <a:custGeom>
                <a:rect b="b" l="l" r="r" t="t"/>
                <a:pathLst>
                  <a:path extrusionOk="0" h="41411" w="76902">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6"/>
              <p:cNvSpPr/>
              <p:nvPr/>
            </p:nvSpPr>
            <p:spPr>
              <a:xfrm>
                <a:off x="5351606" y="4040164"/>
                <a:ext cx="1136034" cy="581091"/>
              </a:xfrm>
              <a:custGeom>
                <a:rect b="b" l="l" r="r" t="t"/>
                <a:pathLst>
                  <a:path extrusionOk="0" h="29512" w="57696">
                    <a:moveTo>
                      <a:pt x="12601" y="1"/>
                    </a:moveTo>
                    <a:lnTo>
                      <a:pt x="1" y="14591"/>
                    </a:lnTo>
                    <a:lnTo>
                      <a:pt x="45096" y="29512"/>
                    </a:lnTo>
                    <a:lnTo>
                      <a:pt x="57696" y="15917"/>
                    </a:lnTo>
                    <a:lnTo>
                      <a:pt x="1260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6"/>
              <p:cNvSpPr/>
              <p:nvPr/>
            </p:nvSpPr>
            <p:spPr>
              <a:xfrm>
                <a:off x="5344380" y="4034257"/>
                <a:ext cx="1150506" cy="592925"/>
              </a:xfrm>
              <a:custGeom>
                <a:rect b="b" l="l" r="r" t="t"/>
                <a:pathLst>
                  <a:path extrusionOk="0" h="30113" w="58431">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6"/>
              <p:cNvSpPr/>
              <p:nvPr/>
            </p:nvSpPr>
            <p:spPr>
              <a:xfrm>
                <a:off x="5327762" y="1230441"/>
                <a:ext cx="2829965" cy="2851368"/>
              </a:xfrm>
              <a:custGeom>
                <a:rect b="b" l="l" r="r" t="t"/>
                <a:pathLst>
                  <a:path extrusionOk="0" h="144813" w="143726">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6"/>
              <p:cNvSpPr/>
              <p:nvPr/>
            </p:nvSpPr>
            <p:spPr>
              <a:xfrm>
                <a:off x="5321461" y="1224534"/>
                <a:ext cx="2842291" cy="2863221"/>
              </a:xfrm>
              <a:custGeom>
                <a:rect b="b" l="l" r="r" t="t"/>
                <a:pathLst>
                  <a:path extrusionOk="0" h="145415" w="144352">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6"/>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6"/>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p:nvPr/>
            </p:nvSpPr>
            <p:spPr>
              <a:xfrm>
                <a:off x="5632504" y="2549808"/>
                <a:ext cx="1576815" cy="967015"/>
              </a:xfrm>
              <a:custGeom>
                <a:rect b="b" l="l" r="r" t="t"/>
                <a:pathLst>
                  <a:path extrusionOk="0" h="49112" w="80082">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p:nvPr/>
            </p:nvSpPr>
            <p:spPr>
              <a:xfrm>
                <a:off x="5626046" y="2543901"/>
                <a:ext cx="1588885" cy="978829"/>
              </a:xfrm>
              <a:custGeom>
                <a:rect b="b" l="l" r="r" t="t"/>
                <a:pathLst>
                  <a:path extrusionOk="0" h="49712" w="80695">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p:nvPr/>
            </p:nvSpPr>
            <p:spPr>
              <a:xfrm>
                <a:off x="6591033" y="3117885"/>
                <a:ext cx="123043" cy="274498"/>
              </a:xfrm>
              <a:custGeom>
                <a:rect b="b" l="l" r="r" t="t"/>
                <a:pathLst>
                  <a:path extrusionOk="0" h="13941" w="6249">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6"/>
              <p:cNvSpPr/>
              <p:nvPr/>
            </p:nvSpPr>
            <p:spPr>
              <a:xfrm>
                <a:off x="5854607" y="2454292"/>
                <a:ext cx="782796" cy="448558"/>
              </a:xfrm>
              <a:custGeom>
                <a:rect b="b" l="l" r="r" t="t"/>
                <a:pathLst>
                  <a:path extrusionOk="0" h="22781" w="39756">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6"/>
              <p:cNvSpPr/>
              <p:nvPr/>
            </p:nvSpPr>
            <p:spPr>
              <a:xfrm>
                <a:off x="5855474" y="2448267"/>
                <a:ext cx="787521" cy="460608"/>
              </a:xfrm>
              <a:custGeom>
                <a:rect b="b" l="l" r="r" t="t"/>
                <a:pathLst>
                  <a:path extrusionOk="0" h="23393" w="39996">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6"/>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6"/>
              <p:cNvSpPr/>
              <p:nvPr/>
            </p:nvSpPr>
            <p:spPr>
              <a:xfrm>
                <a:off x="6285011" y="2966547"/>
                <a:ext cx="277688" cy="397069"/>
              </a:xfrm>
              <a:custGeom>
                <a:rect b="b" l="l" r="r" t="t"/>
                <a:pathLst>
                  <a:path extrusionOk="0" h="20166" w="14103">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6"/>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6"/>
              <p:cNvSpPr/>
              <p:nvPr/>
            </p:nvSpPr>
            <p:spPr>
              <a:xfrm>
                <a:off x="6023055" y="2656371"/>
                <a:ext cx="619310" cy="693659"/>
              </a:xfrm>
              <a:custGeom>
                <a:rect b="b" l="l" r="r" t="t"/>
                <a:pathLst>
                  <a:path extrusionOk="0" h="35229" w="31453">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6"/>
              <p:cNvSpPr/>
              <p:nvPr/>
            </p:nvSpPr>
            <p:spPr>
              <a:xfrm>
                <a:off x="6017069" y="2650444"/>
                <a:ext cx="630986" cy="705493"/>
              </a:xfrm>
              <a:custGeom>
                <a:rect b="b" l="l" r="r" t="t"/>
                <a:pathLst>
                  <a:path extrusionOk="0" h="35830" w="32046">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6"/>
              <p:cNvSpPr/>
              <p:nvPr/>
            </p:nvSpPr>
            <p:spPr>
              <a:xfrm>
                <a:off x="6437825" y="2851125"/>
                <a:ext cx="121960" cy="53931"/>
              </a:xfrm>
              <a:custGeom>
                <a:rect b="b" l="l" r="r" t="t"/>
                <a:pathLst>
                  <a:path extrusionOk="0" h="2739" w="6194">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6"/>
              <p:cNvSpPr/>
              <p:nvPr/>
            </p:nvSpPr>
            <p:spPr>
              <a:xfrm>
                <a:off x="5968573" y="2871858"/>
                <a:ext cx="495420" cy="171598"/>
              </a:xfrm>
              <a:custGeom>
                <a:rect b="b" l="l" r="r" t="t"/>
                <a:pathLst>
                  <a:path extrusionOk="0" h="8715" w="25161">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6"/>
              <p:cNvSpPr/>
              <p:nvPr/>
            </p:nvSpPr>
            <p:spPr>
              <a:xfrm>
                <a:off x="5962607" y="2865971"/>
                <a:ext cx="504162" cy="183393"/>
              </a:xfrm>
              <a:custGeom>
                <a:rect b="b" l="l" r="r" t="t"/>
                <a:pathLst>
                  <a:path extrusionOk="0" h="9314" w="25605">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6"/>
              <p:cNvSpPr/>
              <p:nvPr/>
            </p:nvSpPr>
            <p:spPr>
              <a:xfrm>
                <a:off x="6240184" y="2917874"/>
                <a:ext cx="212278" cy="118027"/>
              </a:xfrm>
              <a:custGeom>
                <a:rect b="b" l="l" r="r" t="t"/>
                <a:pathLst>
                  <a:path extrusionOk="0" h="6343" w="11026">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6"/>
              <p:cNvSpPr/>
              <p:nvPr/>
            </p:nvSpPr>
            <p:spPr>
              <a:xfrm>
                <a:off x="6021965" y="2906225"/>
                <a:ext cx="270247" cy="107458"/>
              </a:xfrm>
              <a:custGeom>
                <a:rect b="b" l="l" r="r" t="t"/>
                <a:pathLst>
                  <a:path extrusionOk="0" h="5775" w="14037">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a:off x="6163287" y="2984859"/>
                <a:ext cx="96816" cy="153956"/>
              </a:xfrm>
              <a:custGeom>
                <a:rect b="b" l="l" r="r" t="t"/>
                <a:pathLst>
                  <a:path extrusionOk="0" h="7819" w="4917">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6"/>
              <p:cNvSpPr/>
              <p:nvPr/>
            </p:nvSpPr>
            <p:spPr>
              <a:xfrm>
                <a:off x="6246852" y="3132928"/>
                <a:ext cx="167227" cy="107803"/>
              </a:xfrm>
              <a:custGeom>
                <a:rect b="b" l="l" r="r" t="t"/>
                <a:pathLst>
                  <a:path extrusionOk="0" h="5475" w="8493">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6"/>
              <p:cNvSpPr/>
              <p:nvPr/>
            </p:nvSpPr>
            <p:spPr>
              <a:xfrm>
                <a:off x="6254846" y="3150826"/>
                <a:ext cx="141473" cy="68817"/>
              </a:xfrm>
              <a:custGeom>
                <a:rect b="b" l="l" r="r" t="t"/>
                <a:pathLst>
                  <a:path extrusionOk="0" h="3495" w="7185">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6"/>
              <p:cNvSpPr/>
              <p:nvPr/>
            </p:nvSpPr>
            <p:spPr>
              <a:xfrm>
                <a:off x="6198946" y="2791739"/>
                <a:ext cx="209068" cy="89373"/>
              </a:xfrm>
              <a:custGeom>
                <a:rect b="b" l="l" r="r" t="t"/>
                <a:pathLst>
                  <a:path extrusionOk="0" h="4539" w="10618">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6"/>
              <p:cNvSpPr/>
              <p:nvPr/>
            </p:nvSpPr>
            <p:spPr>
              <a:xfrm>
                <a:off x="6191090" y="2785773"/>
                <a:ext cx="223206" cy="101226"/>
              </a:xfrm>
              <a:custGeom>
                <a:rect b="b" l="l" r="r" t="t"/>
                <a:pathLst>
                  <a:path extrusionOk="0" h="5141" w="11336">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6"/>
              <p:cNvSpPr/>
              <p:nvPr/>
            </p:nvSpPr>
            <p:spPr>
              <a:xfrm>
                <a:off x="6020574" y="2819660"/>
                <a:ext cx="121428" cy="48575"/>
              </a:xfrm>
              <a:custGeom>
                <a:rect b="b" l="l" r="r" t="t"/>
                <a:pathLst>
                  <a:path extrusionOk="0" h="2467" w="6167">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6"/>
              <p:cNvSpPr/>
              <p:nvPr/>
            </p:nvSpPr>
            <p:spPr>
              <a:xfrm>
                <a:off x="6016262" y="2813753"/>
                <a:ext cx="132100" cy="60429"/>
              </a:xfrm>
              <a:custGeom>
                <a:rect b="b" l="l" r="r" t="t"/>
                <a:pathLst>
                  <a:path extrusionOk="0" h="3069" w="6709">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6"/>
              <p:cNvSpPr/>
              <p:nvPr/>
            </p:nvSpPr>
            <p:spPr>
              <a:xfrm>
                <a:off x="6431780" y="2509109"/>
                <a:ext cx="146159" cy="233976"/>
              </a:xfrm>
              <a:custGeom>
                <a:rect b="b" l="l" r="r" t="t"/>
                <a:pathLst>
                  <a:path extrusionOk="0" h="11883" w="7423">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6"/>
              <p:cNvSpPr/>
              <p:nvPr/>
            </p:nvSpPr>
            <p:spPr>
              <a:xfrm>
                <a:off x="6425637" y="2503320"/>
                <a:ext cx="157835" cy="245672"/>
              </a:xfrm>
              <a:custGeom>
                <a:rect b="b" l="l" r="r" t="t"/>
                <a:pathLst>
                  <a:path extrusionOk="0" h="12477" w="8016">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6"/>
              <p:cNvSpPr/>
              <p:nvPr/>
            </p:nvSpPr>
            <p:spPr>
              <a:xfrm>
                <a:off x="6491283" y="2712920"/>
                <a:ext cx="181778" cy="107980"/>
              </a:xfrm>
              <a:custGeom>
                <a:rect b="b" l="l" r="r" t="t"/>
                <a:pathLst>
                  <a:path extrusionOk="0" h="5484" w="9232">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6"/>
              <p:cNvSpPr/>
              <p:nvPr/>
            </p:nvSpPr>
            <p:spPr>
              <a:xfrm>
                <a:off x="6484943" y="2706994"/>
                <a:ext cx="194793" cy="119833"/>
              </a:xfrm>
              <a:custGeom>
                <a:rect b="b" l="l" r="r" t="t"/>
                <a:pathLst>
                  <a:path extrusionOk="0" h="6086" w="9893">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6"/>
              <p:cNvSpPr/>
              <p:nvPr/>
            </p:nvSpPr>
            <p:spPr>
              <a:xfrm>
                <a:off x="6492859" y="2760058"/>
                <a:ext cx="52592" cy="57593"/>
              </a:xfrm>
              <a:custGeom>
                <a:rect b="b" l="l" r="r" t="t"/>
                <a:pathLst>
                  <a:path extrusionOk="0" h="2925" w="2671">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6"/>
              <p:cNvSpPr/>
              <p:nvPr/>
            </p:nvSpPr>
            <p:spPr>
              <a:xfrm>
                <a:off x="6486164" y="2754132"/>
                <a:ext cx="62811" cy="69407"/>
              </a:xfrm>
              <a:custGeom>
                <a:rect b="b" l="l" r="r" t="t"/>
                <a:pathLst>
                  <a:path extrusionOk="0" h="3525" w="319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6"/>
              <p:cNvSpPr/>
              <p:nvPr/>
            </p:nvSpPr>
            <p:spPr>
              <a:xfrm>
                <a:off x="6473995" y="2907241"/>
                <a:ext cx="59168" cy="100616"/>
              </a:xfrm>
              <a:custGeom>
                <a:rect b="b" l="l" r="r" t="t"/>
                <a:pathLst>
                  <a:path extrusionOk="0" h="5110" w="3005">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6"/>
              <p:cNvSpPr/>
              <p:nvPr/>
            </p:nvSpPr>
            <p:spPr>
              <a:xfrm>
                <a:off x="6641656" y="1230441"/>
                <a:ext cx="1516071" cy="1799528"/>
              </a:xfrm>
              <a:custGeom>
                <a:rect b="b" l="l" r="r" t="t"/>
                <a:pathLst>
                  <a:path extrusionOk="0" h="91393" w="76997">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6"/>
              <p:cNvSpPr/>
              <p:nvPr/>
            </p:nvSpPr>
            <p:spPr>
              <a:xfrm>
                <a:off x="6634174" y="1224553"/>
                <a:ext cx="1529578" cy="1811342"/>
              </a:xfrm>
              <a:custGeom>
                <a:rect b="b" l="l" r="r" t="t"/>
                <a:pathLst>
                  <a:path extrusionOk="0" h="91993" w="77683">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6"/>
              <p:cNvSpPr/>
              <p:nvPr/>
            </p:nvSpPr>
            <p:spPr>
              <a:xfrm>
                <a:off x="7018956" y="2453387"/>
                <a:ext cx="371491" cy="232598"/>
              </a:xfrm>
              <a:custGeom>
                <a:rect b="b" l="l" r="r" t="t"/>
                <a:pathLst>
                  <a:path extrusionOk="0" h="11813" w="18867">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6"/>
              <p:cNvSpPr/>
              <p:nvPr/>
            </p:nvSpPr>
            <p:spPr>
              <a:xfrm>
                <a:off x="7750833" y="1259542"/>
                <a:ext cx="406894" cy="404137"/>
              </a:xfrm>
              <a:custGeom>
                <a:rect b="b" l="l" r="r" t="t"/>
                <a:pathLst>
                  <a:path extrusionOk="0" h="20525" w="20665">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6"/>
              <p:cNvSpPr/>
              <p:nvPr/>
            </p:nvSpPr>
            <p:spPr>
              <a:xfrm>
                <a:off x="7744079" y="1253635"/>
                <a:ext cx="419633" cy="415932"/>
              </a:xfrm>
              <a:custGeom>
                <a:rect b="b" l="l" r="r" t="t"/>
                <a:pathLst>
                  <a:path extrusionOk="0" h="21124" w="21312">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6"/>
              <p:cNvSpPr/>
              <p:nvPr/>
            </p:nvSpPr>
            <p:spPr>
              <a:xfrm>
                <a:off x="6758201" y="1230441"/>
                <a:ext cx="400770" cy="507943"/>
              </a:xfrm>
              <a:custGeom>
                <a:rect b="b" l="l" r="r" t="t"/>
                <a:pathLst>
                  <a:path extrusionOk="0" h="25797" w="20354">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6"/>
              <p:cNvSpPr/>
              <p:nvPr/>
            </p:nvSpPr>
            <p:spPr>
              <a:xfrm>
                <a:off x="6750640" y="1224553"/>
                <a:ext cx="413785" cy="519737"/>
              </a:xfrm>
              <a:custGeom>
                <a:rect b="b" l="l" r="r" t="t"/>
                <a:pathLst>
                  <a:path extrusionOk="0" h="26396" w="21015">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6"/>
              <p:cNvSpPr/>
              <p:nvPr/>
            </p:nvSpPr>
            <p:spPr>
              <a:xfrm>
                <a:off x="6765782" y="1230441"/>
                <a:ext cx="393190" cy="433062"/>
              </a:xfrm>
              <a:custGeom>
                <a:rect b="b" l="l" r="r" t="t"/>
                <a:pathLst>
                  <a:path extrusionOk="0" h="21994" w="19969">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6"/>
              <p:cNvSpPr/>
              <p:nvPr/>
            </p:nvSpPr>
            <p:spPr>
              <a:xfrm>
                <a:off x="6758870" y="1224553"/>
                <a:ext cx="405555" cy="444856"/>
              </a:xfrm>
              <a:custGeom>
                <a:rect b="b" l="l" r="r" t="t"/>
                <a:pathLst>
                  <a:path extrusionOk="0" h="22593" w="20597">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a:off x="6773795" y="1230441"/>
                <a:ext cx="385176" cy="400396"/>
              </a:xfrm>
              <a:custGeom>
                <a:rect b="b" l="l" r="r" t="t"/>
                <a:pathLst>
                  <a:path extrusionOk="0" h="20335" w="19562">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a:off x="6767790" y="1224553"/>
                <a:ext cx="396655" cy="412190"/>
              </a:xfrm>
              <a:custGeom>
                <a:rect b="b" l="l" r="r" t="t"/>
                <a:pathLst>
                  <a:path extrusionOk="0" h="20934" w="20145">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a:off x="7775308" y="1259542"/>
                <a:ext cx="382419" cy="403960"/>
              </a:xfrm>
              <a:custGeom>
                <a:rect b="b" l="l" r="r" t="t"/>
                <a:pathLst>
                  <a:path extrusionOk="0" h="20516" w="19422">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6"/>
              <p:cNvSpPr/>
              <p:nvPr/>
            </p:nvSpPr>
            <p:spPr>
              <a:xfrm>
                <a:off x="7768869" y="1253635"/>
                <a:ext cx="394863" cy="415794"/>
              </a:xfrm>
              <a:custGeom>
                <a:rect b="b" l="l" r="r" t="t"/>
                <a:pathLst>
                  <a:path extrusionOk="0" h="21117" w="20054">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7164406" y="2867211"/>
                <a:ext cx="127867" cy="192647"/>
              </a:xfrm>
              <a:custGeom>
                <a:rect b="b" l="l" r="r" t="t"/>
                <a:pathLst>
                  <a:path extrusionOk="0" h="9784" w="6494">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6"/>
              <p:cNvSpPr/>
              <p:nvPr/>
            </p:nvSpPr>
            <p:spPr>
              <a:xfrm>
                <a:off x="7158459" y="2861304"/>
                <a:ext cx="139878" cy="204461"/>
              </a:xfrm>
              <a:custGeom>
                <a:rect b="b" l="l" r="r" t="t"/>
                <a:pathLst>
                  <a:path extrusionOk="0" h="10384" w="7104">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6"/>
              <p:cNvSpPr/>
              <p:nvPr/>
            </p:nvSpPr>
            <p:spPr>
              <a:xfrm>
                <a:off x="7214911" y="610304"/>
                <a:ext cx="15004" cy="1326929"/>
              </a:xfrm>
              <a:custGeom>
                <a:rect b="b" l="l" r="r" t="t"/>
                <a:pathLst>
                  <a:path extrusionOk="0" h="67391" w="762">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6"/>
              <p:cNvSpPr/>
              <p:nvPr/>
            </p:nvSpPr>
            <p:spPr>
              <a:xfrm>
                <a:off x="7217962" y="1925222"/>
                <a:ext cx="12031" cy="985937"/>
              </a:xfrm>
              <a:custGeom>
                <a:rect b="b" l="l" r="r" t="t"/>
                <a:pathLst>
                  <a:path extrusionOk="0" h="50073" w="611">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6"/>
              <p:cNvSpPr/>
              <p:nvPr/>
            </p:nvSpPr>
            <p:spPr>
              <a:xfrm>
                <a:off x="6573450" y="610737"/>
                <a:ext cx="14256" cy="2031102"/>
              </a:xfrm>
              <a:custGeom>
                <a:rect b="b" l="l" r="r" t="t"/>
                <a:pathLst>
                  <a:path extrusionOk="0" h="103154" w="724">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6"/>
              <p:cNvSpPr/>
              <p:nvPr/>
            </p:nvSpPr>
            <p:spPr>
              <a:xfrm>
                <a:off x="6318070" y="3778720"/>
                <a:ext cx="267134" cy="210762"/>
              </a:xfrm>
              <a:custGeom>
                <a:rect b="b" l="l" r="r" t="t"/>
                <a:pathLst>
                  <a:path extrusionOk="0" h="10704" w="13567">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6"/>
              <p:cNvSpPr/>
              <p:nvPr/>
            </p:nvSpPr>
            <p:spPr>
              <a:xfrm>
                <a:off x="6310864" y="3772813"/>
                <a:ext cx="281094" cy="222576"/>
              </a:xfrm>
              <a:custGeom>
                <a:rect b="b" l="l" r="r" t="t"/>
                <a:pathLst>
                  <a:path extrusionOk="0" h="11304" w="14276">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6"/>
              <p:cNvSpPr/>
              <p:nvPr/>
            </p:nvSpPr>
            <p:spPr>
              <a:xfrm>
                <a:off x="6312459" y="3740620"/>
                <a:ext cx="311260" cy="275975"/>
              </a:xfrm>
              <a:custGeom>
                <a:rect b="b" l="l" r="r" t="t"/>
                <a:pathLst>
                  <a:path extrusionOk="0" h="14016" w="15808">
                    <a:moveTo>
                      <a:pt x="8801" y="1"/>
                    </a:moveTo>
                    <a:lnTo>
                      <a:pt x="1" y="10593"/>
                    </a:lnTo>
                    <a:lnTo>
                      <a:pt x="5379" y="14015"/>
                    </a:lnTo>
                    <a:lnTo>
                      <a:pt x="15808" y="3585"/>
                    </a:lnTo>
                    <a:lnTo>
                      <a:pt x="880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6"/>
              <p:cNvSpPr/>
              <p:nvPr/>
            </p:nvSpPr>
            <p:spPr>
              <a:xfrm>
                <a:off x="6305646" y="3734694"/>
                <a:ext cx="325102" cy="287809"/>
              </a:xfrm>
              <a:custGeom>
                <a:rect b="b" l="l" r="r" t="t"/>
                <a:pathLst>
                  <a:path extrusionOk="0" h="14617" w="16511">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6"/>
              <p:cNvSpPr/>
              <p:nvPr/>
            </p:nvSpPr>
            <p:spPr>
              <a:xfrm>
                <a:off x="6364874" y="3776968"/>
                <a:ext cx="201094" cy="184003"/>
              </a:xfrm>
              <a:custGeom>
                <a:rect b="b" l="l" r="r" t="t"/>
                <a:pathLst>
                  <a:path extrusionOk="0" h="9345" w="10213">
                    <a:moveTo>
                      <a:pt x="6628" y="1"/>
                    </a:moveTo>
                    <a:lnTo>
                      <a:pt x="1" y="7824"/>
                    </a:lnTo>
                    <a:lnTo>
                      <a:pt x="2608" y="9345"/>
                    </a:lnTo>
                    <a:lnTo>
                      <a:pt x="10213" y="1631"/>
                    </a:lnTo>
                    <a:lnTo>
                      <a:pt x="66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6"/>
              <p:cNvSpPr/>
              <p:nvPr/>
            </p:nvSpPr>
            <p:spPr>
              <a:xfrm>
                <a:off x="6357982" y="3771061"/>
                <a:ext cx="215094" cy="195817"/>
              </a:xfrm>
              <a:custGeom>
                <a:rect b="b" l="l" r="r" t="t"/>
                <a:pathLst>
                  <a:path extrusionOk="0" h="9945" w="10924">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6"/>
              <p:cNvSpPr/>
              <p:nvPr/>
            </p:nvSpPr>
            <p:spPr>
              <a:xfrm>
                <a:off x="5227441" y="3795477"/>
                <a:ext cx="119361" cy="251422"/>
              </a:xfrm>
              <a:custGeom>
                <a:rect b="b" l="l" r="r" t="t"/>
                <a:pathLst>
                  <a:path extrusionOk="0" h="12769" w="6062">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6"/>
              <p:cNvSpPr/>
              <p:nvPr/>
            </p:nvSpPr>
            <p:spPr>
              <a:xfrm>
                <a:off x="5222913" y="3789550"/>
                <a:ext cx="129777" cy="263275"/>
              </a:xfrm>
              <a:custGeom>
                <a:rect b="b" l="l" r="r" t="t"/>
                <a:pathLst>
                  <a:path extrusionOk="0" h="13371" w="6591">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6"/>
              <p:cNvSpPr/>
              <p:nvPr/>
            </p:nvSpPr>
            <p:spPr>
              <a:xfrm>
                <a:off x="5189046" y="3890461"/>
                <a:ext cx="89629" cy="188827"/>
              </a:xfrm>
              <a:custGeom>
                <a:rect b="b" l="l" r="r" t="t"/>
                <a:pathLst>
                  <a:path extrusionOk="0" h="9590" w="4552">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6"/>
              <p:cNvSpPr/>
              <p:nvPr/>
            </p:nvSpPr>
            <p:spPr>
              <a:xfrm>
                <a:off x="5184025" y="3884554"/>
                <a:ext cx="100557" cy="200641"/>
              </a:xfrm>
              <a:custGeom>
                <a:rect b="b" l="l" r="r" t="t"/>
                <a:pathLst>
                  <a:path extrusionOk="0" h="10190" w="5107">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6"/>
              <p:cNvSpPr/>
              <p:nvPr/>
            </p:nvSpPr>
            <p:spPr>
              <a:xfrm>
                <a:off x="5473803" y="3860276"/>
                <a:ext cx="189142" cy="256600"/>
              </a:xfrm>
              <a:custGeom>
                <a:rect b="b" l="l" r="r" t="t"/>
                <a:pathLst>
                  <a:path extrusionOk="0" h="13032" w="9606">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6"/>
              <p:cNvSpPr/>
              <p:nvPr/>
            </p:nvSpPr>
            <p:spPr>
              <a:xfrm>
                <a:off x="5469865" y="3854330"/>
                <a:ext cx="194557" cy="268473"/>
              </a:xfrm>
              <a:custGeom>
                <a:rect b="b" l="l" r="r" t="t"/>
                <a:pathLst>
                  <a:path extrusionOk="0" h="13635" w="9881">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6"/>
              <p:cNvSpPr/>
              <p:nvPr/>
            </p:nvSpPr>
            <p:spPr>
              <a:xfrm>
                <a:off x="5305296" y="3778425"/>
                <a:ext cx="119361" cy="251441"/>
              </a:xfrm>
              <a:custGeom>
                <a:rect b="b" l="l" r="r" t="t"/>
                <a:pathLst>
                  <a:path extrusionOk="0" h="12770" w="6062">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6"/>
              <p:cNvSpPr/>
              <p:nvPr/>
            </p:nvSpPr>
            <p:spPr>
              <a:xfrm>
                <a:off x="5300767" y="3772518"/>
                <a:ext cx="129777" cy="263255"/>
              </a:xfrm>
              <a:custGeom>
                <a:rect b="b" l="l" r="r" t="t"/>
                <a:pathLst>
                  <a:path extrusionOk="0" h="13370" w="6591">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6"/>
              <p:cNvSpPr/>
              <p:nvPr/>
            </p:nvSpPr>
            <p:spPr>
              <a:xfrm>
                <a:off x="5397819" y="3800183"/>
                <a:ext cx="119361" cy="251441"/>
              </a:xfrm>
              <a:custGeom>
                <a:rect b="b" l="l" r="r" t="t"/>
                <a:pathLst>
                  <a:path extrusionOk="0" h="12770" w="6062">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6"/>
              <p:cNvSpPr/>
              <p:nvPr/>
            </p:nvSpPr>
            <p:spPr>
              <a:xfrm>
                <a:off x="5393270" y="3794256"/>
                <a:ext cx="129796" cy="263255"/>
              </a:xfrm>
              <a:custGeom>
                <a:rect b="b" l="l" r="r" t="t"/>
                <a:pathLst>
                  <a:path extrusionOk="0" h="13370" w="6592">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6"/>
              <p:cNvSpPr/>
              <p:nvPr/>
            </p:nvSpPr>
            <p:spPr>
              <a:xfrm>
                <a:off x="6234664" y="4064659"/>
                <a:ext cx="190245" cy="261877"/>
              </a:xfrm>
              <a:custGeom>
                <a:rect b="b" l="l" r="r" t="t"/>
                <a:pathLst>
                  <a:path extrusionOk="0" h="13300" w="9662">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6"/>
              <p:cNvSpPr/>
              <p:nvPr/>
            </p:nvSpPr>
            <p:spPr>
              <a:xfrm>
                <a:off x="6231769" y="4058732"/>
                <a:ext cx="198357" cy="273750"/>
              </a:xfrm>
              <a:custGeom>
                <a:rect b="b" l="l" r="r" t="t"/>
                <a:pathLst>
                  <a:path extrusionOk="0" h="13903" w="10074">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6"/>
              <p:cNvSpPr/>
              <p:nvPr/>
            </p:nvSpPr>
            <p:spPr>
              <a:xfrm>
                <a:off x="6327029" y="4148006"/>
                <a:ext cx="142871" cy="196683"/>
              </a:xfrm>
              <a:custGeom>
                <a:rect b="b" l="l" r="r" t="t"/>
                <a:pathLst>
                  <a:path extrusionOk="0" h="9989" w="7256">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6"/>
              <p:cNvSpPr/>
              <p:nvPr/>
            </p:nvSpPr>
            <p:spPr>
              <a:xfrm>
                <a:off x="6323347" y="4142099"/>
                <a:ext cx="152145" cy="208517"/>
              </a:xfrm>
              <a:custGeom>
                <a:rect b="b" l="l" r="r" t="t"/>
                <a:pathLst>
                  <a:path extrusionOk="0" h="10590" w="7727">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6"/>
              <p:cNvSpPr/>
              <p:nvPr/>
            </p:nvSpPr>
            <p:spPr>
              <a:xfrm>
                <a:off x="5947386" y="3986785"/>
                <a:ext cx="236378" cy="225352"/>
              </a:xfrm>
              <a:custGeom>
                <a:rect b="b" l="l" r="r" t="t"/>
                <a:pathLst>
                  <a:path extrusionOk="0" h="11445" w="12005">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6"/>
              <p:cNvSpPr/>
              <p:nvPr/>
            </p:nvSpPr>
            <p:spPr>
              <a:xfrm>
                <a:off x="5950379" y="3980858"/>
                <a:ext cx="240080" cy="237205"/>
              </a:xfrm>
              <a:custGeom>
                <a:rect b="b" l="l" r="r" t="t"/>
                <a:pathLst>
                  <a:path extrusionOk="0" h="12047" w="12193">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6"/>
              <p:cNvSpPr/>
              <p:nvPr/>
            </p:nvSpPr>
            <p:spPr>
              <a:xfrm>
                <a:off x="6193196" y="3960558"/>
                <a:ext cx="190264" cy="261897"/>
              </a:xfrm>
              <a:custGeom>
                <a:rect b="b" l="l" r="r" t="t"/>
                <a:pathLst>
                  <a:path extrusionOk="0" h="13301" w="9663">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6"/>
              <p:cNvSpPr/>
              <p:nvPr/>
            </p:nvSpPr>
            <p:spPr>
              <a:xfrm>
                <a:off x="6190302" y="3954631"/>
                <a:ext cx="198377" cy="273750"/>
              </a:xfrm>
              <a:custGeom>
                <a:rect b="b" l="l" r="r" t="t"/>
                <a:pathLst>
                  <a:path extrusionOk="0" h="13903" w="10075">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6"/>
              <p:cNvSpPr/>
              <p:nvPr/>
            </p:nvSpPr>
            <p:spPr>
              <a:xfrm>
                <a:off x="6089568" y="3937697"/>
                <a:ext cx="190264" cy="261897"/>
              </a:xfrm>
              <a:custGeom>
                <a:rect b="b" l="l" r="r" t="t"/>
                <a:pathLst>
                  <a:path extrusionOk="0" h="13301" w="9663">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6"/>
              <p:cNvSpPr/>
              <p:nvPr/>
            </p:nvSpPr>
            <p:spPr>
              <a:xfrm>
                <a:off x="6086674" y="3931790"/>
                <a:ext cx="198357" cy="273730"/>
              </a:xfrm>
              <a:custGeom>
                <a:rect b="b" l="l" r="r" t="t"/>
                <a:pathLst>
                  <a:path extrusionOk="0" h="13902" w="10074">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6"/>
              <p:cNvSpPr/>
              <p:nvPr/>
            </p:nvSpPr>
            <p:spPr>
              <a:xfrm>
                <a:off x="4933785" y="3759444"/>
                <a:ext cx="1341007" cy="970638"/>
              </a:xfrm>
              <a:custGeom>
                <a:rect b="b" l="l" r="r" t="t"/>
                <a:pathLst>
                  <a:path extrusionOk="0" h="49296" w="68106">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p:nvPr/>
            </p:nvSpPr>
            <p:spPr>
              <a:xfrm>
                <a:off x="4927444" y="3753517"/>
                <a:ext cx="1353609" cy="982492"/>
              </a:xfrm>
              <a:custGeom>
                <a:rect b="b" l="l" r="r" t="t"/>
                <a:pathLst>
                  <a:path extrusionOk="0" h="49898" w="68746">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36"/>
            <p:cNvGrpSpPr/>
            <p:nvPr/>
          </p:nvGrpSpPr>
          <p:grpSpPr>
            <a:xfrm>
              <a:off x="4866130" y="1140950"/>
              <a:ext cx="3577378" cy="3177375"/>
              <a:chOff x="4866130" y="1140950"/>
              <a:chExt cx="3577378" cy="3177375"/>
            </a:xfrm>
          </p:grpSpPr>
          <p:grpSp>
            <p:nvGrpSpPr>
              <p:cNvPr id="483" name="Google Shape;483;p36"/>
              <p:cNvGrpSpPr/>
              <p:nvPr/>
            </p:nvGrpSpPr>
            <p:grpSpPr>
              <a:xfrm>
                <a:off x="7218455" y="3425403"/>
                <a:ext cx="627776" cy="773482"/>
                <a:chOff x="7218455" y="3425403"/>
                <a:chExt cx="627776" cy="773482"/>
              </a:xfrm>
            </p:grpSpPr>
            <p:sp>
              <p:nvSpPr>
                <p:cNvPr id="484" name="Google Shape;484;p36"/>
                <p:cNvSpPr/>
                <p:nvPr/>
              </p:nvSpPr>
              <p:spPr>
                <a:xfrm>
                  <a:off x="7474976" y="342540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6"/>
                <p:cNvSpPr/>
                <p:nvPr/>
              </p:nvSpPr>
              <p:spPr>
                <a:xfrm>
                  <a:off x="7218455" y="342540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6"/>
                <p:cNvSpPr/>
                <p:nvPr/>
              </p:nvSpPr>
              <p:spPr>
                <a:xfrm>
                  <a:off x="7771389" y="3490912"/>
                  <a:ext cx="74842" cy="11873"/>
                </a:xfrm>
                <a:custGeom>
                  <a:rect b="b" l="l" r="r" t="t"/>
                  <a:pathLst>
                    <a:path extrusionOk="0" h="603"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6"/>
                <p:cNvSpPr/>
                <p:nvPr/>
              </p:nvSpPr>
              <p:spPr>
                <a:xfrm>
                  <a:off x="7594672" y="3490912"/>
                  <a:ext cx="137535" cy="11873"/>
                </a:xfrm>
                <a:custGeom>
                  <a:rect b="b" l="l" r="r" t="t"/>
                  <a:pathLst>
                    <a:path extrusionOk="0" h="603"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6"/>
                <p:cNvSpPr/>
                <p:nvPr/>
              </p:nvSpPr>
              <p:spPr>
                <a:xfrm>
                  <a:off x="7218455" y="3490912"/>
                  <a:ext cx="302576" cy="11873"/>
                </a:xfrm>
                <a:custGeom>
                  <a:rect b="b" l="l" r="r" t="t"/>
                  <a:pathLst>
                    <a:path extrusionOk="0" h="603"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6"/>
                <p:cNvSpPr/>
                <p:nvPr/>
              </p:nvSpPr>
              <p:spPr>
                <a:xfrm>
                  <a:off x="7514868" y="3556420"/>
                  <a:ext cx="331363" cy="11873"/>
                </a:xfrm>
                <a:custGeom>
                  <a:rect b="b" l="l" r="r" t="t"/>
                  <a:pathLst>
                    <a:path extrusionOk="0" h="603" w="16829">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6"/>
                <p:cNvSpPr/>
                <p:nvPr/>
              </p:nvSpPr>
              <p:spPr>
                <a:xfrm>
                  <a:off x="7218455" y="3556420"/>
                  <a:ext cx="239864" cy="11873"/>
                </a:xfrm>
                <a:custGeom>
                  <a:rect b="b" l="l" r="r" t="t"/>
                  <a:pathLst>
                    <a:path extrusionOk="0" h="603" w="12182">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6"/>
                <p:cNvSpPr/>
                <p:nvPr/>
              </p:nvSpPr>
              <p:spPr>
                <a:xfrm>
                  <a:off x="7697434" y="3621909"/>
                  <a:ext cx="148660" cy="11853"/>
                </a:xfrm>
                <a:custGeom>
                  <a:rect b="b" l="l" r="r" t="t"/>
                  <a:pathLst>
                    <a:path extrusionOk="0" h="602" w="755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6"/>
                <p:cNvSpPr/>
                <p:nvPr/>
              </p:nvSpPr>
              <p:spPr>
                <a:xfrm>
                  <a:off x="7355399" y="3621909"/>
                  <a:ext cx="296886" cy="11853"/>
                </a:xfrm>
                <a:custGeom>
                  <a:rect b="b" l="l" r="r" t="t"/>
                  <a:pathLst>
                    <a:path extrusionOk="0" h="602" w="15078">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6"/>
                <p:cNvSpPr/>
                <p:nvPr/>
              </p:nvSpPr>
              <p:spPr>
                <a:xfrm>
                  <a:off x="7218593" y="3621909"/>
                  <a:ext cx="85967" cy="11853"/>
                </a:xfrm>
                <a:custGeom>
                  <a:rect b="b" l="l" r="r" t="t"/>
                  <a:pathLst>
                    <a:path extrusionOk="0" h="602" w="4366">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6"/>
                <p:cNvSpPr/>
                <p:nvPr/>
              </p:nvSpPr>
              <p:spPr>
                <a:xfrm>
                  <a:off x="7474976" y="3679227"/>
                  <a:ext cx="371255" cy="11853"/>
                </a:xfrm>
                <a:custGeom>
                  <a:rect b="b" l="l" r="r" t="t"/>
                  <a:pathLst>
                    <a:path extrusionOk="0" h="602" w="18855">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6"/>
                <p:cNvSpPr/>
                <p:nvPr/>
              </p:nvSpPr>
              <p:spPr>
                <a:xfrm>
                  <a:off x="7218455" y="3679227"/>
                  <a:ext cx="137279" cy="11853"/>
                </a:xfrm>
                <a:custGeom>
                  <a:rect b="b" l="l" r="r" t="t"/>
                  <a:pathLst>
                    <a:path extrusionOk="0" h="602" w="6972">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6"/>
                <p:cNvSpPr/>
                <p:nvPr/>
              </p:nvSpPr>
              <p:spPr>
                <a:xfrm>
                  <a:off x="7771389" y="3744735"/>
                  <a:ext cx="74842" cy="11834"/>
                </a:xfrm>
                <a:custGeom>
                  <a:rect b="b" l="l" r="r" t="t"/>
                  <a:pathLst>
                    <a:path extrusionOk="0" h="601" w="3801">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6"/>
                <p:cNvSpPr/>
                <p:nvPr/>
              </p:nvSpPr>
              <p:spPr>
                <a:xfrm>
                  <a:off x="7594672" y="3744735"/>
                  <a:ext cx="137535" cy="11834"/>
                </a:xfrm>
                <a:custGeom>
                  <a:rect b="b" l="l" r="r" t="t"/>
                  <a:pathLst>
                    <a:path extrusionOk="0" h="601" w="6985">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
                <p:cNvSpPr/>
                <p:nvPr/>
              </p:nvSpPr>
              <p:spPr>
                <a:xfrm>
                  <a:off x="7218455" y="3744735"/>
                  <a:ext cx="302576" cy="11834"/>
                </a:xfrm>
                <a:custGeom>
                  <a:rect b="b" l="l" r="r" t="t"/>
                  <a:pathLst>
                    <a:path extrusionOk="0" h="601" w="15367">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6"/>
                <p:cNvSpPr/>
                <p:nvPr/>
              </p:nvSpPr>
              <p:spPr>
                <a:xfrm>
                  <a:off x="7514868" y="3810224"/>
                  <a:ext cx="331363" cy="11853"/>
                </a:xfrm>
                <a:custGeom>
                  <a:rect b="b" l="l" r="r" t="t"/>
                  <a:pathLst>
                    <a:path extrusionOk="0" h="602" w="16829">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6"/>
                <p:cNvSpPr/>
                <p:nvPr/>
              </p:nvSpPr>
              <p:spPr>
                <a:xfrm>
                  <a:off x="7218455" y="3810224"/>
                  <a:ext cx="239864" cy="11853"/>
                </a:xfrm>
                <a:custGeom>
                  <a:rect b="b" l="l" r="r" t="t"/>
                  <a:pathLst>
                    <a:path extrusionOk="0" h="602" w="12182">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6"/>
                <p:cNvSpPr/>
                <p:nvPr/>
              </p:nvSpPr>
              <p:spPr>
                <a:xfrm>
                  <a:off x="7771389" y="3933228"/>
                  <a:ext cx="74842" cy="11853"/>
                </a:xfrm>
                <a:custGeom>
                  <a:rect b="b" l="l" r="r" t="t"/>
                  <a:pathLst>
                    <a:path extrusionOk="0" h="602" w="3801">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6"/>
                <p:cNvSpPr/>
                <p:nvPr/>
              </p:nvSpPr>
              <p:spPr>
                <a:xfrm>
                  <a:off x="7594672" y="3933228"/>
                  <a:ext cx="137535" cy="11853"/>
                </a:xfrm>
                <a:custGeom>
                  <a:rect b="b" l="l" r="r" t="t"/>
                  <a:pathLst>
                    <a:path extrusionOk="0" h="602" w="6985">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6"/>
                <p:cNvSpPr/>
                <p:nvPr/>
              </p:nvSpPr>
              <p:spPr>
                <a:xfrm>
                  <a:off x="7218455" y="3933228"/>
                  <a:ext cx="302576" cy="11853"/>
                </a:xfrm>
                <a:custGeom>
                  <a:rect b="b" l="l" r="r" t="t"/>
                  <a:pathLst>
                    <a:path extrusionOk="0" h="602" w="15367">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6"/>
                <p:cNvSpPr/>
                <p:nvPr/>
              </p:nvSpPr>
              <p:spPr>
                <a:xfrm>
                  <a:off x="7515006" y="3998736"/>
                  <a:ext cx="331087" cy="11853"/>
                </a:xfrm>
                <a:custGeom>
                  <a:rect b="b" l="l" r="r" t="t"/>
                  <a:pathLst>
                    <a:path extrusionOk="0" h="602" w="16815">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6"/>
                <p:cNvSpPr/>
                <p:nvPr/>
              </p:nvSpPr>
              <p:spPr>
                <a:xfrm>
                  <a:off x="7218593" y="3998736"/>
                  <a:ext cx="239883" cy="11853"/>
                </a:xfrm>
                <a:custGeom>
                  <a:rect b="b" l="l" r="r" t="t"/>
                  <a:pathLst>
                    <a:path extrusionOk="0" h="602" w="12183">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6"/>
                <p:cNvSpPr/>
                <p:nvPr/>
              </p:nvSpPr>
              <p:spPr>
                <a:xfrm>
                  <a:off x="7697434" y="4064225"/>
                  <a:ext cx="148660" cy="11853"/>
                </a:xfrm>
                <a:custGeom>
                  <a:rect b="b" l="l" r="r" t="t"/>
                  <a:pathLst>
                    <a:path extrusionOk="0" h="602" w="755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6"/>
                <p:cNvSpPr/>
                <p:nvPr/>
              </p:nvSpPr>
              <p:spPr>
                <a:xfrm>
                  <a:off x="7355399" y="4064225"/>
                  <a:ext cx="296886" cy="11853"/>
                </a:xfrm>
                <a:custGeom>
                  <a:rect b="b" l="l" r="r" t="t"/>
                  <a:pathLst>
                    <a:path extrusionOk="0" h="602" w="15078">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6"/>
                <p:cNvSpPr/>
                <p:nvPr/>
              </p:nvSpPr>
              <p:spPr>
                <a:xfrm>
                  <a:off x="7218593" y="4064225"/>
                  <a:ext cx="85967" cy="11853"/>
                </a:xfrm>
                <a:custGeom>
                  <a:rect b="b" l="l" r="r" t="t"/>
                  <a:pathLst>
                    <a:path extrusionOk="0" h="602" w="4366">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6"/>
                <p:cNvSpPr/>
                <p:nvPr/>
              </p:nvSpPr>
              <p:spPr>
                <a:xfrm>
                  <a:off x="7474976" y="412152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a:off x="7218455" y="412152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6"/>
                <p:cNvSpPr/>
                <p:nvPr/>
              </p:nvSpPr>
              <p:spPr>
                <a:xfrm>
                  <a:off x="7771389" y="4187032"/>
                  <a:ext cx="74842" cy="11853"/>
                </a:xfrm>
                <a:custGeom>
                  <a:rect b="b" l="l" r="r" t="t"/>
                  <a:pathLst>
                    <a:path extrusionOk="0" h="602"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6"/>
                <p:cNvSpPr/>
                <p:nvPr/>
              </p:nvSpPr>
              <p:spPr>
                <a:xfrm>
                  <a:off x="7594672" y="4187032"/>
                  <a:ext cx="137535" cy="11853"/>
                </a:xfrm>
                <a:custGeom>
                  <a:rect b="b" l="l" r="r" t="t"/>
                  <a:pathLst>
                    <a:path extrusionOk="0" h="602"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6"/>
                <p:cNvSpPr/>
                <p:nvPr/>
              </p:nvSpPr>
              <p:spPr>
                <a:xfrm>
                  <a:off x="7218455" y="4187032"/>
                  <a:ext cx="302576" cy="11853"/>
                </a:xfrm>
                <a:custGeom>
                  <a:rect b="b" l="l" r="r" t="t"/>
                  <a:pathLst>
                    <a:path extrusionOk="0" h="602"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4" name="Google Shape;514;p36"/>
              <p:cNvSpPr/>
              <p:nvPr/>
            </p:nvSpPr>
            <p:spPr>
              <a:xfrm>
                <a:off x="7908530" y="3351251"/>
                <a:ext cx="528952" cy="967074"/>
              </a:xfrm>
              <a:custGeom>
                <a:rect b="b" l="l" r="r" t="t"/>
                <a:pathLst>
                  <a:path extrusionOk="0" h="49115" w="26864">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5" name="Google Shape;515;p36"/>
              <p:cNvGrpSpPr/>
              <p:nvPr/>
            </p:nvGrpSpPr>
            <p:grpSpPr>
              <a:xfrm>
                <a:off x="7232021" y="2929018"/>
                <a:ext cx="1211486" cy="416719"/>
                <a:chOff x="7232021" y="2929018"/>
                <a:chExt cx="1211486" cy="416719"/>
              </a:xfrm>
            </p:grpSpPr>
            <p:sp>
              <p:nvSpPr>
                <p:cNvPr id="516" name="Google Shape;516;p36"/>
                <p:cNvSpPr/>
                <p:nvPr/>
              </p:nvSpPr>
              <p:spPr>
                <a:xfrm>
                  <a:off x="7265022" y="2964007"/>
                  <a:ext cx="1149108" cy="346721"/>
                </a:xfrm>
                <a:custGeom>
                  <a:rect b="b" l="l" r="r" t="t"/>
                  <a:pathLst>
                    <a:path extrusionOk="0" h="17609" w="5836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6"/>
                <p:cNvSpPr/>
                <p:nvPr/>
              </p:nvSpPr>
              <p:spPr>
                <a:xfrm>
                  <a:off x="7500120" y="3004903"/>
                  <a:ext cx="72735" cy="69998"/>
                </a:xfrm>
                <a:custGeom>
                  <a:rect b="b" l="l" r="r" t="t"/>
                  <a:pathLst>
                    <a:path extrusionOk="0" h="3555" w="3694">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6"/>
                <p:cNvSpPr/>
                <p:nvPr/>
              </p:nvSpPr>
              <p:spPr>
                <a:xfrm>
                  <a:off x="7496950" y="2998977"/>
                  <a:ext cx="81812" cy="81851"/>
                </a:xfrm>
                <a:custGeom>
                  <a:rect b="b" l="l" r="r" t="t"/>
                  <a:pathLst>
                    <a:path extrusionOk="0" h="4157" w="4155">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6"/>
                <p:cNvSpPr/>
                <p:nvPr/>
              </p:nvSpPr>
              <p:spPr>
                <a:xfrm>
                  <a:off x="7859994" y="3029890"/>
                  <a:ext cx="72755" cy="70018"/>
                </a:xfrm>
                <a:custGeom>
                  <a:rect b="b" l="l" r="r" t="t"/>
                  <a:pathLst>
                    <a:path extrusionOk="0" h="3556" w="3695">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6"/>
                <p:cNvSpPr/>
                <p:nvPr/>
              </p:nvSpPr>
              <p:spPr>
                <a:xfrm>
                  <a:off x="7856805" y="3023983"/>
                  <a:ext cx="81851" cy="81832"/>
                </a:xfrm>
                <a:custGeom>
                  <a:rect b="b" l="l" r="r" t="t"/>
                  <a:pathLst>
                    <a:path extrusionOk="0" h="4156" w="4157">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6"/>
                <p:cNvSpPr/>
                <p:nvPr/>
              </p:nvSpPr>
              <p:spPr>
                <a:xfrm>
                  <a:off x="8107655" y="3214838"/>
                  <a:ext cx="70018" cy="69998"/>
                </a:xfrm>
                <a:custGeom>
                  <a:rect b="b" l="l" r="r" t="t"/>
                  <a:pathLst>
                    <a:path extrusionOk="0" h="3555" w="3556">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6"/>
                <p:cNvSpPr/>
                <p:nvPr/>
              </p:nvSpPr>
              <p:spPr>
                <a:xfrm>
                  <a:off x="8101748" y="3208951"/>
                  <a:ext cx="81832" cy="81792"/>
                </a:xfrm>
                <a:custGeom>
                  <a:rect b="b" l="l" r="r" t="t"/>
                  <a:pathLst>
                    <a:path extrusionOk="0" h="4154" w="4156">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6"/>
                <p:cNvSpPr/>
                <p:nvPr/>
              </p:nvSpPr>
              <p:spPr>
                <a:xfrm>
                  <a:off x="8364826" y="2934925"/>
                  <a:ext cx="72755" cy="70018"/>
                </a:xfrm>
                <a:custGeom>
                  <a:rect b="b" l="l" r="r" t="t"/>
                  <a:pathLst>
                    <a:path extrusionOk="0" h="3556" w="3695">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6"/>
                <p:cNvSpPr/>
                <p:nvPr/>
              </p:nvSpPr>
              <p:spPr>
                <a:xfrm>
                  <a:off x="8361656" y="2929018"/>
                  <a:ext cx="81851" cy="81812"/>
                </a:xfrm>
                <a:custGeom>
                  <a:rect b="b" l="l" r="r" t="t"/>
                  <a:pathLst>
                    <a:path extrusionOk="0" h="4155" w="4157">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6"/>
                <p:cNvSpPr/>
                <p:nvPr/>
              </p:nvSpPr>
              <p:spPr>
                <a:xfrm>
                  <a:off x="7237948" y="3269813"/>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6"/>
                <p:cNvSpPr/>
                <p:nvPr/>
              </p:nvSpPr>
              <p:spPr>
                <a:xfrm>
                  <a:off x="7232021" y="3263906"/>
                  <a:ext cx="81851" cy="81832"/>
                </a:xfrm>
                <a:custGeom>
                  <a:rect b="b" l="l" r="r" t="t"/>
                  <a:pathLst>
                    <a:path extrusionOk="0" h="4156" w="4157">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6"/>
                <p:cNvSpPr/>
                <p:nvPr/>
              </p:nvSpPr>
              <p:spPr>
                <a:xfrm>
                  <a:off x="7697808" y="3169847"/>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6"/>
                <p:cNvSpPr/>
                <p:nvPr/>
              </p:nvSpPr>
              <p:spPr>
                <a:xfrm>
                  <a:off x="7691881" y="3163940"/>
                  <a:ext cx="81851" cy="81832"/>
                </a:xfrm>
                <a:custGeom>
                  <a:rect b="b" l="l" r="r" t="t"/>
                  <a:pathLst>
                    <a:path extrusionOk="0" h="4156" w="4157">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36"/>
              <p:cNvGrpSpPr/>
              <p:nvPr/>
            </p:nvGrpSpPr>
            <p:grpSpPr>
              <a:xfrm>
                <a:off x="4866130" y="1597718"/>
                <a:ext cx="618424" cy="1349710"/>
                <a:chOff x="4866130" y="1597718"/>
                <a:chExt cx="618424" cy="1349710"/>
              </a:xfrm>
            </p:grpSpPr>
            <p:sp>
              <p:nvSpPr>
                <p:cNvPr id="530" name="Google Shape;530;p36"/>
                <p:cNvSpPr/>
                <p:nvPr/>
              </p:nvSpPr>
              <p:spPr>
                <a:xfrm>
                  <a:off x="5368540" y="2095718"/>
                  <a:ext cx="116013" cy="71238"/>
                </a:xfrm>
                <a:custGeom>
                  <a:rect b="b" l="l" r="r" t="t"/>
                  <a:pathLst>
                    <a:path extrusionOk="0" h="3618" w="5892">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6"/>
                <p:cNvSpPr/>
                <p:nvPr/>
              </p:nvSpPr>
              <p:spPr>
                <a:xfrm>
                  <a:off x="4866957" y="1921048"/>
                  <a:ext cx="616829" cy="710396"/>
                </a:xfrm>
                <a:custGeom>
                  <a:rect b="b" l="l" r="r" t="t"/>
                  <a:pathLst>
                    <a:path extrusionOk="0" h="36079" w="31327">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6"/>
                <p:cNvSpPr/>
                <p:nvPr/>
              </p:nvSpPr>
              <p:spPr>
                <a:xfrm>
                  <a:off x="4969837" y="2039877"/>
                  <a:ext cx="411048" cy="472777"/>
                </a:xfrm>
                <a:custGeom>
                  <a:rect b="b" l="l" r="r" t="t"/>
                  <a:pathLst>
                    <a:path extrusionOk="0" h="24011" w="20876">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6"/>
                <p:cNvSpPr/>
                <p:nvPr/>
              </p:nvSpPr>
              <p:spPr>
                <a:xfrm>
                  <a:off x="5169454" y="1661730"/>
                  <a:ext cx="11853" cy="271171"/>
                </a:xfrm>
                <a:custGeom>
                  <a:rect b="b" l="l" r="r" t="t"/>
                  <a:pathLst>
                    <a:path extrusionOk="0" h="13772" w="602">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6"/>
                <p:cNvSpPr/>
                <p:nvPr/>
              </p:nvSpPr>
              <p:spPr>
                <a:xfrm>
                  <a:off x="5124325" y="1603625"/>
                  <a:ext cx="102093" cy="102093"/>
                </a:xfrm>
                <a:custGeom>
                  <a:rect b="b" l="l" r="r" t="t"/>
                  <a:pathLst>
                    <a:path extrusionOk="0" h="5185" w="5185">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6"/>
                <p:cNvSpPr/>
                <p:nvPr/>
              </p:nvSpPr>
              <p:spPr>
                <a:xfrm>
                  <a:off x="5118418" y="1597718"/>
                  <a:ext cx="113926" cy="113926"/>
                </a:xfrm>
                <a:custGeom>
                  <a:rect b="b" l="l" r="r" t="t"/>
                  <a:pathLst>
                    <a:path extrusionOk="0" h="5786" w="5786">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6"/>
                <p:cNvSpPr/>
                <p:nvPr/>
              </p:nvSpPr>
              <p:spPr>
                <a:xfrm>
                  <a:off x="5169375" y="2612108"/>
                  <a:ext cx="11991" cy="271427"/>
                </a:xfrm>
                <a:custGeom>
                  <a:rect b="b" l="l" r="r" t="t"/>
                  <a:pathLst>
                    <a:path extrusionOk="0" h="13785" w="609">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6"/>
                <p:cNvSpPr/>
                <p:nvPr/>
              </p:nvSpPr>
              <p:spPr>
                <a:xfrm>
                  <a:off x="5124325" y="2839409"/>
                  <a:ext cx="106090" cy="102093"/>
                </a:xfrm>
                <a:custGeom>
                  <a:rect b="b" l="l" r="r" t="t"/>
                  <a:pathLst>
                    <a:path extrusionOk="0" h="5185" w="5388">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6"/>
                <p:cNvSpPr/>
                <p:nvPr/>
              </p:nvSpPr>
              <p:spPr>
                <a:xfrm>
                  <a:off x="5118418" y="2833502"/>
                  <a:ext cx="113926" cy="113926"/>
                </a:xfrm>
                <a:custGeom>
                  <a:rect b="b" l="l" r="r" t="t"/>
                  <a:pathLst>
                    <a:path extrusionOk="0" h="5786" w="5786">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6"/>
                <p:cNvSpPr/>
                <p:nvPr/>
              </p:nvSpPr>
              <p:spPr>
                <a:xfrm>
                  <a:off x="4866130" y="2095698"/>
                  <a:ext cx="116092" cy="71258"/>
                </a:xfrm>
                <a:custGeom>
                  <a:rect b="b" l="l" r="r" t="t"/>
                  <a:pathLst>
                    <a:path extrusionOk="0" h="3619" w="5896">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p:nvPr/>
              </p:nvSpPr>
              <p:spPr>
                <a:xfrm>
                  <a:off x="4978048" y="2272061"/>
                  <a:ext cx="403704" cy="127079"/>
                </a:xfrm>
                <a:custGeom>
                  <a:rect b="b" l="l" r="r" t="t"/>
                  <a:pathLst>
                    <a:path extrusionOk="0" h="6454" w="20503">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6"/>
                <p:cNvSpPr/>
                <p:nvPr/>
              </p:nvSpPr>
              <p:spPr>
                <a:xfrm>
                  <a:off x="5178059" y="2039739"/>
                  <a:ext cx="12011" cy="244176"/>
                </a:xfrm>
                <a:custGeom>
                  <a:rect b="b" l="l" r="r" t="t"/>
                  <a:pathLst>
                    <a:path extrusionOk="0" h="12401" w="61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36"/>
              <p:cNvGrpSpPr/>
              <p:nvPr/>
            </p:nvGrpSpPr>
            <p:grpSpPr>
              <a:xfrm>
                <a:off x="5312187" y="1140950"/>
                <a:ext cx="627501" cy="773285"/>
                <a:chOff x="5312187" y="1140950"/>
                <a:chExt cx="627501" cy="773285"/>
              </a:xfrm>
            </p:grpSpPr>
            <p:sp>
              <p:nvSpPr>
                <p:cNvPr id="543" name="Google Shape;543;p36"/>
                <p:cNvSpPr/>
                <p:nvPr/>
              </p:nvSpPr>
              <p:spPr>
                <a:xfrm>
                  <a:off x="5791166" y="1140969"/>
                  <a:ext cx="148404" cy="11853"/>
                </a:xfrm>
                <a:custGeom>
                  <a:rect b="b" l="l" r="r" t="t"/>
                  <a:pathLst>
                    <a:path extrusionOk="0" h="602" w="7537">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6"/>
                <p:cNvSpPr/>
                <p:nvPr/>
              </p:nvSpPr>
              <p:spPr>
                <a:xfrm>
                  <a:off x="5448875" y="1140950"/>
                  <a:ext cx="297142" cy="11873"/>
                </a:xfrm>
                <a:custGeom>
                  <a:rect b="b" l="l" r="r" t="t"/>
                  <a:pathLst>
                    <a:path extrusionOk="0" h="603" w="15091">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6"/>
                <p:cNvSpPr/>
                <p:nvPr/>
              </p:nvSpPr>
              <p:spPr>
                <a:xfrm>
                  <a:off x="5312305" y="1140969"/>
                  <a:ext cx="85711" cy="11853"/>
                </a:xfrm>
                <a:custGeom>
                  <a:rect b="b" l="l" r="r" t="t"/>
                  <a:pathLst>
                    <a:path extrusionOk="0" h="602" w="4353">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6"/>
                <p:cNvSpPr/>
                <p:nvPr/>
              </p:nvSpPr>
              <p:spPr>
                <a:xfrm>
                  <a:off x="5568590" y="1198267"/>
                  <a:ext cx="370979" cy="11873"/>
                </a:xfrm>
                <a:custGeom>
                  <a:rect b="b" l="l" r="r" t="t"/>
                  <a:pathLst>
                    <a:path extrusionOk="0" h="603" w="18841">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6"/>
                <p:cNvSpPr/>
                <p:nvPr/>
              </p:nvSpPr>
              <p:spPr>
                <a:xfrm>
                  <a:off x="5312325" y="1198267"/>
                  <a:ext cx="137259" cy="11873"/>
                </a:xfrm>
                <a:custGeom>
                  <a:rect b="b" l="l" r="r" t="t"/>
                  <a:pathLst>
                    <a:path extrusionOk="0" h="603" w="6971">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6"/>
                <p:cNvSpPr/>
                <p:nvPr/>
              </p:nvSpPr>
              <p:spPr>
                <a:xfrm>
                  <a:off x="5865003" y="1263776"/>
                  <a:ext cx="74566" cy="11873"/>
                </a:xfrm>
                <a:custGeom>
                  <a:rect b="b" l="l" r="r" t="t"/>
                  <a:pathLst>
                    <a:path extrusionOk="0" h="603" w="3787">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6"/>
                <p:cNvSpPr/>
                <p:nvPr/>
              </p:nvSpPr>
              <p:spPr>
                <a:xfrm>
                  <a:off x="5688542" y="1263776"/>
                  <a:ext cx="137003" cy="11853"/>
                </a:xfrm>
                <a:custGeom>
                  <a:rect b="b" l="l" r="r" t="t"/>
                  <a:pathLst>
                    <a:path extrusionOk="0" h="602" w="6958">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6"/>
                <p:cNvSpPr/>
                <p:nvPr/>
              </p:nvSpPr>
              <p:spPr>
                <a:xfrm>
                  <a:off x="5312325" y="1263776"/>
                  <a:ext cx="302576" cy="11873"/>
                </a:xfrm>
                <a:custGeom>
                  <a:rect b="b" l="l" r="r" t="t"/>
                  <a:pathLst>
                    <a:path extrusionOk="0" h="603" w="15367">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6"/>
                <p:cNvSpPr/>
                <p:nvPr/>
              </p:nvSpPr>
              <p:spPr>
                <a:xfrm>
                  <a:off x="5608600" y="1329265"/>
                  <a:ext cx="331087" cy="11853"/>
                </a:xfrm>
                <a:custGeom>
                  <a:rect b="b" l="l" r="r" t="t"/>
                  <a:pathLst>
                    <a:path extrusionOk="0" h="602" w="16815">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6"/>
                <p:cNvSpPr/>
                <p:nvPr/>
              </p:nvSpPr>
              <p:spPr>
                <a:xfrm>
                  <a:off x="5312187" y="1329265"/>
                  <a:ext cx="239864" cy="11853"/>
                </a:xfrm>
                <a:custGeom>
                  <a:rect b="b" l="l" r="r" t="t"/>
                  <a:pathLst>
                    <a:path extrusionOk="0" h="602" w="12182">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6"/>
                <p:cNvSpPr/>
                <p:nvPr/>
              </p:nvSpPr>
              <p:spPr>
                <a:xfrm>
                  <a:off x="5791166" y="1394773"/>
                  <a:ext cx="148404" cy="11853"/>
                </a:xfrm>
                <a:custGeom>
                  <a:rect b="b" l="l" r="r" t="t"/>
                  <a:pathLst>
                    <a:path extrusionOk="0" h="602" w="7537">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6"/>
                <p:cNvSpPr/>
                <p:nvPr/>
              </p:nvSpPr>
              <p:spPr>
                <a:xfrm>
                  <a:off x="5448875" y="1394773"/>
                  <a:ext cx="297142" cy="11853"/>
                </a:xfrm>
                <a:custGeom>
                  <a:rect b="b" l="l" r="r" t="t"/>
                  <a:pathLst>
                    <a:path extrusionOk="0" h="602" w="15091">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6"/>
                <p:cNvSpPr/>
                <p:nvPr/>
              </p:nvSpPr>
              <p:spPr>
                <a:xfrm>
                  <a:off x="5312305" y="1394773"/>
                  <a:ext cx="85711" cy="11853"/>
                </a:xfrm>
                <a:custGeom>
                  <a:rect b="b" l="l" r="r" t="t"/>
                  <a:pathLst>
                    <a:path extrusionOk="0" h="602" w="4353">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6"/>
                <p:cNvSpPr/>
                <p:nvPr/>
              </p:nvSpPr>
              <p:spPr>
                <a:xfrm>
                  <a:off x="5568590" y="1452091"/>
                  <a:ext cx="370979" cy="11834"/>
                </a:xfrm>
                <a:custGeom>
                  <a:rect b="b" l="l" r="r" t="t"/>
                  <a:pathLst>
                    <a:path extrusionOk="0" h="601" w="18841">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6"/>
                <p:cNvSpPr/>
                <p:nvPr/>
              </p:nvSpPr>
              <p:spPr>
                <a:xfrm>
                  <a:off x="5312325" y="1452091"/>
                  <a:ext cx="137259" cy="11834"/>
                </a:xfrm>
                <a:custGeom>
                  <a:rect b="b" l="l" r="r" t="t"/>
                  <a:pathLst>
                    <a:path extrusionOk="0" h="601" w="6971">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6"/>
                <p:cNvSpPr/>
                <p:nvPr/>
              </p:nvSpPr>
              <p:spPr>
                <a:xfrm>
                  <a:off x="5865003" y="1517560"/>
                  <a:ext cx="74566" cy="11873"/>
                </a:xfrm>
                <a:custGeom>
                  <a:rect b="b" l="l" r="r" t="t"/>
                  <a:pathLst>
                    <a:path extrusionOk="0" h="603" w="3787">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6"/>
                <p:cNvSpPr/>
                <p:nvPr/>
              </p:nvSpPr>
              <p:spPr>
                <a:xfrm>
                  <a:off x="5688542" y="1517580"/>
                  <a:ext cx="137003" cy="11853"/>
                </a:xfrm>
                <a:custGeom>
                  <a:rect b="b" l="l" r="r" t="t"/>
                  <a:pathLst>
                    <a:path extrusionOk="0" h="602" w="6958">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6"/>
                <p:cNvSpPr/>
                <p:nvPr/>
              </p:nvSpPr>
              <p:spPr>
                <a:xfrm>
                  <a:off x="5312325" y="1517560"/>
                  <a:ext cx="302576" cy="11873"/>
                </a:xfrm>
                <a:custGeom>
                  <a:rect b="b" l="l" r="r" t="t"/>
                  <a:pathLst>
                    <a:path extrusionOk="0" h="603" w="15367">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6"/>
                <p:cNvSpPr/>
                <p:nvPr/>
              </p:nvSpPr>
              <p:spPr>
                <a:xfrm>
                  <a:off x="5608600" y="1583049"/>
                  <a:ext cx="331087" cy="11853"/>
                </a:xfrm>
                <a:custGeom>
                  <a:rect b="b" l="l" r="r" t="t"/>
                  <a:pathLst>
                    <a:path extrusionOk="0" h="602" w="16815">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6"/>
                <p:cNvSpPr/>
                <p:nvPr/>
              </p:nvSpPr>
              <p:spPr>
                <a:xfrm>
                  <a:off x="5312187" y="1583049"/>
                  <a:ext cx="239864" cy="11853"/>
                </a:xfrm>
                <a:custGeom>
                  <a:rect b="b" l="l" r="r" t="t"/>
                  <a:pathLst>
                    <a:path extrusionOk="0" h="602" w="12182">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6"/>
                <p:cNvSpPr/>
                <p:nvPr/>
              </p:nvSpPr>
              <p:spPr>
                <a:xfrm>
                  <a:off x="5791166" y="1648558"/>
                  <a:ext cx="148404" cy="11853"/>
                </a:xfrm>
                <a:custGeom>
                  <a:rect b="b" l="l" r="r" t="t"/>
                  <a:pathLst>
                    <a:path extrusionOk="0" h="602" w="7537">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6"/>
                <p:cNvSpPr/>
                <p:nvPr/>
              </p:nvSpPr>
              <p:spPr>
                <a:xfrm>
                  <a:off x="5448875" y="1648558"/>
                  <a:ext cx="297142" cy="11853"/>
                </a:xfrm>
                <a:custGeom>
                  <a:rect b="b" l="l" r="r" t="t"/>
                  <a:pathLst>
                    <a:path extrusionOk="0" h="602" w="15091">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6"/>
                <p:cNvSpPr/>
                <p:nvPr/>
              </p:nvSpPr>
              <p:spPr>
                <a:xfrm>
                  <a:off x="5312305" y="1648558"/>
                  <a:ext cx="85711" cy="11853"/>
                </a:xfrm>
                <a:custGeom>
                  <a:rect b="b" l="l" r="r" t="t"/>
                  <a:pathLst>
                    <a:path extrusionOk="0" h="602" w="4353">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6"/>
                <p:cNvSpPr/>
                <p:nvPr/>
              </p:nvSpPr>
              <p:spPr>
                <a:xfrm>
                  <a:off x="5568590" y="1705875"/>
                  <a:ext cx="370979" cy="11853"/>
                </a:xfrm>
                <a:custGeom>
                  <a:rect b="b" l="l" r="r" t="t"/>
                  <a:pathLst>
                    <a:path extrusionOk="0" h="602" w="18841">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6"/>
                <p:cNvSpPr/>
                <p:nvPr/>
              </p:nvSpPr>
              <p:spPr>
                <a:xfrm>
                  <a:off x="5312325" y="1705875"/>
                  <a:ext cx="137259" cy="11853"/>
                </a:xfrm>
                <a:custGeom>
                  <a:rect b="b" l="l" r="r" t="t"/>
                  <a:pathLst>
                    <a:path extrusionOk="0" h="602" w="6971">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6"/>
                <p:cNvSpPr/>
                <p:nvPr/>
              </p:nvSpPr>
              <p:spPr>
                <a:xfrm>
                  <a:off x="5865003" y="1771364"/>
                  <a:ext cx="74566" cy="11853"/>
                </a:xfrm>
                <a:custGeom>
                  <a:rect b="b" l="l" r="r" t="t"/>
                  <a:pathLst>
                    <a:path extrusionOk="0" h="602" w="3787">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6"/>
                <p:cNvSpPr/>
                <p:nvPr/>
              </p:nvSpPr>
              <p:spPr>
                <a:xfrm>
                  <a:off x="5688542" y="1771364"/>
                  <a:ext cx="137003" cy="11853"/>
                </a:xfrm>
                <a:custGeom>
                  <a:rect b="b" l="l" r="r" t="t"/>
                  <a:pathLst>
                    <a:path extrusionOk="0" h="602" w="6958">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6"/>
                <p:cNvSpPr/>
                <p:nvPr/>
              </p:nvSpPr>
              <p:spPr>
                <a:xfrm>
                  <a:off x="5312325" y="1771364"/>
                  <a:ext cx="302576" cy="11853"/>
                </a:xfrm>
                <a:custGeom>
                  <a:rect b="b" l="l" r="r" t="t"/>
                  <a:pathLst>
                    <a:path extrusionOk="0" h="602" w="15367">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6"/>
                <p:cNvSpPr/>
                <p:nvPr/>
              </p:nvSpPr>
              <p:spPr>
                <a:xfrm>
                  <a:off x="5608600" y="1836873"/>
                  <a:ext cx="331087" cy="11853"/>
                </a:xfrm>
                <a:custGeom>
                  <a:rect b="b" l="l" r="r" t="t"/>
                  <a:pathLst>
                    <a:path extrusionOk="0" h="602" w="16815">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6"/>
                <p:cNvSpPr/>
                <p:nvPr/>
              </p:nvSpPr>
              <p:spPr>
                <a:xfrm>
                  <a:off x="5312187" y="1836873"/>
                  <a:ext cx="239864" cy="11853"/>
                </a:xfrm>
                <a:custGeom>
                  <a:rect b="b" l="l" r="r" t="t"/>
                  <a:pathLst>
                    <a:path extrusionOk="0" h="602" w="12182">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6"/>
                <p:cNvSpPr/>
                <p:nvPr/>
              </p:nvSpPr>
              <p:spPr>
                <a:xfrm>
                  <a:off x="5791166" y="1902382"/>
                  <a:ext cx="148404" cy="11853"/>
                </a:xfrm>
                <a:custGeom>
                  <a:rect b="b" l="l" r="r" t="t"/>
                  <a:pathLst>
                    <a:path extrusionOk="0" h="602" w="7537">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6"/>
                <p:cNvSpPr/>
                <p:nvPr/>
              </p:nvSpPr>
              <p:spPr>
                <a:xfrm>
                  <a:off x="5448875" y="1902382"/>
                  <a:ext cx="297142" cy="11853"/>
                </a:xfrm>
                <a:custGeom>
                  <a:rect b="b" l="l" r="r" t="t"/>
                  <a:pathLst>
                    <a:path extrusionOk="0" h="602" w="15091">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6"/>
                <p:cNvSpPr/>
                <p:nvPr/>
              </p:nvSpPr>
              <p:spPr>
                <a:xfrm>
                  <a:off x="5312305" y="1902382"/>
                  <a:ext cx="85711" cy="11853"/>
                </a:xfrm>
                <a:custGeom>
                  <a:rect b="b" l="l" r="r" t="t"/>
                  <a:pathLst>
                    <a:path extrusionOk="0" h="602" w="4353">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Identified Assets</a:t>
            </a:r>
            <a:endParaRPr/>
          </a:p>
        </p:txBody>
      </p:sp>
      <p:sp>
        <p:nvSpPr>
          <p:cNvPr id="581" name="Google Shape;581;p37"/>
          <p:cNvSpPr txBox="1"/>
          <p:nvPr>
            <p:ph idx="1" type="body"/>
          </p:nvPr>
        </p:nvSpPr>
        <p:spPr>
          <a:xfrm>
            <a:off x="626625" y="817450"/>
            <a:ext cx="8143500" cy="37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it relates to our project: </a:t>
            </a:r>
            <a:endParaRPr b="1"/>
          </a:p>
          <a:p>
            <a:pPr indent="457200" lvl="0" marL="0" rtl="0" algn="l">
              <a:spcBef>
                <a:spcPts val="1600"/>
              </a:spcBef>
              <a:spcAft>
                <a:spcPts val="0"/>
              </a:spcAft>
              <a:buNone/>
            </a:pPr>
            <a:r>
              <a:rPr lang="en"/>
              <a:t>This relates to our project because it simulates what an attack would look like on an  actual AWS S3 Bucket, this gives us an upper hand as we are able to track an adversary’s every move without actually being compromised.</a:t>
            </a:r>
            <a:endParaRPr/>
          </a:p>
          <a:p>
            <a:pPr indent="0" lvl="0" marL="0" rtl="0" algn="l">
              <a:spcBef>
                <a:spcPts val="1600"/>
              </a:spcBef>
              <a:spcAft>
                <a:spcPts val="0"/>
              </a:spcAft>
              <a:buNone/>
            </a:pPr>
            <a:r>
              <a:rPr b="1" lang="en"/>
              <a:t>Example(s): </a:t>
            </a:r>
            <a:endParaRPr b="1"/>
          </a:p>
          <a:p>
            <a:pPr indent="457200" lvl="0" marL="0" rtl="0" algn="l">
              <a:spcBef>
                <a:spcPts val="1600"/>
              </a:spcBef>
              <a:spcAft>
                <a:spcPts val="1600"/>
              </a:spcAft>
              <a:buNone/>
            </a:pPr>
            <a:r>
              <a:rPr lang="en"/>
              <a:t>In our project we used data collected from a honeypot that was set up to look like an actual AWS S3 Bucket that allowed us to identify potential or even current threats and how they would go about accessing the decoy data. Our most notable adversary used the API call “ListObjects” in an effort to retrieve the data from the S3 bucket, also most notably the adversaries with the most significant activity in the bucket operated under the User ID: ANONYMOUS_PRINCIPLE.</a:t>
            </a:r>
            <a:endParaRPr/>
          </a:p>
        </p:txBody>
      </p:sp>
      <p:sp>
        <p:nvSpPr>
          <p:cNvPr id="582" name="Google Shape;582;p37"/>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Impact Analysis and Triage</a:t>
            </a:r>
            <a:endParaRPr/>
          </a:p>
        </p:txBody>
      </p:sp>
      <p:sp>
        <p:nvSpPr>
          <p:cNvPr id="588" name="Google Shape;588;p38"/>
          <p:cNvSpPr txBox="1"/>
          <p:nvPr>
            <p:ph idx="1" type="body"/>
          </p:nvPr>
        </p:nvSpPr>
        <p:spPr>
          <a:xfrm>
            <a:off x="626625" y="1044900"/>
            <a:ext cx="8271600" cy="35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it relates to our project: </a:t>
            </a:r>
            <a:endParaRPr b="1"/>
          </a:p>
          <a:p>
            <a:pPr indent="457200" lvl="0" marL="0" rtl="0" algn="l">
              <a:spcBef>
                <a:spcPts val="1600"/>
              </a:spcBef>
              <a:spcAft>
                <a:spcPts val="0"/>
              </a:spcAft>
              <a:buNone/>
            </a:pPr>
            <a:r>
              <a:rPr lang="en"/>
              <a:t>The AWS Simple Storage Service (S3) bucket is an object storage that allows customers to store all types of data like files, images, and backups. Since this was a HoneyBucket (decoy), theoretically there is no sensitive information. Therefore, the severity of the incident is generally low, but examination of the incident allows for preparations for response efforts. </a:t>
            </a:r>
            <a:endParaRPr/>
          </a:p>
          <a:p>
            <a:pPr indent="0" lvl="0" marL="0" rtl="0" algn="l">
              <a:spcBef>
                <a:spcPts val="1600"/>
              </a:spcBef>
              <a:spcAft>
                <a:spcPts val="0"/>
              </a:spcAft>
              <a:buNone/>
            </a:pPr>
            <a:r>
              <a:rPr b="1" lang="en"/>
              <a:t>Example(s):</a:t>
            </a:r>
            <a:endParaRPr b="1"/>
          </a:p>
          <a:p>
            <a:pPr indent="457200" lvl="0" marL="0" rtl="0" algn="l">
              <a:spcBef>
                <a:spcPts val="1600"/>
              </a:spcBef>
              <a:spcAft>
                <a:spcPts val="1600"/>
              </a:spcAft>
              <a:buNone/>
            </a:pPr>
            <a:r>
              <a:rPr lang="en"/>
              <a:t>During routine monitoring, an alert triggers due to multiple ‘ListObjects’ and ‘HeadBucket’ operations from unrecognized IPs on the ‘microsoft-devtest’ S3 bucket. The SOC team immediately analyzed access logs and noticed several uses of the ‘Go-http-client/1.1’ user agent, indicating potential automated scripts. </a:t>
            </a:r>
            <a:endParaRPr/>
          </a:p>
        </p:txBody>
      </p:sp>
      <p:sp>
        <p:nvSpPr>
          <p:cNvPr id="589" name="Google Shape;589;p38"/>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3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Threat Intelligence</a:t>
            </a:r>
            <a:endParaRPr/>
          </a:p>
        </p:txBody>
      </p:sp>
      <p:sp>
        <p:nvSpPr>
          <p:cNvPr id="595" name="Google Shape;595;p39"/>
          <p:cNvSpPr txBox="1"/>
          <p:nvPr>
            <p:ph idx="1" type="body"/>
          </p:nvPr>
        </p:nvSpPr>
        <p:spPr>
          <a:xfrm>
            <a:off x="626625" y="877875"/>
            <a:ext cx="8200500" cy="37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it relates to our project: </a:t>
            </a:r>
            <a:endParaRPr b="1"/>
          </a:p>
          <a:p>
            <a:pPr indent="457200" lvl="0" marL="0" rtl="0" algn="l">
              <a:spcBef>
                <a:spcPts val="1600"/>
              </a:spcBef>
              <a:spcAft>
                <a:spcPts val="0"/>
              </a:spcAft>
              <a:buNone/>
            </a:pPr>
            <a:r>
              <a:rPr lang="en" sz="1700"/>
              <a:t>Using Splunk, this relates to our project because there is a clear common pattern to the threat actors actions within the logs. There is also a clear understanding that these certain actions are linked to unauthorized access within the AWS Bucket. </a:t>
            </a:r>
            <a:endParaRPr sz="1700"/>
          </a:p>
          <a:p>
            <a:pPr indent="0" lvl="0" marL="0" rtl="0" algn="l">
              <a:spcBef>
                <a:spcPts val="1600"/>
              </a:spcBef>
              <a:spcAft>
                <a:spcPts val="0"/>
              </a:spcAft>
              <a:buNone/>
            </a:pPr>
            <a:r>
              <a:rPr b="1" lang="en"/>
              <a:t>Example(s):</a:t>
            </a:r>
            <a:endParaRPr b="1"/>
          </a:p>
          <a:p>
            <a:pPr indent="0" lvl="0" marL="0" rtl="0" algn="l">
              <a:spcBef>
                <a:spcPts val="1600"/>
              </a:spcBef>
              <a:spcAft>
                <a:spcPts val="0"/>
              </a:spcAft>
              <a:buNone/>
            </a:pPr>
            <a:r>
              <a:rPr lang="en" sz="1700"/>
              <a:t>TTPs - There is a high number of automated scripts (Go and Python scripts) with the unauthorized User ID: ANONYMOUS_PRINCIPLE likely to scan and enumerate bucket contents. </a:t>
            </a:r>
            <a:endParaRPr sz="1700"/>
          </a:p>
          <a:p>
            <a:pPr indent="0" lvl="0" marL="0" rtl="0" algn="l">
              <a:spcBef>
                <a:spcPts val="1600"/>
              </a:spcBef>
              <a:spcAft>
                <a:spcPts val="0"/>
              </a:spcAft>
              <a:buNone/>
            </a:pPr>
            <a:r>
              <a:rPr lang="en" sz="1700"/>
              <a:t>IOCs - Notably suspicious IPs like 212.83.184.15 frequently associate with unauthorized access attempts. Frequent and unauthenticated requests using the ‘HeadBucket’ and ‘ListObjects’ APIs. Consistent use of specific request parameters request that indicate scanning or probing activities. </a:t>
            </a:r>
            <a:endParaRPr sz="1700"/>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596" name="Google Shape;596;p39"/>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Recommended Remediation</a:t>
            </a:r>
            <a:endParaRPr/>
          </a:p>
        </p:txBody>
      </p:sp>
      <p:sp>
        <p:nvSpPr>
          <p:cNvPr id="602" name="Google Shape;602;p40"/>
          <p:cNvSpPr txBox="1"/>
          <p:nvPr>
            <p:ph idx="1" type="body"/>
          </p:nvPr>
        </p:nvSpPr>
        <p:spPr>
          <a:xfrm>
            <a:off x="626625" y="877875"/>
            <a:ext cx="8186100" cy="37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it relates to our project:</a:t>
            </a:r>
            <a:r>
              <a:rPr lang="en"/>
              <a:t> </a:t>
            </a:r>
            <a:endParaRPr/>
          </a:p>
          <a:p>
            <a:pPr indent="457200" lvl="0" marL="0" rtl="0" algn="l">
              <a:spcBef>
                <a:spcPts val="1600"/>
              </a:spcBef>
              <a:spcAft>
                <a:spcPts val="0"/>
              </a:spcAft>
              <a:buNone/>
            </a:pPr>
            <a:r>
              <a:rPr lang="en"/>
              <a:t>The </a:t>
            </a:r>
            <a:r>
              <a:rPr lang="en"/>
              <a:t>recommended remediation  towards advanced scans targeting S3 buckets, is to implement comprehensive access controls and frequently restrict permissions to only authenticated users, along with conducting thorough audits of access control lists.</a:t>
            </a:r>
            <a:endParaRPr/>
          </a:p>
          <a:p>
            <a:pPr indent="0" lvl="0" marL="0" rtl="0" algn="l">
              <a:spcBef>
                <a:spcPts val="1600"/>
              </a:spcBef>
              <a:spcAft>
                <a:spcPts val="0"/>
              </a:spcAft>
              <a:buNone/>
            </a:pPr>
            <a:r>
              <a:rPr b="1" lang="en"/>
              <a:t>Example(s): </a:t>
            </a:r>
            <a:endParaRPr b="1"/>
          </a:p>
          <a:p>
            <a:pPr indent="457200" lvl="0" marL="0" rtl="0" algn="l">
              <a:spcBef>
                <a:spcPts val="1600"/>
              </a:spcBef>
              <a:spcAft>
                <a:spcPts val="0"/>
              </a:spcAft>
              <a:buNone/>
            </a:pPr>
            <a:r>
              <a:rPr lang="en"/>
              <a:t>An immediate review of all S3 bucket policies can be </a:t>
            </a:r>
            <a:r>
              <a:rPr lang="en"/>
              <a:t>conducted to identify and correct any permissions that allowed public or anonymous access.</a:t>
            </a:r>
            <a:endParaRPr/>
          </a:p>
          <a:p>
            <a:pPr indent="0" lvl="0" marL="0" rtl="0" algn="l">
              <a:spcBef>
                <a:spcPts val="1600"/>
              </a:spcBef>
              <a:spcAft>
                <a:spcPts val="0"/>
              </a:spcAft>
              <a:buClr>
                <a:schemeClr val="dk1"/>
              </a:buClr>
              <a:buSzPts val="1100"/>
              <a:buFont typeface="Arial"/>
              <a:buNone/>
            </a:pPr>
            <a:r>
              <a:rPr lang="en"/>
              <a:t>Create new alerts to notify security teams whenever a ‘ListObject’ or ‘HeadBucket’ operation is performed by unusual IP addresses or unusual times. </a:t>
            </a:r>
            <a:endParaRPr/>
          </a:p>
          <a:p>
            <a:pPr indent="0" lvl="0" marL="0" rtl="0" algn="l">
              <a:spcBef>
                <a:spcPts val="1600"/>
              </a:spcBef>
              <a:spcAft>
                <a:spcPts val="1600"/>
              </a:spcAft>
              <a:buNone/>
            </a:pPr>
            <a:r>
              <a:t/>
            </a:r>
            <a:endParaRPr/>
          </a:p>
        </p:txBody>
      </p:sp>
      <p:sp>
        <p:nvSpPr>
          <p:cNvPr id="603" name="Google Shape;603;p40"/>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Management System</a:t>
            </a:r>
            <a:endParaRPr/>
          </a:p>
        </p:txBody>
      </p:sp>
      <p:sp>
        <p:nvSpPr>
          <p:cNvPr id="609" name="Google Shape;609;p41"/>
          <p:cNvSpPr txBox="1"/>
          <p:nvPr>
            <p:ph idx="1" type="body"/>
          </p:nvPr>
        </p:nvSpPr>
        <p:spPr>
          <a:xfrm>
            <a:off x="626625" y="1013825"/>
            <a:ext cx="8328300" cy="35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it relates to our project: </a:t>
            </a:r>
            <a:r>
              <a:rPr lang="en"/>
              <a:t>This was the most important part of our investigation because it was the main reason for having a honeypot and that reason being finding current or potential adversaries.  </a:t>
            </a:r>
            <a:endParaRPr/>
          </a:p>
          <a:p>
            <a:pPr indent="-342900" lvl="0" marL="457200" rtl="0" algn="l">
              <a:spcBef>
                <a:spcPts val="1600"/>
              </a:spcBef>
              <a:spcAft>
                <a:spcPts val="0"/>
              </a:spcAft>
              <a:buSzPts val="1800"/>
              <a:buChar char="-"/>
            </a:pPr>
            <a:r>
              <a:rPr lang="en"/>
              <a:t>In the next slide is our greatest IOCs (although every Ip address could be logged as a potential threat because this is a Honey pot) we chose to go with the IPs listed in the next slide. </a:t>
            </a:r>
            <a:endParaRPr/>
          </a:p>
          <a:p>
            <a:pPr indent="-342900" lvl="0" marL="457200" rtl="0" algn="l">
              <a:spcBef>
                <a:spcPts val="0"/>
              </a:spcBef>
              <a:spcAft>
                <a:spcPts val="0"/>
              </a:spcAft>
              <a:buSzPts val="1800"/>
              <a:buChar char="-"/>
            </a:pPr>
            <a:r>
              <a:rPr lang="en"/>
              <a:t>The two outlier months with the most alerts were January and February of 2022</a:t>
            </a:r>
            <a:endParaRPr/>
          </a:p>
          <a:p>
            <a:pPr indent="-342900" lvl="0" marL="457200" rtl="0" algn="l">
              <a:spcBef>
                <a:spcPts val="0"/>
              </a:spcBef>
              <a:spcAft>
                <a:spcPts val="0"/>
              </a:spcAft>
              <a:buSzPts val="1800"/>
              <a:buChar char="-"/>
            </a:pPr>
            <a:r>
              <a:rPr lang="en"/>
              <a:t>In those two months, 1 IP address amassed 11 alerts however upon further inspection we were able to denote that there was other IPs that looked very similar and those are the ones we made our IOCs.</a:t>
            </a:r>
            <a:endParaRPr/>
          </a:p>
          <a:p>
            <a:pPr indent="0" lvl="0" marL="0" rtl="0" algn="l">
              <a:spcBef>
                <a:spcPts val="1600"/>
              </a:spcBef>
              <a:spcAft>
                <a:spcPts val="1600"/>
              </a:spcAft>
              <a:buNone/>
            </a:pPr>
            <a:r>
              <a:t/>
            </a:r>
            <a:endParaRPr/>
          </a:p>
        </p:txBody>
      </p:sp>
      <p:sp>
        <p:nvSpPr>
          <p:cNvPr id="610" name="Google Shape;610;p41"/>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2"/>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Management System (con.)</a:t>
            </a:r>
            <a:endParaRPr/>
          </a:p>
        </p:txBody>
      </p:sp>
      <p:pic>
        <p:nvPicPr>
          <p:cNvPr id="616" name="Google Shape;616;p42"/>
          <p:cNvPicPr preferRelativeResize="0"/>
          <p:nvPr/>
        </p:nvPicPr>
        <p:blipFill>
          <a:blip r:embed="rId3">
            <a:alphaModFix/>
          </a:blip>
          <a:stretch>
            <a:fillRect/>
          </a:stretch>
        </p:blipFill>
        <p:spPr>
          <a:xfrm>
            <a:off x="354725" y="1080600"/>
            <a:ext cx="8272375" cy="3445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Management System (con.)</a:t>
            </a:r>
            <a:endParaRPr/>
          </a:p>
        </p:txBody>
      </p:sp>
      <p:pic>
        <p:nvPicPr>
          <p:cNvPr id="622" name="Google Shape;622;p43"/>
          <p:cNvPicPr preferRelativeResize="0"/>
          <p:nvPr/>
        </p:nvPicPr>
        <p:blipFill>
          <a:blip r:embed="rId3">
            <a:alphaModFix/>
          </a:blip>
          <a:stretch>
            <a:fillRect/>
          </a:stretch>
        </p:blipFill>
        <p:spPr>
          <a:xfrm>
            <a:off x="148950" y="994200"/>
            <a:ext cx="8846125" cy="3874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4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Management System (con.)</a:t>
            </a:r>
            <a:endParaRPr/>
          </a:p>
        </p:txBody>
      </p:sp>
      <p:pic>
        <p:nvPicPr>
          <p:cNvPr id="628" name="Google Shape;628;p44"/>
          <p:cNvPicPr preferRelativeResize="0"/>
          <p:nvPr/>
        </p:nvPicPr>
        <p:blipFill>
          <a:blip r:embed="rId3">
            <a:alphaModFix/>
          </a:blip>
          <a:stretch>
            <a:fillRect/>
          </a:stretch>
        </p:blipFill>
        <p:spPr>
          <a:xfrm>
            <a:off x="779150" y="1303750"/>
            <a:ext cx="5267325" cy="3105150"/>
          </a:xfrm>
          <a:prstGeom prst="rect">
            <a:avLst/>
          </a:prstGeom>
          <a:noFill/>
          <a:ln>
            <a:noFill/>
          </a:ln>
        </p:spPr>
      </p:pic>
      <p:sp>
        <p:nvSpPr>
          <p:cNvPr id="629" name="Google Shape;629;p44"/>
          <p:cNvSpPr txBox="1"/>
          <p:nvPr/>
        </p:nvSpPr>
        <p:spPr>
          <a:xfrm>
            <a:off x="844025" y="882925"/>
            <a:ext cx="4612200" cy="3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DM Sans"/>
                <a:ea typeface="DM Sans"/>
                <a:cs typeface="DM Sans"/>
                <a:sym typeface="DM Sans"/>
              </a:rPr>
              <a:t>Examples:</a:t>
            </a:r>
            <a:endParaRPr sz="1800">
              <a:solidFill>
                <a:schemeClr val="lt2"/>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45"/>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and Playbook</a:t>
            </a:r>
            <a:endParaRPr/>
          </a:p>
        </p:txBody>
      </p:sp>
      <p:sp>
        <p:nvSpPr>
          <p:cNvPr id="293" name="Google Shape;293;p28"/>
          <p:cNvSpPr txBox="1"/>
          <p:nvPr>
            <p:ph idx="3" type="body"/>
          </p:nvPr>
        </p:nvSpPr>
        <p:spPr>
          <a:xfrm>
            <a:off x="522101" y="3508225"/>
            <a:ext cx="2416200" cy="114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Amazon Web Service (AWS)</a:t>
            </a:r>
            <a:endParaRPr/>
          </a:p>
          <a:p>
            <a:pPr indent="-317500" lvl="0" marL="457200" rtl="0" algn="l">
              <a:spcBef>
                <a:spcPts val="0"/>
              </a:spcBef>
              <a:spcAft>
                <a:spcPts val="0"/>
              </a:spcAft>
              <a:buSzPts val="1400"/>
              <a:buChar char="●"/>
            </a:pPr>
            <a:r>
              <a:rPr lang="en"/>
              <a:t>Simple Storage Service (S3) </a:t>
            </a:r>
            <a:endParaRPr/>
          </a:p>
          <a:p>
            <a:pPr indent="-317500" lvl="0" marL="457200" rtl="0" algn="l">
              <a:spcBef>
                <a:spcPts val="0"/>
              </a:spcBef>
              <a:spcAft>
                <a:spcPts val="0"/>
              </a:spcAft>
              <a:buSzPts val="1400"/>
              <a:buChar char="●"/>
            </a:pPr>
            <a:r>
              <a:rPr lang="en"/>
              <a:t>Honeypot</a:t>
            </a:r>
            <a:r>
              <a:rPr lang="en"/>
              <a:t> + </a:t>
            </a:r>
            <a:r>
              <a:rPr lang="en"/>
              <a:t>Bucket</a:t>
            </a:r>
            <a:r>
              <a:rPr lang="en"/>
              <a:t>: HoneyBucket</a:t>
            </a:r>
            <a:endParaRPr/>
          </a:p>
        </p:txBody>
      </p:sp>
      <p:sp>
        <p:nvSpPr>
          <p:cNvPr id="294" name="Google Shape;294;p28"/>
          <p:cNvSpPr txBox="1"/>
          <p:nvPr>
            <p:ph idx="4" type="title"/>
          </p:nvPr>
        </p:nvSpPr>
        <p:spPr>
          <a:xfrm>
            <a:off x="522088" y="30103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AWS S3 HoneyBucket Logs</a:t>
            </a:r>
            <a:endParaRPr/>
          </a:p>
        </p:txBody>
      </p:sp>
      <p:sp>
        <p:nvSpPr>
          <p:cNvPr id="295" name="Google Shape;295;p28"/>
          <p:cNvSpPr txBox="1"/>
          <p:nvPr>
            <p:ph idx="5" type="body"/>
          </p:nvPr>
        </p:nvSpPr>
        <p:spPr>
          <a:xfrm>
            <a:off x="5609875" y="3470150"/>
            <a:ext cx="3122700" cy="114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Gather Evidence</a:t>
            </a:r>
            <a:endParaRPr/>
          </a:p>
          <a:p>
            <a:pPr indent="-317500" lvl="0" marL="457200" rtl="0" algn="l">
              <a:spcBef>
                <a:spcPts val="0"/>
              </a:spcBef>
              <a:spcAft>
                <a:spcPts val="0"/>
              </a:spcAft>
              <a:buSzPts val="1400"/>
              <a:buChar char="●"/>
            </a:pPr>
            <a:r>
              <a:rPr lang="en"/>
              <a:t>Contain/Eradicate</a:t>
            </a:r>
            <a:endParaRPr/>
          </a:p>
          <a:p>
            <a:pPr indent="-317500" lvl="0" marL="457200" rtl="0" algn="l">
              <a:spcBef>
                <a:spcPts val="0"/>
              </a:spcBef>
              <a:spcAft>
                <a:spcPts val="0"/>
              </a:spcAft>
              <a:buSzPts val="1400"/>
              <a:buChar char="●"/>
            </a:pPr>
            <a:r>
              <a:rPr lang="en"/>
              <a:t>Recover</a:t>
            </a:r>
            <a:endParaRPr/>
          </a:p>
          <a:p>
            <a:pPr indent="-317500" lvl="0" marL="457200" rtl="0" algn="l">
              <a:spcBef>
                <a:spcPts val="0"/>
              </a:spcBef>
              <a:spcAft>
                <a:spcPts val="0"/>
              </a:spcAft>
              <a:buSzPts val="1400"/>
              <a:buChar char="●"/>
            </a:pPr>
            <a:r>
              <a:rPr lang="en"/>
              <a:t>Post-Incident</a:t>
            </a:r>
            <a:endParaRPr/>
          </a:p>
        </p:txBody>
      </p:sp>
      <p:sp>
        <p:nvSpPr>
          <p:cNvPr id="296" name="Google Shape;296;p28"/>
          <p:cNvSpPr txBox="1"/>
          <p:nvPr>
            <p:ph idx="6" type="title"/>
          </p:nvPr>
        </p:nvSpPr>
        <p:spPr>
          <a:xfrm>
            <a:off x="5391300" y="2930450"/>
            <a:ext cx="33411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AWS Incident Response Playbook: Data Access </a:t>
            </a:r>
            <a:endParaRPr/>
          </a:p>
        </p:txBody>
      </p:sp>
      <p:sp>
        <p:nvSpPr>
          <p:cNvPr id="297" name="Google Shape;297;p28"/>
          <p:cNvSpPr/>
          <p:nvPr/>
        </p:nvSpPr>
        <p:spPr>
          <a:xfrm>
            <a:off x="1144150" y="1784300"/>
            <a:ext cx="969900" cy="9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p:nvPr/>
        </p:nvSpPr>
        <p:spPr>
          <a:xfrm>
            <a:off x="6576900" y="1784300"/>
            <a:ext cx="969900" cy="9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28"/>
          <p:cNvGrpSpPr/>
          <p:nvPr/>
        </p:nvGrpSpPr>
        <p:grpSpPr>
          <a:xfrm>
            <a:off x="6741912" y="1926712"/>
            <a:ext cx="639868" cy="685078"/>
            <a:chOff x="7055134" y="2919170"/>
            <a:chExt cx="290321" cy="310820"/>
          </a:xfrm>
        </p:grpSpPr>
        <p:sp>
          <p:nvSpPr>
            <p:cNvPr id="300" name="Google Shape;300;p28"/>
            <p:cNvSpPr/>
            <p:nvPr/>
          </p:nvSpPr>
          <p:spPr>
            <a:xfrm>
              <a:off x="7102497" y="2970989"/>
              <a:ext cx="191044" cy="259001"/>
            </a:xfrm>
            <a:custGeom>
              <a:rect b="b" l="l" r="r" t="t"/>
              <a:pathLst>
                <a:path extrusionOk="0" h="8137" w="6002">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7304872" y="3059413"/>
              <a:ext cx="40583" cy="9485"/>
            </a:xfrm>
            <a:custGeom>
              <a:rect b="b" l="l" r="r" t="t"/>
              <a:pathLst>
                <a:path extrusionOk="0" h="298" w="1275">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7055134" y="3059413"/>
              <a:ext cx="41347" cy="9485"/>
            </a:xfrm>
            <a:custGeom>
              <a:rect b="b" l="l" r="r" t="t"/>
              <a:pathLst>
                <a:path extrusionOk="0" h="298" w="1299">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7195727" y="2919170"/>
              <a:ext cx="9517" cy="40583"/>
            </a:xfrm>
            <a:custGeom>
              <a:rect b="b" l="l" r="r" t="t"/>
              <a:pathLst>
                <a:path extrusionOk="0" h="1275" w="299">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7185128" y="3007116"/>
              <a:ext cx="30334" cy="92880"/>
            </a:xfrm>
            <a:custGeom>
              <a:rect b="b" l="l" r="r" t="t"/>
              <a:pathLst>
                <a:path extrusionOk="0" h="2918" w="953">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7187770" y="3111328"/>
              <a:ext cx="25814" cy="25814"/>
            </a:xfrm>
            <a:custGeom>
              <a:rect b="b" l="l" r="r" t="t"/>
              <a:pathLst>
                <a:path extrusionOk="0" h="811" w="811">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7249552" y="2951477"/>
              <a:ext cx="18971" cy="23077"/>
            </a:xfrm>
            <a:custGeom>
              <a:rect b="b" l="l" r="r" t="t"/>
              <a:pathLst>
                <a:path extrusionOk="0" h="725" w="596">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7132831" y="3153852"/>
              <a:ext cx="18589" cy="22695"/>
            </a:xfrm>
            <a:custGeom>
              <a:rect b="b" l="l" r="r" t="t"/>
              <a:pathLst>
                <a:path extrusionOk="0" h="713" w="584">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p:nvPr/>
          </p:nvSpPr>
          <p:spPr>
            <a:xfrm>
              <a:off x="7132449" y="2951477"/>
              <a:ext cx="18971" cy="23077"/>
            </a:xfrm>
            <a:custGeom>
              <a:rect b="b" l="l" r="r" t="t"/>
              <a:pathLst>
                <a:path extrusionOk="0" h="725" w="596">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7249552" y="3153852"/>
              <a:ext cx="18971" cy="22695"/>
            </a:xfrm>
            <a:custGeom>
              <a:rect b="b" l="l" r="r" t="t"/>
              <a:pathLst>
                <a:path extrusionOk="0" h="713" w="596">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a:off x="7289721" y="3113969"/>
              <a:ext cx="24286" cy="17093"/>
            </a:xfrm>
            <a:custGeom>
              <a:rect b="b" l="l" r="r" t="t"/>
              <a:pathLst>
                <a:path extrusionOk="0" h="537" w="763">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a:off x="7086964" y="2996931"/>
              <a:ext cx="24668" cy="17411"/>
            </a:xfrm>
            <a:custGeom>
              <a:rect b="b" l="l" r="r" t="t"/>
              <a:pathLst>
                <a:path extrusionOk="0" h="547" w="775">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a:off x="7289339" y="2996931"/>
              <a:ext cx="24668" cy="17411"/>
            </a:xfrm>
            <a:custGeom>
              <a:rect b="b" l="l" r="r" t="t"/>
              <a:pathLst>
                <a:path extrusionOk="0" h="547" w="775">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a:off x="7086964" y="3113587"/>
              <a:ext cx="24668" cy="17093"/>
            </a:xfrm>
            <a:custGeom>
              <a:rect b="b" l="l" r="r" t="t"/>
              <a:pathLst>
                <a:path extrusionOk="0" h="537" w="775">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28"/>
          <p:cNvGrpSpPr/>
          <p:nvPr/>
        </p:nvGrpSpPr>
        <p:grpSpPr>
          <a:xfrm>
            <a:off x="1290888" y="2015763"/>
            <a:ext cx="676401" cy="506963"/>
            <a:chOff x="1817317" y="2480330"/>
            <a:chExt cx="350958" cy="263043"/>
          </a:xfrm>
        </p:grpSpPr>
        <p:sp>
          <p:nvSpPr>
            <p:cNvPr id="315" name="Google Shape;315;p28"/>
            <p:cNvSpPr/>
            <p:nvPr/>
          </p:nvSpPr>
          <p:spPr>
            <a:xfrm>
              <a:off x="1817317" y="2480330"/>
              <a:ext cx="350958" cy="191426"/>
            </a:xfrm>
            <a:custGeom>
              <a:rect b="b" l="l" r="r" t="t"/>
              <a:pathLst>
                <a:path extrusionOk="0" h="6014" w="11026">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1926844" y="2568626"/>
              <a:ext cx="131140" cy="174747"/>
            </a:xfrm>
            <a:custGeom>
              <a:rect b="b" l="l" r="r" t="t"/>
              <a:pathLst>
                <a:path extrusionOk="0" h="5490" w="412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p:nvPr/>
          </p:nvSpPr>
          <p:spPr>
            <a:xfrm>
              <a:off x="1965485" y="2639893"/>
              <a:ext cx="55002" cy="70885"/>
            </a:xfrm>
            <a:custGeom>
              <a:rect b="b" l="l" r="r" t="t"/>
              <a:pathLst>
                <a:path extrusionOk="0" h="2227" w="1728">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1965103" y="2503406"/>
              <a:ext cx="43989" cy="31162"/>
            </a:xfrm>
            <a:custGeom>
              <a:rect b="b" l="l" r="r" t="t"/>
              <a:pathLst>
                <a:path extrusionOk="0" h="979" w="1382">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2052668" y="2537369"/>
              <a:ext cx="34504" cy="30175"/>
            </a:xfrm>
            <a:custGeom>
              <a:rect b="b" l="l" r="r" t="t"/>
              <a:pathLst>
                <a:path extrusionOk="0" h="948" w="1084">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0" name="Google Shape;320;p28"/>
          <p:cNvPicPr preferRelativeResize="0"/>
          <p:nvPr/>
        </p:nvPicPr>
        <p:blipFill>
          <a:blip r:embed="rId4">
            <a:alphaModFix/>
          </a:blip>
          <a:stretch>
            <a:fillRect/>
          </a:stretch>
        </p:blipFill>
        <p:spPr>
          <a:xfrm>
            <a:off x="3313274" y="1452250"/>
            <a:ext cx="1842975" cy="1038225"/>
          </a:xfrm>
          <a:prstGeom prst="rect">
            <a:avLst/>
          </a:prstGeom>
          <a:noFill/>
          <a:ln>
            <a:noFill/>
          </a:ln>
        </p:spPr>
      </p:pic>
      <p:pic>
        <p:nvPicPr>
          <p:cNvPr id="321" name="Google Shape;321;p28"/>
          <p:cNvPicPr preferRelativeResize="0"/>
          <p:nvPr/>
        </p:nvPicPr>
        <p:blipFill>
          <a:blip r:embed="rId5">
            <a:alphaModFix/>
          </a:blip>
          <a:stretch>
            <a:fillRect/>
          </a:stretch>
        </p:blipFill>
        <p:spPr>
          <a:xfrm>
            <a:off x="3503328" y="3064853"/>
            <a:ext cx="1462875" cy="1462875"/>
          </a:xfrm>
          <a:prstGeom prst="rect">
            <a:avLst/>
          </a:prstGeom>
          <a:noFill/>
          <a:ln>
            <a:noFill/>
          </a:ln>
        </p:spPr>
      </p:pic>
      <p:sp>
        <p:nvSpPr>
          <p:cNvPr id="322" name="Google Shape;322;p28"/>
          <p:cNvSpPr txBox="1"/>
          <p:nvPr>
            <p:ph idx="4" type="title"/>
          </p:nvPr>
        </p:nvSpPr>
        <p:spPr>
          <a:xfrm>
            <a:off x="5954850" y="1240773"/>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Playbook</a:t>
            </a:r>
            <a:endParaRPr/>
          </a:p>
        </p:txBody>
      </p:sp>
      <p:sp>
        <p:nvSpPr>
          <p:cNvPr id="323" name="Google Shape;323;p28"/>
          <p:cNvSpPr txBox="1"/>
          <p:nvPr>
            <p:ph idx="4" type="title"/>
          </p:nvPr>
        </p:nvSpPr>
        <p:spPr>
          <a:xfrm>
            <a:off x="522063" y="12407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9"/>
          <p:cNvSpPr txBox="1"/>
          <p:nvPr>
            <p:ph type="title"/>
          </p:nvPr>
        </p:nvSpPr>
        <p:spPr>
          <a:xfrm>
            <a:off x="876325" y="1458975"/>
            <a:ext cx="4559100" cy="16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Splunk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Splunk Analysis: Event Name Count </a:t>
            </a:r>
            <a:endParaRPr/>
          </a:p>
        </p:txBody>
      </p:sp>
      <p:sp>
        <p:nvSpPr>
          <p:cNvPr id="334" name="Google Shape;334;p30"/>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5" name="Google Shape;335;p30"/>
          <p:cNvPicPr preferRelativeResize="0"/>
          <p:nvPr/>
        </p:nvPicPr>
        <p:blipFill>
          <a:blip r:embed="rId3">
            <a:alphaModFix/>
          </a:blip>
          <a:stretch>
            <a:fillRect/>
          </a:stretch>
        </p:blipFill>
        <p:spPr>
          <a:xfrm>
            <a:off x="626625" y="1179275"/>
            <a:ext cx="5049875" cy="3604450"/>
          </a:xfrm>
          <a:prstGeom prst="rect">
            <a:avLst/>
          </a:prstGeom>
          <a:noFill/>
          <a:ln>
            <a:noFill/>
          </a:ln>
        </p:spPr>
      </p:pic>
      <p:sp>
        <p:nvSpPr>
          <p:cNvPr id="336" name="Google Shape;336;p30"/>
          <p:cNvSpPr txBox="1"/>
          <p:nvPr/>
        </p:nvSpPr>
        <p:spPr>
          <a:xfrm>
            <a:off x="5736475" y="1525725"/>
            <a:ext cx="3064800" cy="2745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DM Sans"/>
                <a:ea typeface="DM Sans"/>
                <a:cs typeface="DM Sans"/>
                <a:sym typeface="DM Sans"/>
              </a:rPr>
              <a:t>HIGH COUNT!!!!</a:t>
            </a:r>
            <a:endParaRPr b="1">
              <a:solidFill>
                <a:schemeClr val="lt2"/>
              </a:solidFill>
              <a:latin typeface="DM Sans"/>
              <a:ea typeface="DM Sans"/>
              <a:cs typeface="DM Sans"/>
              <a:sym typeface="DM Sans"/>
            </a:endParaRPr>
          </a:p>
          <a:p>
            <a:pPr indent="0" lvl="0" marL="0" rtl="0" algn="l">
              <a:spcBef>
                <a:spcPts val="0"/>
              </a:spcBef>
              <a:spcAft>
                <a:spcPts val="0"/>
              </a:spcAft>
              <a:buNone/>
            </a:pPr>
            <a:r>
              <a:t/>
            </a:r>
            <a:endParaRPr b="1">
              <a:solidFill>
                <a:schemeClr val="lt2"/>
              </a:solidFill>
              <a:latin typeface="DM Sans"/>
              <a:ea typeface="DM Sans"/>
              <a:cs typeface="DM Sans"/>
              <a:sym typeface="DM Sans"/>
            </a:endParaRPr>
          </a:p>
          <a:p>
            <a:pPr indent="0" lvl="0" marL="0" rtl="0" algn="l">
              <a:spcBef>
                <a:spcPts val="0"/>
              </a:spcBef>
              <a:spcAft>
                <a:spcPts val="0"/>
              </a:spcAft>
              <a:buNone/>
            </a:pPr>
            <a:r>
              <a:rPr b="1" lang="en">
                <a:solidFill>
                  <a:schemeClr val="lt2"/>
                </a:solidFill>
                <a:latin typeface="DM Sans"/>
                <a:ea typeface="DM Sans"/>
                <a:cs typeface="DM Sans"/>
                <a:sym typeface="DM Sans"/>
              </a:rPr>
              <a:t>HeadBucket Operation</a:t>
            </a:r>
            <a:endParaRPr b="1">
              <a:solidFill>
                <a:schemeClr val="lt2"/>
              </a:solidFill>
              <a:latin typeface="DM Sans"/>
              <a:ea typeface="DM Sans"/>
              <a:cs typeface="DM Sans"/>
              <a:sym typeface="DM Sans"/>
            </a:endParaRPr>
          </a:p>
          <a:p>
            <a:pPr indent="-317500" lvl="0" marL="457200" rtl="0" algn="l">
              <a:spcBef>
                <a:spcPts val="0"/>
              </a:spcBef>
              <a:spcAft>
                <a:spcPts val="0"/>
              </a:spcAft>
              <a:buClr>
                <a:schemeClr val="lt2"/>
              </a:buClr>
              <a:buSzPts val="1400"/>
              <a:buFont typeface="DM Sans"/>
              <a:buChar char="●"/>
            </a:pPr>
            <a:r>
              <a:rPr lang="en">
                <a:solidFill>
                  <a:schemeClr val="lt2"/>
                </a:solidFill>
                <a:latin typeface="DM Sans"/>
                <a:ea typeface="DM Sans"/>
                <a:cs typeface="DM Sans"/>
                <a:sym typeface="DM Sans"/>
              </a:rPr>
              <a:t>Check if bucket exists and if requester has permission to access it. </a:t>
            </a:r>
            <a:endParaRPr>
              <a:solidFill>
                <a:schemeClr val="lt2"/>
              </a:solidFill>
              <a:latin typeface="DM Sans"/>
              <a:ea typeface="DM Sans"/>
              <a:cs typeface="DM Sans"/>
              <a:sym typeface="DM Sans"/>
            </a:endParaRPr>
          </a:p>
          <a:p>
            <a:pPr indent="0" lvl="0" marL="0" rtl="0" algn="l">
              <a:spcBef>
                <a:spcPts val="0"/>
              </a:spcBef>
              <a:spcAft>
                <a:spcPts val="0"/>
              </a:spcAft>
              <a:buNone/>
            </a:pPr>
            <a:r>
              <a:t/>
            </a:r>
            <a:endParaRPr>
              <a:solidFill>
                <a:schemeClr val="lt2"/>
              </a:solidFill>
              <a:latin typeface="DM Sans"/>
              <a:ea typeface="DM Sans"/>
              <a:cs typeface="DM Sans"/>
              <a:sym typeface="DM Sans"/>
            </a:endParaRPr>
          </a:p>
          <a:p>
            <a:pPr indent="0" lvl="0" marL="0" rtl="0" algn="l">
              <a:spcBef>
                <a:spcPts val="0"/>
              </a:spcBef>
              <a:spcAft>
                <a:spcPts val="0"/>
              </a:spcAft>
              <a:buNone/>
            </a:pPr>
            <a:r>
              <a:rPr b="1" lang="en">
                <a:solidFill>
                  <a:schemeClr val="lt2"/>
                </a:solidFill>
                <a:latin typeface="DM Sans"/>
                <a:ea typeface="DM Sans"/>
                <a:cs typeface="DM Sans"/>
                <a:sym typeface="DM Sans"/>
              </a:rPr>
              <a:t>ListObject API Call</a:t>
            </a:r>
            <a:endParaRPr b="1">
              <a:solidFill>
                <a:schemeClr val="lt2"/>
              </a:solidFill>
              <a:latin typeface="DM Sans"/>
              <a:ea typeface="DM Sans"/>
              <a:cs typeface="DM Sans"/>
              <a:sym typeface="DM Sans"/>
            </a:endParaRPr>
          </a:p>
          <a:p>
            <a:pPr indent="-317500" lvl="0" marL="457200" rtl="0" algn="l">
              <a:spcBef>
                <a:spcPts val="0"/>
              </a:spcBef>
              <a:spcAft>
                <a:spcPts val="0"/>
              </a:spcAft>
              <a:buClr>
                <a:schemeClr val="lt2"/>
              </a:buClr>
              <a:buSzPts val="1400"/>
              <a:buFont typeface="DM Sans"/>
              <a:buChar char="●"/>
            </a:pPr>
            <a:r>
              <a:rPr lang="en">
                <a:solidFill>
                  <a:schemeClr val="lt2"/>
                </a:solidFill>
                <a:latin typeface="DM Sans"/>
                <a:ea typeface="DM Sans"/>
                <a:cs typeface="DM Sans"/>
                <a:sym typeface="DM Sans"/>
              </a:rPr>
              <a:t>Lists all the objects within a bucket</a:t>
            </a:r>
            <a:endParaRPr>
              <a:solidFill>
                <a:schemeClr val="lt2"/>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1"/>
          <p:cNvSpPr/>
          <p:nvPr/>
        </p:nvSpPr>
        <p:spPr>
          <a:xfrm rot="-4027679">
            <a:off x="1921001" y="-138242"/>
            <a:ext cx="4896711" cy="5420002"/>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ANONYMOUS_PRINCIPLE</a:t>
            </a:r>
            <a:endParaRPr sz="4800"/>
          </a:p>
        </p:txBody>
      </p:sp>
      <p:sp>
        <p:nvSpPr>
          <p:cNvPr id="343" name="Google Shape;343;p3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POSSIBLE THREAT ACTOR: </a:t>
            </a:r>
            <a:br>
              <a:rPr lang="en"/>
            </a:br>
            <a:r>
              <a:rPr lang="en"/>
              <a:t>USER ID: ANONYMOUS_PRINCIPLE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2"/>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Splunk Analysis: Source IP Analysis</a:t>
            </a:r>
            <a:endParaRPr/>
          </a:p>
        </p:txBody>
      </p:sp>
      <p:sp>
        <p:nvSpPr>
          <p:cNvPr id="349" name="Google Shape;349;p32"/>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0" name="Google Shape;350;p32"/>
          <p:cNvPicPr preferRelativeResize="0"/>
          <p:nvPr/>
        </p:nvPicPr>
        <p:blipFill>
          <a:blip r:embed="rId3">
            <a:alphaModFix/>
          </a:blip>
          <a:stretch>
            <a:fillRect/>
          </a:stretch>
        </p:blipFill>
        <p:spPr>
          <a:xfrm>
            <a:off x="724550" y="877875"/>
            <a:ext cx="6892626" cy="3790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Splunk Analysis: Top User Agents</a:t>
            </a:r>
            <a:endParaRPr/>
          </a:p>
        </p:txBody>
      </p:sp>
      <p:sp>
        <p:nvSpPr>
          <p:cNvPr id="356" name="Google Shape;356;p33"/>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7" name="Google Shape;357;p33"/>
          <p:cNvPicPr preferRelativeResize="0"/>
          <p:nvPr/>
        </p:nvPicPr>
        <p:blipFill>
          <a:blip r:embed="rId3">
            <a:alphaModFix/>
          </a:blip>
          <a:stretch>
            <a:fillRect/>
          </a:stretch>
        </p:blipFill>
        <p:spPr>
          <a:xfrm>
            <a:off x="1344075" y="1125950"/>
            <a:ext cx="6429300" cy="2252591"/>
          </a:xfrm>
          <a:prstGeom prst="rect">
            <a:avLst/>
          </a:prstGeom>
          <a:noFill/>
          <a:ln>
            <a:noFill/>
          </a:ln>
        </p:spPr>
      </p:pic>
      <p:sp>
        <p:nvSpPr>
          <p:cNvPr id="358" name="Google Shape;358;p33"/>
          <p:cNvSpPr txBox="1"/>
          <p:nvPr/>
        </p:nvSpPr>
        <p:spPr>
          <a:xfrm>
            <a:off x="1344075" y="3496050"/>
            <a:ext cx="6429300" cy="1379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DM Sans"/>
                <a:ea typeface="DM Sans"/>
                <a:cs typeface="DM Sans"/>
                <a:sym typeface="DM Sans"/>
              </a:rPr>
              <a:t>ANONYMOUS_PRINCIPLE Activity: </a:t>
            </a:r>
            <a:endParaRPr sz="1800">
              <a:solidFill>
                <a:schemeClr val="lt2"/>
              </a:solidFill>
              <a:latin typeface="DM Sans"/>
              <a:ea typeface="DM Sans"/>
              <a:cs typeface="DM Sans"/>
              <a:sym typeface="DM Sans"/>
            </a:endParaRPr>
          </a:p>
          <a:p>
            <a:pPr indent="-342900" lvl="0" marL="457200" rtl="0" algn="l">
              <a:spcBef>
                <a:spcPts val="0"/>
              </a:spcBef>
              <a:spcAft>
                <a:spcPts val="0"/>
              </a:spcAft>
              <a:buClr>
                <a:schemeClr val="lt2"/>
              </a:buClr>
              <a:buSzPts val="1800"/>
              <a:buFont typeface="DM Sans"/>
              <a:buChar char="●"/>
            </a:pPr>
            <a:r>
              <a:rPr lang="en" sz="1800">
                <a:solidFill>
                  <a:schemeClr val="lt2"/>
                </a:solidFill>
                <a:latin typeface="DM Sans"/>
                <a:ea typeface="DM Sans"/>
                <a:cs typeface="DM Sans"/>
                <a:sym typeface="DM Sans"/>
              </a:rPr>
              <a:t>Go-http-client/1.1   = Go Lang Automated Scripts</a:t>
            </a:r>
            <a:endParaRPr sz="1800">
              <a:solidFill>
                <a:schemeClr val="lt2"/>
              </a:solidFill>
              <a:latin typeface="DM Sans"/>
              <a:ea typeface="DM Sans"/>
              <a:cs typeface="DM Sans"/>
              <a:sym typeface="DM Sans"/>
            </a:endParaRPr>
          </a:p>
          <a:p>
            <a:pPr indent="-342900" lvl="0" marL="457200" rtl="0" algn="l">
              <a:spcBef>
                <a:spcPts val="0"/>
              </a:spcBef>
              <a:spcAft>
                <a:spcPts val="0"/>
              </a:spcAft>
              <a:buClr>
                <a:schemeClr val="lt2"/>
              </a:buClr>
              <a:buSzPts val="1800"/>
              <a:buFont typeface="DM Sans"/>
              <a:buChar char="●"/>
            </a:pPr>
            <a:r>
              <a:rPr lang="en" sz="1800">
                <a:solidFill>
                  <a:schemeClr val="lt2"/>
                </a:solidFill>
                <a:latin typeface="DM Sans"/>
                <a:ea typeface="DM Sans"/>
                <a:cs typeface="DM Sans"/>
                <a:sym typeface="DM Sans"/>
              </a:rPr>
              <a:t>Boto3 = Python script used to create, configure, and manage AWS services</a:t>
            </a:r>
            <a:endParaRPr sz="1800">
              <a:solidFill>
                <a:schemeClr val="lt2"/>
              </a:solidFill>
              <a:latin typeface="DM Sans"/>
              <a:ea typeface="DM Sans"/>
              <a:cs typeface="DM Sans"/>
              <a:sym typeface="DM Sans"/>
            </a:endParaRPr>
          </a:p>
          <a:p>
            <a:pPr indent="0" lvl="0" marL="0" rtl="0" algn="l">
              <a:spcBef>
                <a:spcPts val="0"/>
              </a:spcBef>
              <a:spcAft>
                <a:spcPts val="0"/>
              </a:spcAft>
              <a:buNone/>
            </a:pPr>
            <a:r>
              <a:t/>
            </a:r>
            <a:endParaRPr sz="1800">
              <a:solidFill>
                <a:schemeClr val="lt2"/>
              </a:solidFill>
              <a:latin typeface="DM Sans"/>
              <a:ea typeface="DM Sans"/>
              <a:cs typeface="DM Sans"/>
              <a:sym typeface="DM Sans"/>
            </a:endParaRPr>
          </a:p>
          <a:p>
            <a:pPr indent="0" lvl="0" marL="0" rtl="0" algn="l">
              <a:spcBef>
                <a:spcPts val="0"/>
              </a:spcBef>
              <a:spcAft>
                <a:spcPts val="0"/>
              </a:spcAft>
              <a:buNone/>
            </a:pPr>
            <a:r>
              <a:t/>
            </a:r>
            <a:endParaRPr sz="1800">
              <a:solidFill>
                <a:schemeClr val="lt2"/>
              </a:solidFill>
              <a:latin typeface="DM Sans"/>
              <a:ea typeface="DM Sans"/>
              <a:cs typeface="DM Sans"/>
              <a:sym typeface="DM Sans"/>
            </a:endParaRPr>
          </a:p>
          <a:p>
            <a:pPr indent="0" lvl="0" marL="0" rtl="0" algn="l">
              <a:spcBef>
                <a:spcPts val="0"/>
              </a:spcBef>
              <a:spcAft>
                <a:spcPts val="0"/>
              </a:spcAft>
              <a:buNone/>
            </a:pPr>
            <a:r>
              <a:t/>
            </a:r>
            <a:endParaRPr sz="1800">
              <a:solidFill>
                <a:schemeClr val="lt2"/>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4"/>
          <p:cNvSpPr txBox="1"/>
          <p:nvPr>
            <p:ph type="title"/>
          </p:nvPr>
        </p:nvSpPr>
        <p:spPr>
          <a:xfrm>
            <a:off x="876325" y="1458975"/>
            <a:ext cx="4559100" cy="16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Key Aspects</a:t>
            </a:r>
            <a:endParaRPr/>
          </a:p>
          <a:p>
            <a:pPr indent="0" lvl="0" marL="0" rtl="0" algn="l">
              <a:spcBef>
                <a:spcPts val="0"/>
              </a:spcBef>
              <a:spcAft>
                <a:spcPts val="0"/>
              </a:spcAft>
              <a:buNone/>
            </a:pPr>
            <a:r>
              <a:rPr lang="en"/>
              <a:t>Overview</a:t>
            </a:r>
            <a:endParaRPr/>
          </a:p>
        </p:txBody>
      </p:sp>
      <p:sp>
        <p:nvSpPr>
          <p:cNvPr id="364" name="Google Shape;364;p34"/>
          <p:cNvSpPr/>
          <p:nvPr/>
        </p:nvSpPr>
        <p:spPr>
          <a:xfrm>
            <a:off x="3751050" y="1294075"/>
            <a:ext cx="4483504" cy="3373695"/>
          </a:xfrm>
          <a:custGeom>
            <a:rect b="b" l="l" r="r" t="t"/>
            <a:pathLst>
              <a:path extrusionOk="0" h="163217" w="209681">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5" name="Google Shape;365;p34"/>
          <p:cNvPicPr preferRelativeResize="0"/>
          <p:nvPr/>
        </p:nvPicPr>
        <p:blipFill rotWithShape="1">
          <a:blip r:embed="rId3">
            <a:alphaModFix/>
          </a:blip>
          <a:srcRect b="0" l="5997" r="0" t="2410"/>
          <a:stretch/>
        </p:blipFill>
        <p:spPr>
          <a:xfrm>
            <a:off x="5307650" y="1671316"/>
            <a:ext cx="2238500" cy="24565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5"/>
          <p:cNvSpPr txBox="1"/>
          <p:nvPr>
            <p:ph idx="6" type="title"/>
          </p:nvPr>
        </p:nvSpPr>
        <p:spPr>
          <a:xfrm>
            <a:off x="3377303" y="739713"/>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cxnSp>
        <p:nvCxnSpPr>
          <p:cNvPr id="371" name="Google Shape;371;p35"/>
          <p:cNvCxnSpPr/>
          <p:nvPr/>
        </p:nvCxnSpPr>
        <p:spPr>
          <a:xfrm>
            <a:off x="4572000" y="465900"/>
            <a:ext cx="0" cy="4211700"/>
          </a:xfrm>
          <a:prstGeom prst="straightConnector1">
            <a:avLst/>
          </a:prstGeom>
          <a:noFill/>
          <a:ln cap="flat" cmpd="sng" w="19050">
            <a:solidFill>
              <a:schemeClr val="lt1"/>
            </a:solidFill>
            <a:prstDash val="solid"/>
            <a:round/>
            <a:headEnd len="med" w="med" type="oval"/>
            <a:tailEnd len="med" w="med" type="oval"/>
          </a:ln>
        </p:spPr>
      </p:cxnSp>
      <p:sp>
        <p:nvSpPr>
          <p:cNvPr id="372" name="Google Shape;372;p35"/>
          <p:cNvSpPr txBox="1"/>
          <p:nvPr>
            <p:ph type="ctrTitle"/>
          </p:nvPr>
        </p:nvSpPr>
        <p:spPr>
          <a:xfrm>
            <a:off x="572003" y="905763"/>
            <a:ext cx="2729100" cy="458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2"/>
                </a:solidFill>
              </a:rPr>
              <a:t>Monitoring Sources</a:t>
            </a:r>
            <a:endParaRPr>
              <a:solidFill>
                <a:schemeClr val="lt2"/>
              </a:solidFill>
            </a:endParaRPr>
          </a:p>
        </p:txBody>
      </p:sp>
      <p:sp>
        <p:nvSpPr>
          <p:cNvPr id="373" name="Google Shape;373;p35"/>
          <p:cNvSpPr txBox="1"/>
          <p:nvPr>
            <p:ph idx="2" type="ctrTitle"/>
          </p:nvPr>
        </p:nvSpPr>
        <p:spPr>
          <a:xfrm>
            <a:off x="648203" y="2347388"/>
            <a:ext cx="2729100" cy="458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2"/>
                </a:solidFill>
              </a:rPr>
              <a:t>Identified Assets</a:t>
            </a:r>
            <a:endParaRPr>
              <a:solidFill>
                <a:schemeClr val="lt2"/>
              </a:solidFill>
            </a:endParaRPr>
          </a:p>
        </p:txBody>
      </p:sp>
      <p:sp>
        <p:nvSpPr>
          <p:cNvPr id="374" name="Google Shape;374;p35"/>
          <p:cNvSpPr txBox="1"/>
          <p:nvPr>
            <p:ph idx="4" type="ctrTitle"/>
          </p:nvPr>
        </p:nvSpPr>
        <p:spPr>
          <a:xfrm>
            <a:off x="572003" y="3843925"/>
            <a:ext cx="2729100" cy="458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2"/>
                </a:solidFill>
              </a:rPr>
              <a:t>Impact Analysis and Triage</a:t>
            </a:r>
            <a:endParaRPr>
              <a:solidFill>
                <a:schemeClr val="lt2"/>
              </a:solidFill>
            </a:endParaRPr>
          </a:p>
        </p:txBody>
      </p:sp>
      <p:sp>
        <p:nvSpPr>
          <p:cNvPr id="375" name="Google Shape;375;p35"/>
          <p:cNvSpPr txBox="1"/>
          <p:nvPr>
            <p:ph idx="7" type="title"/>
          </p:nvPr>
        </p:nvSpPr>
        <p:spPr>
          <a:xfrm>
            <a:off x="3377303" y="2176650"/>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376" name="Google Shape;376;p35"/>
          <p:cNvSpPr txBox="1"/>
          <p:nvPr>
            <p:ph idx="8" type="title"/>
          </p:nvPr>
        </p:nvSpPr>
        <p:spPr>
          <a:xfrm>
            <a:off x="3377303" y="3613600"/>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77" name="Google Shape;377;p35"/>
          <p:cNvSpPr txBox="1"/>
          <p:nvPr>
            <p:ph idx="9" type="title"/>
          </p:nvPr>
        </p:nvSpPr>
        <p:spPr>
          <a:xfrm>
            <a:off x="4574503" y="739713"/>
            <a:ext cx="1192200" cy="79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378" name="Google Shape;378;p35"/>
          <p:cNvSpPr txBox="1"/>
          <p:nvPr>
            <p:ph idx="13" type="title"/>
          </p:nvPr>
        </p:nvSpPr>
        <p:spPr>
          <a:xfrm>
            <a:off x="4574503" y="2176650"/>
            <a:ext cx="1192200" cy="79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379" name="Google Shape;379;p35"/>
          <p:cNvSpPr txBox="1"/>
          <p:nvPr>
            <p:ph idx="15" type="ctrTitle"/>
          </p:nvPr>
        </p:nvSpPr>
        <p:spPr>
          <a:xfrm>
            <a:off x="5842903" y="905763"/>
            <a:ext cx="2729100" cy="45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Threat Intelligence</a:t>
            </a:r>
            <a:endParaRPr>
              <a:solidFill>
                <a:schemeClr val="lt2"/>
              </a:solidFill>
            </a:endParaRPr>
          </a:p>
        </p:txBody>
      </p:sp>
      <p:sp>
        <p:nvSpPr>
          <p:cNvPr id="380" name="Google Shape;380;p35"/>
          <p:cNvSpPr txBox="1"/>
          <p:nvPr>
            <p:ph idx="17" type="ctrTitle"/>
          </p:nvPr>
        </p:nvSpPr>
        <p:spPr>
          <a:xfrm>
            <a:off x="5903500" y="2310050"/>
            <a:ext cx="2729100" cy="86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2"/>
                </a:solidFill>
              </a:rPr>
              <a:t>Recommended Remediation</a:t>
            </a:r>
            <a:endParaRPr>
              <a:solidFill>
                <a:schemeClr val="lt2"/>
              </a:solidFill>
            </a:endParaRPr>
          </a:p>
          <a:p>
            <a:pPr indent="0" lvl="0" marL="0" rtl="0" algn="l">
              <a:spcBef>
                <a:spcPts val="0"/>
              </a:spcBef>
              <a:spcAft>
                <a:spcPts val="0"/>
              </a:spcAft>
              <a:buNone/>
            </a:pPr>
            <a:r>
              <a:t/>
            </a:r>
            <a:endParaRPr>
              <a:solidFill>
                <a:schemeClr val="lt2"/>
              </a:solidFill>
            </a:endParaRPr>
          </a:p>
        </p:txBody>
      </p:sp>
      <p:cxnSp>
        <p:nvCxnSpPr>
          <p:cNvPr id="381" name="Google Shape;381;p35"/>
          <p:cNvCxnSpPr/>
          <p:nvPr/>
        </p:nvCxnSpPr>
        <p:spPr>
          <a:xfrm>
            <a:off x="902250" y="1857200"/>
            <a:ext cx="7339500" cy="0"/>
          </a:xfrm>
          <a:prstGeom prst="straightConnector1">
            <a:avLst/>
          </a:prstGeom>
          <a:noFill/>
          <a:ln cap="flat" cmpd="sng" w="19050">
            <a:solidFill>
              <a:schemeClr val="lt1"/>
            </a:solidFill>
            <a:prstDash val="solid"/>
            <a:round/>
            <a:headEnd len="med" w="med" type="oval"/>
            <a:tailEnd len="med" w="med" type="oval"/>
          </a:ln>
        </p:spPr>
      </p:cxnSp>
      <p:cxnSp>
        <p:nvCxnSpPr>
          <p:cNvPr id="382" name="Google Shape;382;p35"/>
          <p:cNvCxnSpPr/>
          <p:nvPr/>
        </p:nvCxnSpPr>
        <p:spPr>
          <a:xfrm>
            <a:off x="902250" y="3295675"/>
            <a:ext cx="7339500" cy="0"/>
          </a:xfrm>
          <a:prstGeom prst="straightConnector1">
            <a:avLst/>
          </a:prstGeom>
          <a:noFill/>
          <a:ln cap="flat" cmpd="sng" w="19050">
            <a:solidFill>
              <a:schemeClr val="lt1"/>
            </a:solidFill>
            <a:prstDash val="solid"/>
            <a:round/>
            <a:headEnd len="med" w="med" type="oval"/>
            <a:tailEnd len="med" w="med" type="oval"/>
          </a:ln>
        </p:spPr>
      </p:cxnSp>
      <p:sp>
        <p:nvSpPr>
          <p:cNvPr id="383" name="Google Shape;383;p35"/>
          <p:cNvSpPr txBox="1"/>
          <p:nvPr>
            <p:ph idx="13" type="title"/>
          </p:nvPr>
        </p:nvSpPr>
        <p:spPr>
          <a:xfrm>
            <a:off x="4796178" y="3624500"/>
            <a:ext cx="1192200" cy="79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06</a:t>
            </a:r>
            <a:endParaRPr/>
          </a:p>
        </p:txBody>
      </p:sp>
      <p:sp>
        <p:nvSpPr>
          <p:cNvPr id="384" name="Google Shape;384;p35"/>
          <p:cNvSpPr txBox="1"/>
          <p:nvPr>
            <p:ph idx="17" type="ctrTitle"/>
          </p:nvPr>
        </p:nvSpPr>
        <p:spPr>
          <a:xfrm>
            <a:off x="6064578" y="3901150"/>
            <a:ext cx="2729100" cy="45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Case Management System</a:t>
            </a:r>
            <a:endParaRPr>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