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BC64F-550F-4488-86BE-761A542FE890}" type="datetimeFigureOut">
              <a:rPr lang="es-ES" smtClean="0"/>
              <a:t>22/08/2007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8AC52-5BEE-49F2-93C8-F930D3D6D364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BC64F-550F-4488-86BE-761A542FE890}" type="datetimeFigureOut">
              <a:rPr lang="es-ES" smtClean="0"/>
              <a:t>22/08/2007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8AC52-5BEE-49F2-93C8-F930D3D6D364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BC64F-550F-4488-86BE-761A542FE890}" type="datetimeFigureOut">
              <a:rPr lang="es-ES" smtClean="0"/>
              <a:t>22/08/2007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8AC52-5BEE-49F2-93C8-F930D3D6D364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BC64F-550F-4488-86BE-761A542FE890}" type="datetimeFigureOut">
              <a:rPr lang="es-ES" smtClean="0"/>
              <a:t>22/08/2007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8AC52-5BEE-49F2-93C8-F930D3D6D364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BC64F-550F-4488-86BE-761A542FE890}" type="datetimeFigureOut">
              <a:rPr lang="es-ES" smtClean="0"/>
              <a:t>22/08/2007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8AC52-5BEE-49F2-93C8-F930D3D6D364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BC64F-550F-4488-86BE-761A542FE890}" type="datetimeFigureOut">
              <a:rPr lang="es-ES" smtClean="0"/>
              <a:t>22/08/2007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8AC52-5BEE-49F2-93C8-F930D3D6D364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BC64F-550F-4488-86BE-761A542FE890}" type="datetimeFigureOut">
              <a:rPr lang="es-ES" smtClean="0"/>
              <a:t>22/08/2007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8AC52-5BEE-49F2-93C8-F930D3D6D364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BC64F-550F-4488-86BE-761A542FE890}" type="datetimeFigureOut">
              <a:rPr lang="es-ES" smtClean="0"/>
              <a:t>22/08/2007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8AC52-5BEE-49F2-93C8-F930D3D6D364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BC64F-550F-4488-86BE-761A542FE890}" type="datetimeFigureOut">
              <a:rPr lang="es-ES" smtClean="0"/>
              <a:t>22/08/2007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8AC52-5BEE-49F2-93C8-F930D3D6D364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BC64F-550F-4488-86BE-761A542FE890}" type="datetimeFigureOut">
              <a:rPr lang="es-ES" smtClean="0"/>
              <a:t>22/08/2007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8AC52-5BEE-49F2-93C8-F930D3D6D364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BC64F-550F-4488-86BE-761A542FE890}" type="datetimeFigureOut">
              <a:rPr lang="es-ES" smtClean="0"/>
              <a:t>22/08/2007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8AC52-5BEE-49F2-93C8-F930D3D6D364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CBC64F-550F-4488-86BE-761A542FE890}" type="datetimeFigureOut">
              <a:rPr lang="es-ES" smtClean="0"/>
              <a:t>22/08/2007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38AC52-5BEE-49F2-93C8-F930D3D6D364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185 Grupo"/>
          <p:cNvGrpSpPr>
            <a:grpSpLocks noChangeAspect="1"/>
          </p:cNvGrpSpPr>
          <p:nvPr/>
        </p:nvGrpSpPr>
        <p:grpSpPr>
          <a:xfrm>
            <a:off x="3923474" y="2643182"/>
            <a:ext cx="1297052" cy="598640"/>
            <a:chOff x="1928794" y="285728"/>
            <a:chExt cx="1571636" cy="785818"/>
          </a:xfrm>
        </p:grpSpPr>
        <p:sp>
          <p:nvSpPr>
            <p:cNvPr id="10" name="186 Rectángulo"/>
            <p:cNvSpPr/>
            <p:nvPr/>
          </p:nvSpPr>
          <p:spPr>
            <a:xfrm>
              <a:off x="1928794" y="285728"/>
              <a:ext cx="1571636" cy="78581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s-ES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187 Conector recto"/>
            <p:cNvCxnSpPr/>
            <p:nvPr/>
          </p:nvCxnSpPr>
          <p:spPr>
            <a:xfrm>
              <a:off x="1928794" y="561275"/>
              <a:ext cx="1571636" cy="181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188 CuadroTexto"/>
            <p:cNvSpPr txBox="1"/>
            <p:nvPr/>
          </p:nvSpPr>
          <p:spPr>
            <a:xfrm>
              <a:off x="1928794" y="285728"/>
              <a:ext cx="1571636" cy="2999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s-ES" sz="1050" dirty="0" err="1" smtClean="0"/>
                <a:t>COpenGLWnd</a:t>
              </a:r>
              <a:endParaRPr lang="es-ES" sz="1050" dirty="0"/>
            </a:p>
          </p:txBody>
        </p:sp>
      </p:grpSp>
      <p:grpSp>
        <p:nvGrpSpPr>
          <p:cNvPr id="5" name="205 Grupo"/>
          <p:cNvGrpSpPr>
            <a:grpSpLocks noChangeAspect="1"/>
          </p:cNvGrpSpPr>
          <p:nvPr/>
        </p:nvGrpSpPr>
        <p:grpSpPr>
          <a:xfrm>
            <a:off x="3923473" y="3522589"/>
            <a:ext cx="1297054" cy="598640"/>
            <a:chOff x="1928794" y="285728"/>
            <a:chExt cx="1571636" cy="785818"/>
          </a:xfrm>
        </p:grpSpPr>
        <p:sp>
          <p:nvSpPr>
            <p:cNvPr id="7" name="206 Rectángulo"/>
            <p:cNvSpPr/>
            <p:nvPr/>
          </p:nvSpPr>
          <p:spPr>
            <a:xfrm>
              <a:off x="1928794" y="285728"/>
              <a:ext cx="1571636" cy="78581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s-ES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207 Conector recto"/>
            <p:cNvCxnSpPr/>
            <p:nvPr/>
          </p:nvCxnSpPr>
          <p:spPr>
            <a:xfrm>
              <a:off x="1928794" y="561275"/>
              <a:ext cx="1571636" cy="181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208 CuadroTexto"/>
            <p:cNvSpPr txBox="1"/>
            <p:nvPr/>
          </p:nvSpPr>
          <p:spPr>
            <a:xfrm>
              <a:off x="1928794" y="285728"/>
              <a:ext cx="1571636" cy="2999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s-ES" sz="1050" dirty="0" err="1" smtClean="0"/>
                <a:t>CRobotMoveGLWnd</a:t>
              </a:r>
              <a:endParaRPr lang="es-ES" sz="1050" dirty="0"/>
            </a:p>
          </p:txBody>
        </p:sp>
      </p:grpSp>
      <p:cxnSp>
        <p:nvCxnSpPr>
          <p:cNvPr id="6" name="256 Conector recto"/>
          <p:cNvCxnSpPr>
            <a:stCxn id="9" idx="0"/>
            <a:endCxn id="10" idx="2"/>
          </p:cNvCxnSpPr>
          <p:nvPr/>
        </p:nvCxnSpPr>
        <p:spPr>
          <a:xfrm rot="5400000" flipH="1" flipV="1">
            <a:off x="4431617" y="3382206"/>
            <a:ext cx="280767" cy="1588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185 Grupo"/>
          <p:cNvGrpSpPr>
            <a:grpSpLocks noChangeAspect="1"/>
          </p:cNvGrpSpPr>
          <p:nvPr/>
        </p:nvGrpSpPr>
        <p:grpSpPr>
          <a:xfrm>
            <a:off x="3923474" y="1714488"/>
            <a:ext cx="1297052" cy="598640"/>
            <a:chOff x="1928794" y="285728"/>
            <a:chExt cx="1571636" cy="785818"/>
          </a:xfrm>
        </p:grpSpPr>
        <p:sp>
          <p:nvSpPr>
            <p:cNvPr id="14" name="186 Rectángulo"/>
            <p:cNvSpPr/>
            <p:nvPr/>
          </p:nvSpPr>
          <p:spPr>
            <a:xfrm>
              <a:off x="1928794" y="285728"/>
              <a:ext cx="1571636" cy="78581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s-ES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187 Conector recto"/>
            <p:cNvCxnSpPr/>
            <p:nvPr/>
          </p:nvCxnSpPr>
          <p:spPr>
            <a:xfrm>
              <a:off x="1928794" y="561275"/>
              <a:ext cx="1571636" cy="181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188 CuadroTexto"/>
            <p:cNvSpPr txBox="1"/>
            <p:nvPr/>
          </p:nvSpPr>
          <p:spPr>
            <a:xfrm>
              <a:off x="1928794" y="285728"/>
              <a:ext cx="1571636" cy="3333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s-ES" sz="1050" dirty="0" err="1" smtClean="0"/>
                <a:t>CWnd</a:t>
              </a:r>
              <a:endParaRPr lang="es-ES" sz="1050" dirty="0"/>
            </a:p>
          </p:txBody>
        </p:sp>
      </p:grpSp>
      <p:cxnSp>
        <p:nvCxnSpPr>
          <p:cNvPr id="17" name="256 Conector recto"/>
          <p:cNvCxnSpPr>
            <a:stCxn id="12" idx="0"/>
            <a:endCxn id="14" idx="2"/>
          </p:cNvCxnSpPr>
          <p:nvPr/>
        </p:nvCxnSpPr>
        <p:spPr>
          <a:xfrm rot="5400000" flipH="1" flipV="1">
            <a:off x="4406973" y="2478155"/>
            <a:ext cx="330054" cy="1588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</Words>
  <Application>Microsoft Office PowerPoint</Application>
  <PresentationFormat>Presentación en pantalla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Diapositiva 1</vt:lpstr>
    </vt:vector>
  </TitlesOfParts>
  <Company>UPM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Paloma de la Puente</dc:creator>
  <cp:lastModifiedBy>Paloma de la Puente</cp:lastModifiedBy>
  <cp:revision>1</cp:revision>
  <dcterms:created xsi:type="dcterms:W3CDTF">2007-08-22T10:42:48Z</dcterms:created>
  <dcterms:modified xsi:type="dcterms:W3CDTF">2007-08-22T10:44:14Z</dcterms:modified>
</cp:coreProperties>
</file>