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18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A7D6B-96B7-4966-8F6A-CA611781A686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EF2B0-B45A-4A5D-9097-B4AB7AC35F7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75B7-CDF3-439D-8B9A-B7931EB8290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2EF-D1BB-4AE7-AE8F-F26FC595E8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75B7-CDF3-439D-8B9A-B7931EB8290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2EF-D1BB-4AE7-AE8F-F26FC595E8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75B7-CDF3-439D-8B9A-B7931EB8290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2EF-D1BB-4AE7-AE8F-F26FC595E8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75B7-CDF3-439D-8B9A-B7931EB8290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2EF-D1BB-4AE7-AE8F-F26FC595E8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75B7-CDF3-439D-8B9A-B7931EB8290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2EF-D1BB-4AE7-AE8F-F26FC595E8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75B7-CDF3-439D-8B9A-B7931EB8290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2EF-D1BB-4AE7-AE8F-F26FC595E8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75B7-CDF3-439D-8B9A-B7931EB8290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2EF-D1BB-4AE7-AE8F-F26FC595E8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75B7-CDF3-439D-8B9A-B7931EB8290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2EF-D1BB-4AE7-AE8F-F26FC595E8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75B7-CDF3-439D-8B9A-B7931EB8290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2EF-D1BB-4AE7-AE8F-F26FC595E8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75B7-CDF3-439D-8B9A-B7931EB8290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2EF-D1BB-4AE7-AE8F-F26FC595E8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75B7-CDF3-439D-8B9A-B7931EB8290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22EF-D1BB-4AE7-AE8F-F26FC595E8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B75B7-CDF3-439D-8B9A-B7931EB82903}" type="datetimeFigureOut">
              <a:rPr lang="es-ES" smtClean="0"/>
              <a:pPr/>
              <a:t>22/08/2007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022EF-D1BB-4AE7-AE8F-F26FC595E8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176 Grupo"/>
          <p:cNvGrpSpPr>
            <a:grpSpLocks noChangeAspect="1"/>
          </p:cNvGrpSpPr>
          <p:nvPr/>
        </p:nvGrpSpPr>
        <p:grpSpPr>
          <a:xfrm>
            <a:off x="1809728" y="571480"/>
            <a:ext cx="1297052" cy="598640"/>
            <a:chOff x="1928794" y="285728"/>
            <a:chExt cx="1571636" cy="785818"/>
          </a:xfrm>
        </p:grpSpPr>
        <p:sp>
          <p:nvSpPr>
            <p:cNvPr id="173" name="172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74" name="173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171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CPioneer</a:t>
              </a:r>
              <a:endParaRPr lang="es-ES" sz="1050" dirty="0"/>
            </a:p>
          </p:txBody>
        </p:sp>
      </p:grpSp>
      <p:grpSp>
        <p:nvGrpSpPr>
          <p:cNvPr id="178" name="177 Grupo"/>
          <p:cNvGrpSpPr>
            <a:grpSpLocks noChangeAspect="1"/>
          </p:cNvGrpSpPr>
          <p:nvPr/>
        </p:nvGrpSpPr>
        <p:grpSpPr>
          <a:xfrm>
            <a:off x="3655949" y="571480"/>
            <a:ext cx="1297051" cy="598640"/>
            <a:chOff x="1928794" y="285728"/>
            <a:chExt cx="1571636" cy="785818"/>
          </a:xfrm>
        </p:grpSpPr>
        <p:sp>
          <p:nvSpPr>
            <p:cNvPr id="179" name="178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80" name="179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180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CKalman_Loc</a:t>
              </a:r>
              <a:endParaRPr lang="es-ES" sz="1050" dirty="0"/>
            </a:p>
          </p:txBody>
        </p:sp>
      </p:grpSp>
      <p:grpSp>
        <p:nvGrpSpPr>
          <p:cNvPr id="426" name="425 Grupo"/>
          <p:cNvGrpSpPr/>
          <p:nvPr/>
        </p:nvGrpSpPr>
        <p:grpSpPr>
          <a:xfrm>
            <a:off x="5524504" y="571480"/>
            <a:ext cx="1297051" cy="598640"/>
            <a:chOff x="5524504" y="571480"/>
            <a:chExt cx="1297051" cy="598640"/>
          </a:xfrm>
        </p:grpSpPr>
        <p:sp>
          <p:nvSpPr>
            <p:cNvPr id="183" name="182 Rectángulo"/>
            <p:cNvSpPr/>
            <p:nvPr/>
          </p:nvSpPr>
          <p:spPr>
            <a:xfrm>
              <a:off x="5524504" y="571480"/>
              <a:ext cx="1297051" cy="59864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183 Conector recto"/>
            <p:cNvCxnSpPr/>
            <p:nvPr/>
          </p:nvCxnSpPr>
          <p:spPr>
            <a:xfrm>
              <a:off x="5524504" y="781393"/>
              <a:ext cx="1297051" cy="1383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184 CuadroTexto"/>
            <p:cNvSpPr txBox="1"/>
            <p:nvPr/>
          </p:nvSpPr>
          <p:spPr>
            <a:xfrm>
              <a:off x="5524504" y="571480"/>
              <a:ext cx="1297051" cy="22852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CProcLaserData</a:t>
              </a:r>
              <a:endParaRPr lang="es-ES" sz="1050" dirty="0"/>
            </a:p>
          </p:txBody>
        </p:sp>
      </p:grpSp>
      <p:grpSp>
        <p:nvGrpSpPr>
          <p:cNvPr id="186" name="185 Grupo"/>
          <p:cNvGrpSpPr>
            <a:grpSpLocks noChangeAspect="1"/>
          </p:cNvGrpSpPr>
          <p:nvPr/>
        </p:nvGrpSpPr>
        <p:grpSpPr>
          <a:xfrm>
            <a:off x="2452670" y="3786190"/>
            <a:ext cx="1297052" cy="598640"/>
            <a:chOff x="1928794" y="285728"/>
            <a:chExt cx="1571636" cy="785818"/>
          </a:xfrm>
        </p:grpSpPr>
        <p:sp>
          <p:nvSpPr>
            <p:cNvPr id="187" name="186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187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188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COpenGLWnd</a:t>
              </a:r>
              <a:endParaRPr lang="es-ES" sz="1050" dirty="0"/>
            </a:p>
          </p:txBody>
        </p:sp>
      </p:grpSp>
      <p:grpSp>
        <p:nvGrpSpPr>
          <p:cNvPr id="190" name="189 Grupo"/>
          <p:cNvGrpSpPr>
            <a:grpSpLocks noChangeAspect="1"/>
          </p:cNvGrpSpPr>
          <p:nvPr/>
        </p:nvGrpSpPr>
        <p:grpSpPr>
          <a:xfrm>
            <a:off x="6953264" y="2143116"/>
            <a:ext cx="1297055" cy="598640"/>
            <a:chOff x="1928794" y="285728"/>
            <a:chExt cx="1571636" cy="785818"/>
          </a:xfrm>
        </p:grpSpPr>
        <p:sp>
          <p:nvSpPr>
            <p:cNvPr id="191" name="190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92" name="191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192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CPosData</a:t>
              </a:r>
              <a:endParaRPr lang="es-ES" sz="1050" dirty="0"/>
            </a:p>
          </p:txBody>
        </p:sp>
      </p:grpSp>
      <p:grpSp>
        <p:nvGrpSpPr>
          <p:cNvPr id="194" name="193 Grupo"/>
          <p:cNvGrpSpPr>
            <a:grpSpLocks noChangeAspect="1"/>
          </p:cNvGrpSpPr>
          <p:nvPr/>
        </p:nvGrpSpPr>
        <p:grpSpPr>
          <a:xfrm>
            <a:off x="5524504" y="2143116"/>
            <a:ext cx="1297051" cy="598640"/>
            <a:chOff x="1928794" y="285728"/>
            <a:chExt cx="1571636" cy="785818"/>
          </a:xfrm>
        </p:grpSpPr>
        <p:sp>
          <p:nvSpPr>
            <p:cNvPr id="195" name="194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96" name="195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196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CRawLaserData</a:t>
              </a:r>
              <a:endParaRPr lang="es-ES" sz="1050" dirty="0"/>
            </a:p>
          </p:txBody>
        </p:sp>
      </p:grpSp>
      <p:grpSp>
        <p:nvGrpSpPr>
          <p:cNvPr id="198" name="197 Grupo"/>
          <p:cNvGrpSpPr>
            <a:grpSpLocks noChangeAspect="1"/>
          </p:cNvGrpSpPr>
          <p:nvPr/>
        </p:nvGrpSpPr>
        <p:grpSpPr>
          <a:xfrm>
            <a:off x="3655949" y="3129680"/>
            <a:ext cx="1297051" cy="598640"/>
            <a:chOff x="1928794" y="285728"/>
            <a:chExt cx="1571636" cy="785818"/>
          </a:xfrm>
        </p:grpSpPr>
        <p:sp>
          <p:nvSpPr>
            <p:cNvPr id="199" name="198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199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200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CRobot</a:t>
              </a:r>
              <a:endParaRPr lang="es-ES" sz="1050" dirty="0"/>
            </a:p>
          </p:txBody>
        </p:sp>
      </p:grpSp>
      <p:grpSp>
        <p:nvGrpSpPr>
          <p:cNvPr id="202" name="201 Grupo"/>
          <p:cNvGrpSpPr>
            <a:grpSpLocks noChangeAspect="1"/>
          </p:cNvGrpSpPr>
          <p:nvPr/>
        </p:nvGrpSpPr>
        <p:grpSpPr>
          <a:xfrm>
            <a:off x="238092" y="3129680"/>
            <a:ext cx="1297052" cy="598640"/>
            <a:chOff x="1928794" y="285728"/>
            <a:chExt cx="1571636" cy="785818"/>
          </a:xfrm>
        </p:grpSpPr>
        <p:sp>
          <p:nvSpPr>
            <p:cNvPr id="203" name="202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204" name="203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204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CMoveControl</a:t>
              </a:r>
              <a:endParaRPr lang="es-ES" sz="1050" dirty="0"/>
            </a:p>
          </p:txBody>
        </p:sp>
      </p:grpSp>
      <p:grpSp>
        <p:nvGrpSpPr>
          <p:cNvPr id="206" name="205 Grupo"/>
          <p:cNvGrpSpPr>
            <a:grpSpLocks noChangeAspect="1"/>
          </p:cNvGrpSpPr>
          <p:nvPr/>
        </p:nvGrpSpPr>
        <p:grpSpPr>
          <a:xfrm>
            <a:off x="2452670" y="4572008"/>
            <a:ext cx="1297054" cy="598640"/>
            <a:chOff x="1928794" y="285728"/>
            <a:chExt cx="1571636" cy="785818"/>
          </a:xfrm>
        </p:grpSpPr>
        <p:sp>
          <p:nvSpPr>
            <p:cNvPr id="207" name="206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207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208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CRobotMoveGLWnd</a:t>
              </a:r>
              <a:endParaRPr lang="es-ES" sz="1050" dirty="0"/>
            </a:p>
          </p:txBody>
        </p:sp>
      </p:grpSp>
      <p:grpSp>
        <p:nvGrpSpPr>
          <p:cNvPr id="210" name="209 Grupo"/>
          <p:cNvGrpSpPr>
            <a:grpSpLocks noChangeAspect="1"/>
          </p:cNvGrpSpPr>
          <p:nvPr/>
        </p:nvGrpSpPr>
        <p:grpSpPr>
          <a:xfrm>
            <a:off x="3655946" y="6000768"/>
            <a:ext cx="1297054" cy="598640"/>
            <a:chOff x="1928794" y="285728"/>
            <a:chExt cx="1571636" cy="785818"/>
          </a:xfrm>
        </p:grpSpPr>
        <p:sp>
          <p:nvSpPr>
            <p:cNvPr id="211" name="210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212" name="211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212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/>
                <a:t>CControl3GUIDlg</a:t>
              </a:r>
              <a:endParaRPr lang="es-ES" sz="1050" dirty="0"/>
            </a:p>
          </p:txBody>
        </p:sp>
      </p:grpSp>
      <p:grpSp>
        <p:nvGrpSpPr>
          <p:cNvPr id="214" name="213 Grupo"/>
          <p:cNvGrpSpPr>
            <a:grpSpLocks noChangeAspect="1"/>
          </p:cNvGrpSpPr>
          <p:nvPr/>
        </p:nvGrpSpPr>
        <p:grpSpPr>
          <a:xfrm>
            <a:off x="5524504" y="3429000"/>
            <a:ext cx="1297051" cy="598640"/>
            <a:chOff x="1928794" y="285728"/>
            <a:chExt cx="1571636" cy="785818"/>
          </a:xfrm>
        </p:grpSpPr>
        <p:sp>
          <p:nvSpPr>
            <p:cNvPr id="215" name="214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216" name="215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216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CRobotData</a:t>
              </a:r>
              <a:endParaRPr lang="es-ES" sz="1050" dirty="0"/>
            </a:p>
          </p:txBody>
        </p:sp>
      </p:grpSp>
      <p:grpSp>
        <p:nvGrpSpPr>
          <p:cNvPr id="218" name="217 Grupo"/>
          <p:cNvGrpSpPr>
            <a:grpSpLocks noChangeAspect="1"/>
          </p:cNvGrpSpPr>
          <p:nvPr/>
        </p:nvGrpSpPr>
        <p:grpSpPr>
          <a:xfrm>
            <a:off x="6953264" y="3429000"/>
            <a:ext cx="1297051" cy="598640"/>
            <a:chOff x="1928794" y="285728"/>
            <a:chExt cx="1571636" cy="785818"/>
          </a:xfrm>
        </p:grpSpPr>
        <p:sp>
          <p:nvSpPr>
            <p:cNvPr id="219" name="218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220" name="219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220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CSocketNode</a:t>
              </a:r>
              <a:endParaRPr lang="es-ES" sz="1050" dirty="0"/>
            </a:p>
          </p:txBody>
        </p:sp>
      </p:grpSp>
      <p:grpSp>
        <p:nvGrpSpPr>
          <p:cNvPr id="222" name="221 Grupo"/>
          <p:cNvGrpSpPr>
            <a:grpSpLocks noChangeAspect="1"/>
          </p:cNvGrpSpPr>
          <p:nvPr/>
        </p:nvGrpSpPr>
        <p:grpSpPr>
          <a:xfrm>
            <a:off x="8453462" y="3429000"/>
            <a:ext cx="1297053" cy="598640"/>
            <a:chOff x="1928794" y="285728"/>
            <a:chExt cx="1571636" cy="785818"/>
          </a:xfrm>
        </p:grpSpPr>
        <p:sp>
          <p:nvSpPr>
            <p:cNvPr id="223" name="222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223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224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COutput</a:t>
              </a:r>
              <a:endParaRPr lang="es-ES" sz="1050" dirty="0"/>
            </a:p>
          </p:txBody>
        </p:sp>
      </p:grpSp>
      <p:grpSp>
        <p:nvGrpSpPr>
          <p:cNvPr id="226" name="225 Grupo"/>
          <p:cNvGrpSpPr>
            <a:grpSpLocks noChangeAspect="1"/>
          </p:cNvGrpSpPr>
          <p:nvPr/>
        </p:nvGrpSpPr>
        <p:grpSpPr>
          <a:xfrm>
            <a:off x="6096011" y="5500704"/>
            <a:ext cx="1297051" cy="598640"/>
            <a:chOff x="1928794" y="285728"/>
            <a:chExt cx="1571636" cy="785818"/>
          </a:xfrm>
        </p:grpSpPr>
        <p:sp>
          <p:nvSpPr>
            <p:cNvPr id="227" name="226 Rectángulo"/>
            <p:cNvSpPr/>
            <p:nvPr/>
          </p:nvSpPr>
          <p:spPr>
            <a:xfrm>
              <a:off x="1928794" y="285728"/>
              <a:ext cx="1571636" cy="78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228" name="227 Conector recto"/>
            <p:cNvCxnSpPr/>
            <p:nvPr/>
          </p:nvCxnSpPr>
          <p:spPr>
            <a:xfrm>
              <a:off x="1928794" y="561275"/>
              <a:ext cx="1571636" cy="18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228 CuadroTexto"/>
            <p:cNvSpPr txBox="1"/>
            <p:nvPr/>
          </p:nvSpPr>
          <p:spPr>
            <a:xfrm>
              <a:off x="1928794" y="285728"/>
              <a:ext cx="1571636" cy="29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 smtClean="0"/>
                <a:t>CRobotDataReal</a:t>
              </a:r>
              <a:endParaRPr lang="es-ES" sz="1050" dirty="0"/>
            </a:p>
          </p:txBody>
        </p:sp>
      </p:grpSp>
      <p:cxnSp>
        <p:nvCxnSpPr>
          <p:cNvPr id="233" name="232 Conector recto"/>
          <p:cNvCxnSpPr>
            <a:stCxn id="201" idx="0"/>
            <a:endCxn id="179" idx="2"/>
          </p:cNvCxnSpPr>
          <p:nvPr/>
        </p:nvCxnSpPr>
        <p:spPr>
          <a:xfrm rot="5400000" flipH="1" flipV="1">
            <a:off x="3324695" y="2149900"/>
            <a:ext cx="1959560" cy="158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>
            <a:stCxn id="199" idx="1"/>
            <a:endCxn id="203" idx="3"/>
          </p:cNvCxnSpPr>
          <p:nvPr/>
        </p:nvCxnSpPr>
        <p:spPr>
          <a:xfrm rot="10800000">
            <a:off x="1535145" y="3429000"/>
            <a:ext cx="2120805" cy="158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>
            <a:stCxn id="213" idx="0"/>
            <a:endCxn id="199" idx="2"/>
          </p:cNvCxnSpPr>
          <p:nvPr/>
        </p:nvCxnSpPr>
        <p:spPr>
          <a:xfrm rot="5400000" flipH="1" flipV="1">
            <a:off x="3168250" y="4864543"/>
            <a:ext cx="2272448" cy="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256 Conector recto"/>
          <p:cNvCxnSpPr>
            <a:stCxn id="209" idx="0"/>
            <a:endCxn id="187" idx="2"/>
          </p:cNvCxnSpPr>
          <p:nvPr/>
        </p:nvCxnSpPr>
        <p:spPr>
          <a:xfrm rot="16200000" flipV="1">
            <a:off x="3007608" y="4478418"/>
            <a:ext cx="187178" cy="1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289 Conector recto"/>
          <p:cNvCxnSpPr>
            <a:stCxn id="217" idx="0"/>
            <a:endCxn id="195" idx="2"/>
          </p:cNvCxnSpPr>
          <p:nvPr/>
        </p:nvCxnSpPr>
        <p:spPr>
          <a:xfrm rot="5400000" flipH="1" flipV="1">
            <a:off x="5829408" y="3085378"/>
            <a:ext cx="687244" cy="158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297 Conector recto de flecha"/>
          <p:cNvCxnSpPr>
            <a:stCxn id="183" idx="2"/>
            <a:endCxn id="197" idx="0"/>
          </p:cNvCxnSpPr>
          <p:nvPr/>
        </p:nvCxnSpPr>
        <p:spPr>
          <a:xfrm rot="5400000">
            <a:off x="5686532" y="1656618"/>
            <a:ext cx="97299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300 Conector recto de flecha"/>
          <p:cNvCxnSpPr>
            <a:stCxn id="219" idx="3"/>
            <a:endCxn id="223" idx="1"/>
          </p:cNvCxnSpPr>
          <p:nvPr/>
        </p:nvCxnSpPr>
        <p:spPr>
          <a:xfrm>
            <a:off x="8250315" y="3728320"/>
            <a:ext cx="20314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323 Forma"/>
          <p:cNvCxnSpPr>
            <a:stCxn id="211" idx="1"/>
            <a:endCxn id="203" idx="2"/>
          </p:cNvCxnSpPr>
          <p:nvPr/>
        </p:nvCxnSpPr>
        <p:spPr>
          <a:xfrm rot="10800000">
            <a:off x="886618" y="3728320"/>
            <a:ext cx="2769328" cy="25717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341 Forma"/>
          <p:cNvCxnSpPr>
            <a:stCxn id="213" idx="1"/>
            <a:endCxn id="207" idx="2"/>
          </p:cNvCxnSpPr>
          <p:nvPr/>
        </p:nvCxnSpPr>
        <p:spPr>
          <a:xfrm rot="10800000">
            <a:off x="3101198" y="5170649"/>
            <a:ext cx="554749" cy="94438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2" name="361 Grupo"/>
          <p:cNvGrpSpPr/>
          <p:nvPr/>
        </p:nvGrpSpPr>
        <p:grpSpPr>
          <a:xfrm>
            <a:off x="1023116" y="3715546"/>
            <a:ext cx="1429554" cy="1155782"/>
            <a:chOff x="1023116" y="3715546"/>
            <a:chExt cx="1429554" cy="1155782"/>
          </a:xfrm>
        </p:grpSpPr>
        <p:cxnSp>
          <p:nvCxnSpPr>
            <p:cNvPr id="359" name="358 Conector recto"/>
            <p:cNvCxnSpPr>
              <a:stCxn id="207" idx="1"/>
            </p:cNvCxnSpPr>
            <p:nvPr/>
          </p:nvCxnSpPr>
          <p:spPr>
            <a:xfrm rot="10800000">
              <a:off x="1023910" y="4857760"/>
              <a:ext cx="1428760" cy="13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360 Conector recto"/>
            <p:cNvCxnSpPr/>
            <p:nvPr/>
          </p:nvCxnSpPr>
          <p:spPr>
            <a:xfrm rot="5400000" flipH="1" flipV="1">
              <a:off x="452406" y="4286256"/>
              <a:ext cx="1143008" cy="1588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4" name="363 Forma"/>
          <p:cNvCxnSpPr>
            <a:stCxn id="209" idx="3"/>
          </p:cNvCxnSpPr>
          <p:nvPr/>
        </p:nvCxnSpPr>
        <p:spPr>
          <a:xfrm flipV="1">
            <a:off x="3749724" y="3714752"/>
            <a:ext cx="346020" cy="9715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365 Conector recto de flecha"/>
          <p:cNvCxnSpPr/>
          <p:nvPr/>
        </p:nvCxnSpPr>
        <p:spPr>
          <a:xfrm rot="5400000" flipH="1" flipV="1">
            <a:off x="5631661" y="4750603"/>
            <a:ext cx="1500198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366 Conector recto de flecha"/>
          <p:cNvCxnSpPr/>
          <p:nvPr/>
        </p:nvCxnSpPr>
        <p:spPr>
          <a:xfrm rot="5400000" flipH="1" flipV="1">
            <a:off x="6346835" y="4749809"/>
            <a:ext cx="1500198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370 Conector recto"/>
          <p:cNvCxnSpPr/>
          <p:nvPr/>
        </p:nvCxnSpPr>
        <p:spPr>
          <a:xfrm rot="5400000" flipH="1" flipV="1">
            <a:off x="6274603" y="3250405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372 Conector recto"/>
          <p:cNvCxnSpPr/>
          <p:nvPr/>
        </p:nvCxnSpPr>
        <p:spPr>
          <a:xfrm>
            <a:off x="6453198" y="3071810"/>
            <a:ext cx="128588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374 Conector recto de flecha"/>
          <p:cNvCxnSpPr/>
          <p:nvPr/>
        </p:nvCxnSpPr>
        <p:spPr>
          <a:xfrm rot="5400000" flipH="1" flipV="1">
            <a:off x="7560487" y="2893215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414 Conector recto de flecha"/>
          <p:cNvCxnSpPr>
            <a:stCxn id="201" idx="0"/>
            <a:endCxn id="173" idx="2"/>
          </p:cNvCxnSpPr>
          <p:nvPr/>
        </p:nvCxnSpPr>
        <p:spPr>
          <a:xfrm rot="16200000" flipV="1">
            <a:off x="2401585" y="1226789"/>
            <a:ext cx="1959560" cy="18462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416 Conector recto de flecha"/>
          <p:cNvCxnSpPr>
            <a:stCxn id="201" idx="0"/>
            <a:endCxn id="183" idx="2"/>
          </p:cNvCxnSpPr>
          <p:nvPr/>
        </p:nvCxnSpPr>
        <p:spPr>
          <a:xfrm rot="5400000" flipH="1" flipV="1">
            <a:off x="4258972" y="1215623"/>
            <a:ext cx="1959560" cy="1868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418 Forma"/>
          <p:cNvCxnSpPr>
            <a:endCxn id="227" idx="1"/>
          </p:cNvCxnSpPr>
          <p:nvPr/>
        </p:nvCxnSpPr>
        <p:spPr>
          <a:xfrm rot="16200000" flipH="1">
            <a:off x="4303274" y="4007287"/>
            <a:ext cx="2085272" cy="150020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14</Words>
  <Application>Microsoft Office PowerPoint</Application>
  <PresentationFormat>A4 (210 x 297 mm)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27</cp:revision>
  <dcterms:created xsi:type="dcterms:W3CDTF">2007-08-20T11:34:10Z</dcterms:created>
  <dcterms:modified xsi:type="dcterms:W3CDTF">2007-08-22T17:11:54Z</dcterms:modified>
</cp:coreProperties>
</file>