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1714480" y="3143248"/>
            <a:ext cx="720000" cy="720000"/>
            <a:chOff x="714348" y="3714752"/>
            <a:chExt cx="720000" cy="720000"/>
          </a:xfrm>
        </p:grpSpPr>
        <p:cxnSp>
          <p:nvCxnSpPr>
            <p:cNvPr id="5" name="4 Conector recto"/>
            <p:cNvCxnSpPr/>
            <p:nvPr/>
          </p:nvCxnSpPr>
          <p:spPr>
            <a:xfrm>
              <a:off x="714348" y="4429132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"/>
            <p:cNvCxnSpPr/>
            <p:nvPr/>
          </p:nvCxnSpPr>
          <p:spPr>
            <a:xfrm rot="5400000">
              <a:off x="355142" y="4073958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6 Grupo"/>
          <p:cNvGrpSpPr/>
          <p:nvPr/>
        </p:nvGrpSpPr>
        <p:grpSpPr>
          <a:xfrm rot="-1200000">
            <a:off x="3286116" y="1643050"/>
            <a:ext cx="720000" cy="720000"/>
            <a:chOff x="714348" y="3714752"/>
            <a:chExt cx="720000" cy="720000"/>
          </a:xfrm>
        </p:grpSpPr>
        <p:cxnSp>
          <p:nvCxnSpPr>
            <p:cNvPr id="8" name="7 Conector recto"/>
            <p:cNvCxnSpPr/>
            <p:nvPr/>
          </p:nvCxnSpPr>
          <p:spPr>
            <a:xfrm>
              <a:off x="714348" y="4429132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rot="5400000">
              <a:off x="355142" y="4073958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9 Grupo"/>
          <p:cNvGrpSpPr/>
          <p:nvPr/>
        </p:nvGrpSpPr>
        <p:grpSpPr>
          <a:xfrm rot="1200000">
            <a:off x="4959168" y="2315970"/>
            <a:ext cx="720000" cy="720000"/>
            <a:chOff x="714348" y="3714752"/>
            <a:chExt cx="720000" cy="720000"/>
          </a:xfrm>
        </p:grpSpPr>
        <p:cxnSp>
          <p:nvCxnSpPr>
            <p:cNvPr id="11" name="10 Conector recto"/>
            <p:cNvCxnSpPr/>
            <p:nvPr/>
          </p:nvCxnSpPr>
          <p:spPr>
            <a:xfrm>
              <a:off x="714348" y="4429132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5400000">
              <a:off x="355142" y="4073958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Forma libre"/>
          <p:cNvSpPr/>
          <p:nvPr/>
        </p:nvSpPr>
        <p:spPr>
          <a:xfrm>
            <a:off x="1712890" y="2459865"/>
            <a:ext cx="1700011" cy="1416676"/>
          </a:xfrm>
          <a:custGeom>
            <a:avLst/>
            <a:gdLst>
              <a:gd name="connsiteX0" fmla="*/ 0 w 1700011"/>
              <a:gd name="connsiteY0" fmla="*/ 1416676 h 1416676"/>
              <a:gd name="connsiteX1" fmla="*/ 1184856 w 1700011"/>
              <a:gd name="connsiteY1" fmla="*/ 669701 h 1416676"/>
              <a:gd name="connsiteX2" fmla="*/ 1700011 w 1700011"/>
              <a:gd name="connsiteY2" fmla="*/ 0 h 14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011" h="1416676">
                <a:moveTo>
                  <a:pt x="0" y="1416676"/>
                </a:moveTo>
                <a:cubicBezTo>
                  <a:pt x="450760" y="1161245"/>
                  <a:pt x="901521" y="905814"/>
                  <a:pt x="1184856" y="669701"/>
                </a:cubicBezTo>
                <a:cubicBezTo>
                  <a:pt x="1468191" y="433588"/>
                  <a:pt x="1584101" y="216794"/>
                  <a:pt x="1700011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1428728" y="300037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714876" y="207167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k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928926" y="178592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37" name="36 Forma libre"/>
          <p:cNvSpPr/>
          <p:nvPr/>
        </p:nvSpPr>
        <p:spPr>
          <a:xfrm>
            <a:off x="3412901" y="2459865"/>
            <a:ext cx="1442434" cy="425003"/>
          </a:xfrm>
          <a:custGeom>
            <a:avLst/>
            <a:gdLst>
              <a:gd name="connsiteX0" fmla="*/ 0 w 1442434"/>
              <a:gd name="connsiteY0" fmla="*/ 0 h 425003"/>
              <a:gd name="connsiteX1" fmla="*/ 721217 w 1442434"/>
              <a:gd name="connsiteY1" fmla="*/ 334850 h 425003"/>
              <a:gd name="connsiteX2" fmla="*/ 1442434 w 1442434"/>
              <a:gd name="connsiteY2" fmla="*/ 425003 h 42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434" h="425003">
                <a:moveTo>
                  <a:pt x="0" y="0"/>
                </a:moveTo>
                <a:cubicBezTo>
                  <a:pt x="240405" y="132008"/>
                  <a:pt x="480811" y="264016"/>
                  <a:pt x="721217" y="334850"/>
                </a:cubicBezTo>
                <a:cubicBezTo>
                  <a:pt x="961623" y="405684"/>
                  <a:pt x="1202028" y="415343"/>
                  <a:pt x="1442434" y="4250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Forma libre"/>
          <p:cNvSpPr/>
          <p:nvPr/>
        </p:nvSpPr>
        <p:spPr>
          <a:xfrm>
            <a:off x="1725769" y="2897746"/>
            <a:ext cx="3116687" cy="998113"/>
          </a:xfrm>
          <a:custGeom>
            <a:avLst/>
            <a:gdLst>
              <a:gd name="connsiteX0" fmla="*/ 0 w 3116687"/>
              <a:gd name="connsiteY0" fmla="*/ 965916 h 998113"/>
              <a:gd name="connsiteX1" fmla="*/ 2034862 w 3116687"/>
              <a:gd name="connsiteY1" fmla="*/ 837127 h 998113"/>
              <a:gd name="connsiteX2" fmla="*/ 3116687 w 3116687"/>
              <a:gd name="connsiteY2" fmla="*/ 0 h 99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6687" h="998113">
                <a:moveTo>
                  <a:pt x="0" y="965916"/>
                </a:moveTo>
                <a:cubicBezTo>
                  <a:pt x="757707" y="982014"/>
                  <a:pt x="1515414" y="998113"/>
                  <a:pt x="2034862" y="837127"/>
                </a:cubicBezTo>
                <a:cubicBezTo>
                  <a:pt x="2554310" y="676141"/>
                  <a:pt x="2835498" y="338070"/>
                  <a:pt x="311668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571736" y="2714620"/>
          <a:ext cx="338138" cy="550862"/>
        </p:xfrm>
        <a:graphic>
          <a:graphicData uri="http://schemas.openxmlformats.org/presentationml/2006/ole">
            <p:oleObj spid="_x0000_s1028" name="Ecuación" r:id="rId3" imgW="203040" imgH="33012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490913" y="3224213"/>
          <a:ext cx="358775" cy="530225"/>
        </p:xfrm>
        <a:graphic>
          <a:graphicData uri="http://schemas.openxmlformats.org/presentationml/2006/ole">
            <p:oleObj spid="_x0000_s1030" name="Ecuación" r:id="rId4" imgW="215640" imgH="31716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4254500" y="2357438"/>
          <a:ext cx="401638" cy="550862"/>
        </p:xfrm>
        <a:graphic>
          <a:graphicData uri="http://schemas.openxmlformats.org/presentationml/2006/ole">
            <p:oleObj spid="_x0000_s1034" name="Ecuación" r:id="rId5" imgW="241200" imgH="33012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Ecuación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9</cp:revision>
  <dcterms:created xsi:type="dcterms:W3CDTF">2007-09-05T19:21:10Z</dcterms:created>
  <dcterms:modified xsi:type="dcterms:W3CDTF">2007-09-05T20:09:37Z</dcterms:modified>
</cp:coreProperties>
</file>