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EC95-C971-44F0-B963-6C0946C9539A}" type="datetimeFigureOut">
              <a:rPr lang="es-ES" smtClean="0"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DAA2-0055-49E0-8D3B-016BB8CBE69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000100" y="3214686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1214414" y="300037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428728" y="300037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1428728" y="3571876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1571604" y="2928934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3786182" y="335756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3643306" y="335756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3500430" y="335756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1142976" y="2643182"/>
            <a:ext cx="571504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428992" y="3000372"/>
            <a:ext cx="50006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"/>
          <p:cNvCxnSpPr/>
          <p:nvPr/>
        </p:nvCxnSpPr>
        <p:spPr>
          <a:xfrm rot="5400000" flipH="1" flipV="1">
            <a:off x="3465795" y="1178412"/>
            <a:ext cx="2570976" cy="150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 rot="-3600000">
            <a:off x="4082443" y="2484668"/>
            <a:ext cx="50006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1250133" y="2285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 rot="-3600000">
            <a:off x="3713934" y="234832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5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500430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4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2786050" y="3000372"/>
            <a:ext cx="50006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1857356" y="2643182"/>
            <a:ext cx="571504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1964513" y="2285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857488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3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5</cp:revision>
  <dcterms:created xsi:type="dcterms:W3CDTF">2007-08-30T16:57:35Z</dcterms:created>
  <dcterms:modified xsi:type="dcterms:W3CDTF">2007-08-30T17:24:40Z</dcterms:modified>
</cp:coreProperties>
</file>