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2BB7-09F5-4403-897B-9A365A2720D0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F6CF-5D7F-4BB8-8141-457CEB62C11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357158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 = </a:t>
            </a:r>
            <a:r>
              <a:rPr lang="es-ES" dirty="0" err="1" smtClean="0"/>
              <a:t>dist</a:t>
            </a:r>
            <a:r>
              <a:rPr lang="es-ES" dirty="0" smtClean="0"/>
              <a:t> </a:t>
            </a:r>
            <a:r>
              <a:rPr lang="es-ES" dirty="0" smtClean="0">
                <a:sym typeface="Symbol"/>
              </a:rPr>
              <a:t></a:t>
            </a:r>
            <a:r>
              <a:rPr lang="es-ES" dirty="0" smtClean="0"/>
              <a:t> sin(</a:t>
            </a:r>
            <a:r>
              <a:rPr lang="es-ES" dirty="0" smtClean="0">
                <a:sym typeface="Symbol"/>
              </a:rPr>
              <a:t> - ang2) &lt; 0</a:t>
            </a:r>
            <a:r>
              <a:rPr lang="es-ES" dirty="0" smtClean="0"/>
              <a:t> </a:t>
            </a:r>
            <a:endParaRPr lang="es-ES" dirty="0"/>
          </a:p>
        </p:txBody>
      </p:sp>
      <p:cxnSp>
        <p:nvCxnSpPr>
          <p:cNvPr id="76" name="75 Conector recto"/>
          <p:cNvCxnSpPr>
            <a:cxnSpLocks noChangeAspect="1"/>
          </p:cNvCxnSpPr>
          <p:nvPr/>
        </p:nvCxnSpPr>
        <p:spPr>
          <a:xfrm rot="19800000">
            <a:off x="1714480" y="3530157"/>
            <a:ext cx="1833657" cy="101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cxnSpLocks noChangeAspect="1"/>
          </p:cNvCxnSpPr>
          <p:nvPr/>
        </p:nvCxnSpPr>
        <p:spPr>
          <a:xfrm rot="3600000">
            <a:off x="3732191" y="3320645"/>
            <a:ext cx="1565033" cy="866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4766016" y="400050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408694" y="3071810"/>
            <a:ext cx="288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265818" y="528638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ang1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908892" y="2357430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accent1"/>
                </a:solidFill>
              </a:rPr>
              <a:t>AngRango</a:t>
            </a:r>
            <a:r>
              <a:rPr lang="es-ES" sz="1200" dirty="0" smtClean="0">
                <a:solidFill>
                  <a:schemeClr val="accent1"/>
                </a:solidFill>
              </a:rPr>
              <a:t>(ang1 +</a:t>
            </a:r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) = ang2</a:t>
            </a:r>
            <a:r>
              <a:rPr lang="es-ES" sz="1200" dirty="0" smtClean="0">
                <a:solidFill>
                  <a:schemeClr val="accent1"/>
                </a:solidFill>
              </a:rPr>
              <a:t> 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694446" y="300037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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980198" y="364331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accent1"/>
                </a:solidFill>
              </a:rPr>
              <a:t>dist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623140" y="335756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1"/>
                </a:solidFill>
              </a:rPr>
              <a:t>d (-)</a:t>
            </a:r>
            <a:endParaRPr lang="es-ES" b="1" dirty="0">
              <a:solidFill>
                <a:schemeClr val="accent1"/>
              </a:solidFill>
            </a:endParaRPr>
          </a:p>
        </p:txBody>
      </p:sp>
      <p:cxnSp>
        <p:nvCxnSpPr>
          <p:cNvPr id="66" name="65 Conector recto"/>
          <p:cNvCxnSpPr>
            <a:cxnSpLocks noChangeAspect="1"/>
          </p:cNvCxnSpPr>
          <p:nvPr/>
        </p:nvCxnSpPr>
        <p:spPr>
          <a:xfrm rot="19800000">
            <a:off x="3214242" y="2355743"/>
            <a:ext cx="2908800" cy="1604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3408694" y="3071810"/>
            <a:ext cx="1383682" cy="95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Elipse"/>
          <p:cNvSpPr/>
          <p:nvPr/>
        </p:nvSpPr>
        <p:spPr>
          <a:xfrm>
            <a:off x="5909024" y="157161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74 Arco"/>
          <p:cNvSpPr/>
          <p:nvPr/>
        </p:nvSpPr>
        <p:spPr>
          <a:xfrm>
            <a:off x="2051372" y="1643050"/>
            <a:ext cx="2880000" cy="2880000"/>
          </a:xfrm>
          <a:prstGeom prst="arc">
            <a:avLst>
              <a:gd name="adj1" fmla="val 19676536"/>
              <a:gd name="adj2" fmla="val 32404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Arco"/>
          <p:cNvSpPr/>
          <p:nvPr/>
        </p:nvSpPr>
        <p:spPr>
          <a:xfrm>
            <a:off x="3194380" y="2786058"/>
            <a:ext cx="540000" cy="540000"/>
          </a:xfrm>
          <a:prstGeom prst="arc">
            <a:avLst>
              <a:gd name="adj1" fmla="val 21062"/>
              <a:gd name="adj2" fmla="val 2697287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Arco"/>
          <p:cNvSpPr/>
          <p:nvPr/>
        </p:nvSpPr>
        <p:spPr>
          <a:xfrm>
            <a:off x="1837058" y="928670"/>
            <a:ext cx="4320000" cy="4320000"/>
          </a:xfrm>
          <a:prstGeom prst="arc">
            <a:avLst>
              <a:gd name="adj1" fmla="val 21557835"/>
              <a:gd name="adj2" fmla="val 949098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4480264" y="4214818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</a:rPr>
              <a:t>robot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0" name="79 Arco"/>
          <p:cNvSpPr>
            <a:spLocks noChangeAspect="1"/>
          </p:cNvSpPr>
          <p:nvPr/>
        </p:nvSpPr>
        <p:spPr>
          <a:xfrm>
            <a:off x="2980066" y="2571744"/>
            <a:ext cx="993600" cy="993600"/>
          </a:xfrm>
          <a:prstGeom prst="arc">
            <a:avLst>
              <a:gd name="adj1" fmla="val 19560751"/>
              <a:gd name="adj2" fmla="val 2375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CuadroTexto"/>
          <p:cNvSpPr txBox="1"/>
          <p:nvPr/>
        </p:nvSpPr>
        <p:spPr>
          <a:xfrm>
            <a:off x="3908760" y="3214686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 - ang2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84" name="83 Elipse"/>
          <p:cNvSpPr/>
          <p:nvPr/>
        </p:nvSpPr>
        <p:spPr>
          <a:xfrm>
            <a:off x="3357554" y="307181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357158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 = </a:t>
            </a:r>
            <a:r>
              <a:rPr lang="es-ES" dirty="0" err="1" smtClean="0"/>
              <a:t>dist</a:t>
            </a:r>
            <a:r>
              <a:rPr lang="es-ES" dirty="0" smtClean="0"/>
              <a:t> </a:t>
            </a:r>
            <a:r>
              <a:rPr lang="es-ES" dirty="0" smtClean="0">
                <a:sym typeface="Symbol"/>
              </a:rPr>
              <a:t></a:t>
            </a:r>
            <a:r>
              <a:rPr lang="es-ES" dirty="0" smtClean="0"/>
              <a:t> sin(</a:t>
            </a:r>
            <a:r>
              <a:rPr lang="es-ES" dirty="0" smtClean="0">
                <a:sym typeface="Symbol"/>
              </a:rPr>
              <a:t> - ang2) &gt; 0</a:t>
            </a:r>
            <a:r>
              <a:rPr lang="es-ES" dirty="0" smtClean="0"/>
              <a:t> </a:t>
            </a:r>
            <a:endParaRPr lang="es-ES" dirty="0"/>
          </a:p>
        </p:txBody>
      </p:sp>
      <p:cxnSp>
        <p:nvCxnSpPr>
          <p:cNvPr id="76" name="75 Conector recto"/>
          <p:cNvCxnSpPr>
            <a:cxnSpLocks noChangeAspect="1"/>
          </p:cNvCxnSpPr>
          <p:nvPr/>
        </p:nvCxnSpPr>
        <p:spPr>
          <a:xfrm rot="19800000">
            <a:off x="1714480" y="3530157"/>
            <a:ext cx="1833657" cy="101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cxnSpLocks noChangeAspect="1"/>
          </p:cNvCxnSpPr>
          <p:nvPr/>
        </p:nvCxnSpPr>
        <p:spPr>
          <a:xfrm rot="3600000">
            <a:off x="2966671" y="1963323"/>
            <a:ext cx="1565033" cy="866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3214678" y="1142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408694" y="3071810"/>
            <a:ext cx="288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265818" y="528638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ang1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908892" y="2357430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accent1"/>
                </a:solidFill>
              </a:rPr>
              <a:t>AngRango</a:t>
            </a:r>
            <a:r>
              <a:rPr lang="es-ES" sz="1200" dirty="0" smtClean="0">
                <a:solidFill>
                  <a:schemeClr val="accent1"/>
                </a:solidFill>
              </a:rPr>
              <a:t>(ang1 +</a:t>
            </a:r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) = ang2</a:t>
            </a:r>
            <a:r>
              <a:rPr lang="es-ES" sz="1200" dirty="0" smtClean="0">
                <a:solidFill>
                  <a:schemeClr val="accent1"/>
                </a:solidFill>
              </a:rPr>
              <a:t> 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571868" y="264318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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928926" y="200024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accent1"/>
                </a:solidFill>
              </a:rPr>
              <a:t>dist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643306" y="1643050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1"/>
                </a:solidFill>
              </a:rPr>
              <a:t>d (+)</a:t>
            </a:r>
            <a:endParaRPr lang="es-ES" b="1" dirty="0">
              <a:solidFill>
                <a:schemeClr val="accent1"/>
              </a:solidFill>
            </a:endParaRPr>
          </a:p>
        </p:txBody>
      </p:sp>
      <p:cxnSp>
        <p:nvCxnSpPr>
          <p:cNvPr id="66" name="65 Conector recto"/>
          <p:cNvCxnSpPr>
            <a:cxnSpLocks noChangeAspect="1"/>
          </p:cNvCxnSpPr>
          <p:nvPr/>
        </p:nvCxnSpPr>
        <p:spPr>
          <a:xfrm rot="19800000">
            <a:off x="3214242" y="2355743"/>
            <a:ext cx="2908800" cy="1604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endCxn id="7" idx="4"/>
          </p:cNvCxnSpPr>
          <p:nvPr/>
        </p:nvCxnSpPr>
        <p:spPr>
          <a:xfrm rot="16200000" flipV="1">
            <a:off x="2482273" y="2145389"/>
            <a:ext cx="1748826" cy="10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Elipse"/>
          <p:cNvSpPr/>
          <p:nvPr/>
        </p:nvSpPr>
        <p:spPr>
          <a:xfrm>
            <a:off x="5909024" y="157161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74 Arco"/>
          <p:cNvSpPr/>
          <p:nvPr/>
        </p:nvSpPr>
        <p:spPr>
          <a:xfrm>
            <a:off x="2051372" y="1643050"/>
            <a:ext cx="2880000" cy="2880000"/>
          </a:xfrm>
          <a:prstGeom prst="arc">
            <a:avLst>
              <a:gd name="adj1" fmla="val 19676536"/>
              <a:gd name="adj2" fmla="val 32404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Arco"/>
          <p:cNvSpPr/>
          <p:nvPr/>
        </p:nvSpPr>
        <p:spPr>
          <a:xfrm rot="-1800000">
            <a:off x="3170629" y="2813447"/>
            <a:ext cx="540000" cy="540000"/>
          </a:xfrm>
          <a:prstGeom prst="arc">
            <a:avLst>
              <a:gd name="adj1" fmla="val 17465211"/>
              <a:gd name="adj2" fmla="val 1920123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Arco"/>
          <p:cNvSpPr/>
          <p:nvPr/>
        </p:nvSpPr>
        <p:spPr>
          <a:xfrm>
            <a:off x="1837058" y="928670"/>
            <a:ext cx="4320000" cy="4320000"/>
          </a:xfrm>
          <a:prstGeom prst="arc">
            <a:avLst>
              <a:gd name="adj1" fmla="val 21557835"/>
              <a:gd name="adj2" fmla="val 949098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3357554" y="85723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</a:rPr>
              <a:t>robot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0" name="79 Arco"/>
          <p:cNvSpPr>
            <a:spLocks noChangeAspect="1"/>
          </p:cNvSpPr>
          <p:nvPr/>
        </p:nvSpPr>
        <p:spPr>
          <a:xfrm rot="-1800000">
            <a:off x="2980066" y="2571744"/>
            <a:ext cx="993600" cy="993600"/>
          </a:xfrm>
          <a:prstGeom prst="arc">
            <a:avLst>
              <a:gd name="adj1" fmla="val 17489615"/>
              <a:gd name="adj2" fmla="val 21514674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CuadroTexto"/>
          <p:cNvSpPr txBox="1"/>
          <p:nvPr/>
        </p:nvSpPr>
        <p:spPr>
          <a:xfrm>
            <a:off x="3428992" y="228599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  <a:sym typeface="Symbol"/>
              </a:rPr>
              <a:t> - ang2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3357554" y="307181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</Words>
  <Application>Microsoft Office PowerPoint</Application>
  <PresentationFormat>Presentación en pantalla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14</cp:revision>
  <dcterms:created xsi:type="dcterms:W3CDTF">2007-09-01T10:33:33Z</dcterms:created>
  <dcterms:modified xsi:type="dcterms:W3CDTF">2007-09-01T12:31:28Z</dcterms:modified>
</cp:coreProperties>
</file>