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7370-0A1E-433A-8EED-F4553A135383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9461-3BC0-44D9-8B20-125780424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7370-0A1E-433A-8EED-F4553A135383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9461-3BC0-44D9-8B20-125780424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7370-0A1E-433A-8EED-F4553A135383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9461-3BC0-44D9-8B20-125780424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7370-0A1E-433A-8EED-F4553A135383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9461-3BC0-44D9-8B20-125780424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7370-0A1E-433A-8EED-F4553A135383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9461-3BC0-44D9-8B20-125780424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7370-0A1E-433A-8EED-F4553A135383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9461-3BC0-44D9-8B20-125780424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7370-0A1E-433A-8EED-F4553A135383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9461-3BC0-44D9-8B20-125780424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7370-0A1E-433A-8EED-F4553A135383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9461-3BC0-44D9-8B20-125780424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7370-0A1E-433A-8EED-F4553A135383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9461-3BC0-44D9-8B20-125780424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7370-0A1E-433A-8EED-F4553A135383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9461-3BC0-44D9-8B20-125780424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7370-0A1E-433A-8EED-F4553A135383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9461-3BC0-44D9-8B20-125780424A6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7370-0A1E-433A-8EED-F4553A135383}" type="datetimeFigureOut">
              <a:rPr lang="es-ES" smtClean="0"/>
              <a:t>01/09/2007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9461-3BC0-44D9-8B20-125780424A6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>
            <a:cxnSpLocks noChangeAspect="1"/>
          </p:cNvCxnSpPr>
          <p:nvPr/>
        </p:nvCxnSpPr>
        <p:spPr>
          <a:xfrm rot="-1800000">
            <a:off x="665407" y="2715297"/>
            <a:ext cx="1800000" cy="794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1071538" y="242886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 smtClean="0"/>
              <a:t>dist</a:t>
            </a:r>
            <a:endParaRPr lang="es-ES" i="1" dirty="0"/>
          </a:p>
        </p:txBody>
      </p:sp>
      <p:grpSp>
        <p:nvGrpSpPr>
          <p:cNvPr id="44" name="43 Grupo"/>
          <p:cNvGrpSpPr/>
          <p:nvPr/>
        </p:nvGrpSpPr>
        <p:grpSpPr>
          <a:xfrm>
            <a:off x="6429388" y="4714884"/>
            <a:ext cx="2428892" cy="898528"/>
            <a:chOff x="6572264" y="2714620"/>
            <a:chExt cx="2428892" cy="898528"/>
          </a:xfrm>
        </p:grpSpPr>
        <p:graphicFrame>
          <p:nvGraphicFramePr>
            <p:cNvPr id="30" name="29 Objeto"/>
            <p:cNvGraphicFramePr>
              <a:graphicFrameLocks noChangeAspect="1"/>
            </p:cNvGraphicFramePr>
            <p:nvPr/>
          </p:nvGraphicFramePr>
          <p:xfrm>
            <a:off x="6643702" y="3143248"/>
            <a:ext cx="881062" cy="469900"/>
          </p:xfrm>
          <a:graphic>
            <a:graphicData uri="http://schemas.openxmlformats.org/presentationml/2006/ole">
              <p:oleObj spid="_x0000_s1026" name="Ecuación" r:id="rId3" imgW="736560" imgH="393480" progId="Equation.3">
                <p:embed/>
              </p:oleObj>
            </a:graphicData>
          </a:graphic>
        </p:graphicFrame>
        <p:sp>
          <p:nvSpPr>
            <p:cNvPr id="32" name="31 CuadroTexto"/>
            <p:cNvSpPr txBox="1"/>
            <p:nvPr/>
          </p:nvSpPr>
          <p:spPr>
            <a:xfrm>
              <a:off x="6572264" y="2714620"/>
              <a:ext cx="2428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i="1" dirty="0" smtClean="0"/>
                <a:t>nº de puntos intermedios = n </a:t>
              </a:r>
              <a:endParaRPr lang="es-ES" sz="1400" i="1" dirty="0"/>
            </a:p>
          </p:txBody>
        </p:sp>
      </p:grpSp>
      <p:sp>
        <p:nvSpPr>
          <p:cNvPr id="39" name="38 CuadroTexto"/>
          <p:cNvSpPr txBox="1"/>
          <p:nvPr/>
        </p:nvSpPr>
        <p:spPr>
          <a:xfrm>
            <a:off x="4929190" y="207167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 smtClean="0"/>
              <a:t>dist</a:t>
            </a:r>
            <a:endParaRPr lang="es-ES" i="1" dirty="0"/>
          </a:p>
        </p:txBody>
      </p:sp>
      <p:grpSp>
        <p:nvGrpSpPr>
          <p:cNvPr id="23" name="22 Grupo"/>
          <p:cNvGrpSpPr/>
          <p:nvPr/>
        </p:nvGrpSpPr>
        <p:grpSpPr>
          <a:xfrm rot="19800000">
            <a:off x="4499818" y="2722758"/>
            <a:ext cx="1787355" cy="794"/>
            <a:chOff x="428596" y="3500438"/>
            <a:chExt cx="3574710" cy="1588"/>
          </a:xfrm>
        </p:grpSpPr>
        <p:cxnSp>
          <p:nvCxnSpPr>
            <p:cNvPr id="10" name="9 Conector recto"/>
            <p:cNvCxnSpPr/>
            <p:nvPr/>
          </p:nvCxnSpPr>
          <p:spPr>
            <a:xfrm>
              <a:off x="428596" y="3500438"/>
              <a:ext cx="360000" cy="158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785786" y="3500438"/>
              <a:ext cx="360000" cy="158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1142976" y="3500438"/>
              <a:ext cx="360000" cy="158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1500166" y="3500438"/>
              <a:ext cx="360000" cy="158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1857356" y="3500438"/>
              <a:ext cx="360000" cy="158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2214546" y="3500438"/>
              <a:ext cx="360000" cy="158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2571736" y="3500438"/>
              <a:ext cx="360000" cy="158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2928926" y="3500438"/>
              <a:ext cx="360000" cy="158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3286116" y="3500438"/>
              <a:ext cx="360000" cy="158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3643306" y="3500438"/>
              <a:ext cx="360000" cy="158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26 Cerrar llave"/>
          <p:cNvSpPr/>
          <p:nvPr/>
        </p:nvSpPr>
        <p:spPr>
          <a:xfrm rot="3600000">
            <a:off x="5413319" y="2055399"/>
            <a:ext cx="190902" cy="1580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" name="39 Conector recto"/>
          <p:cNvCxnSpPr/>
          <p:nvPr/>
        </p:nvCxnSpPr>
        <p:spPr>
          <a:xfrm rot="19800000">
            <a:off x="4370400" y="2532135"/>
            <a:ext cx="1800000" cy="794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>
            <a:cxnSpLocks noChangeAspect="1"/>
          </p:cNvCxnSpPr>
          <p:nvPr/>
        </p:nvCxnSpPr>
        <p:spPr>
          <a:xfrm rot="14400000">
            <a:off x="5998045" y="2173909"/>
            <a:ext cx="204555" cy="9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>
            <a:cxnSpLocks noChangeAspect="1"/>
          </p:cNvCxnSpPr>
          <p:nvPr/>
        </p:nvCxnSpPr>
        <p:spPr>
          <a:xfrm rot="14400000">
            <a:off x="4439680" y="3063714"/>
            <a:ext cx="204555" cy="93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cxnSpLocks noChangeAspect="1"/>
          </p:cNvCxnSpPr>
          <p:nvPr/>
        </p:nvCxnSpPr>
        <p:spPr>
          <a:xfrm>
            <a:off x="2357422" y="2285992"/>
            <a:ext cx="1800000" cy="794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57 Grupo"/>
          <p:cNvGrpSpPr/>
          <p:nvPr/>
        </p:nvGrpSpPr>
        <p:grpSpPr>
          <a:xfrm>
            <a:off x="6143636" y="2285992"/>
            <a:ext cx="1787355" cy="794"/>
            <a:chOff x="3428992" y="4214818"/>
            <a:chExt cx="1787355" cy="794"/>
          </a:xfrm>
        </p:grpSpPr>
        <p:cxnSp>
          <p:nvCxnSpPr>
            <p:cNvPr id="48" name="47 Conector recto"/>
            <p:cNvCxnSpPr/>
            <p:nvPr/>
          </p:nvCxnSpPr>
          <p:spPr>
            <a:xfrm>
              <a:off x="3428992" y="4214818"/>
              <a:ext cx="180000" cy="794"/>
            </a:xfrm>
            <a:prstGeom prst="line">
              <a:avLst/>
            </a:prstGeom>
            <a:ln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3607587" y="4214818"/>
              <a:ext cx="180000" cy="79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>
              <a:off x="3786182" y="4214818"/>
              <a:ext cx="180000" cy="79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3964777" y="4214818"/>
              <a:ext cx="180000" cy="79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>
              <a:off x="4143372" y="4214818"/>
              <a:ext cx="180000" cy="79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4321967" y="4214818"/>
              <a:ext cx="180000" cy="79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4500562" y="4214818"/>
              <a:ext cx="180000" cy="79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4679157" y="4214818"/>
              <a:ext cx="180000" cy="79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4857752" y="4214818"/>
              <a:ext cx="180000" cy="79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5036347" y="4214818"/>
              <a:ext cx="180000" cy="794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Microsoft Editor de ecuaciones 3.0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5</cp:revision>
  <dcterms:created xsi:type="dcterms:W3CDTF">2007-09-01T09:25:04Z</dcterms:created>
  <dcterms:modified xsi:type="dcterms:W3CDTF">2007-09-01T10:02:15Z</dcterms:modified>
</cp:coreProperties>
</file>