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2E9C-9776-45AD-A47D-C3CBE24D9608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CD81-82F6-4EE5-B198-D865559BBC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2E9C-9776-45AD-A47D-C3CBE24D9608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CD81-82F6-4EE5-B198-D865559BBC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2E9C-9776-45AD-A47D-C3CBE24D9608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CD81-82F6-4EE5-B198-D865559BBC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2E9C-9776-45AD-A47D-C3CBE24D9608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CD81-82F6-4EE5-B198-D865559BBC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2E9C-9776-45AD-A47D-C3CBE24D9608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CD81-82F6-4EE5-B198-D865559BBC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2E9C-9776-45AD-A47D-C3CBE24D9608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CD81-82F6-4EE5-B198-D865559BBC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2E9C-9776-45AD-A47D-C3CBE24D9608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CD81-82F6-4EE5-B198-D865559BBC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2E9C-9776-45AD-A47D-C3CBE24D9608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CD81-82F6-4EE5-B198-D865559BBC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2E9C-9776-45AD-A47D-C3CBE24D9608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CD81-82F6-4EE5-B198-D865559BBC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2E9C-9776-45AD-A47D-C3CBE24D9608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CD81-82F6-4EE5-B198-D865559BBC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2E9C-9776-45AD-A47D-C3CBE24D9608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CD81-82F6-4EE5-B198-D865559BBC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32E9C-9776-45AD-A47D-C3CBE24D9608}" type="datetimeFigureOut">
              <a:rPr lang="es-ES" smtClean="0"/>
              <a:pPr/>
              <a:t>30/08/2007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4CD81-82F6-4EE5-B198-D865559BBC7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21 Conector recto"/>
          <p:cNvCxnSpPr/>
          <p:nvPr/>
        </p:nvCxnSpPr>
        <p:spPr>
          <a:xfrm rot="5400000">
            <a:off x="3286348" y="1499942"/>
            <a:ext cx="144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3071802" y="4714884"/>
            <a:ext cx="1800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1506596" y="3136818"/>
            <a:ext cx="3132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3071802" y="1602000"/>
            <a:ext cx="288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rot="19800000">
            <a:off x="3048083" y="1518631"/>
            <a:ext cx="360000" cy="158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rot="3600000">
            <a:off x="2172489" y="3166392"/>
            <a:ext cx="3600000" cy="1588"/>
          </a:xfrm>
          <a:prstGeom prst="line">
            <a:avLst/>
          </a:prstGeom>
          <a:ln>
            <a:prstDash val="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714876" y="4714884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p</a:t>
            </a:r>
            <a:r>
              <a:rPr lang="es-ES" dirty="0" smtClean="0">
                <a:solidFill>
                  <a:schemeClr val="accent1"/>
                </a:solidFill>
              </a:rPr>
              <a:t> = (</a:t>
            </a:r>
            <a:r>
              <a:rPr lang="es-ES" dirty="0" err="1" smtClean="0">
                <a:solidFill>
                  <a:schemeClr val="accent1"/>
                </a:solidFill>
              </a:rPr>
              <a:t>x</a:t>
            </a:r>
            <a:r>
              <a:rPr lang="es-ES" baseline="-25000" dirty="0" err="1" smtClean="0">
                <a:solidFill>
                  <a:schemeClr val="accent1"/>
                </a:solidFill>
              </a:rPr>
              <a:t>p</a:t>
            </a:r>
            <a:r>
              <a:rPr lang="es-ES" dirty="0" err="1" smtClean="0">
                <a:solidFill>
                  <a:schemeClr val="accent1"/>
                </a:solidFill>
              </a:rPr>
              <a:t>,y</a:t>
            </a:r>
            <a:r>
              <a:rPr lang="es-ES" baseline="-25000" dirty="0" err="1" smtClean="0">
                <a:solidFill>
                  <a:schemeClr val="accent1"/>
                </a:solidFill>
              </a:rPr>
              <a:t>p</a:t>
            </a:r>
            <a:r>
              <a:rPr lang="es-ES" dirty="0" smtClean="0">
                <a:solidFill>
                  <a:schemeClr val="accent1"/>
                </a:solidFill>
              </a:rPr>
              <a:t>)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6" name="25 Arco"/>
          <p:cNvSpPr/>
          <p:nvPr/>
        </p:nvSpPr>
        <p:spPr>
          <a:xfrm>
            <a:off x="2571736" y="1142984"/>
            <a:ext cx="1080000" cy="1080000"/>
          </a:xfrm>
          <a:prstGeom prst="arc">
            <a:avLst>
              <a:gd name="adj1" fmla="val 3629892"/>
              <a:gd name="adj2" fmla="val 57700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3143240" y="214311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ym typeface="Symbol"/>
              </a:rPr>
              <a:t>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3143240" y="1428736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ym typeface="Symbol"/>
              </a:rPr>
              <a:t></a:t>
            </a:r>
            <a:endParaRPr lang="es-ES" dirty="0"/>
          </a:p>
        </p:txBody>
      </p:sp>
      <p:sp>
        <p:nvSpPr>
          <p:cNvPr id="32" name="31 Arco"/>
          <p:cNvSpPr/>
          <p:nvPr/>
        </p:nvSpPr>
        <p:spPr>
          <a:xfrm>
            <a:off x="1714480" y="1214422"/>
            <a:ext cx="1500198" cy="714380"/>
          </a:xfrm>
          <a:prstGeom prst="arc">
            <a:avLst>
              <a:gd name="adj1" fmla="val 21291968"/>
              <a:gd name="adj2" fmla="val 117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34 Conector recto"/>
          <p:cNvCxnSpPr/>
          <p:nvPr/>
        </p:nvCxnSpPr>
        <p:spPr>
          <a:xfrm>
            <a:off x="3357554" y="1428736"/>
            <a:ext cx="360000" cy="1588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714744" y="1428736"/>
            <a:ext cx="360000" cy="1588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4071934" y="1428736"/>
            <a:ext cx="360000" cy="1588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43 Grupo"/>
          <p:cNvGrpSpPr/>
          <p:nvPr/>
        </p:nvGrpSpPr>
        <p:grpSpPr>
          <a:xfrm rot="-1800000">
            <a:off x="4381478" y="1250737"/>
            <a:ext cx="717190" cy="1588"/>
            <a:chOff x="4429124" y="1428736"/>
            <a:chExt cx="717190" cy="1588"/>
          </a:xfrm>
        </p:grpSpPr>
        <p:cxnSp>
          <p:nvCxnSpPr>
            <p:cNvPr id="41" name="40 Conector recto"/>
            <p:cNvCxnSpPr/>
            <p:nvPr/>
          </p:nvCxnSpPr>
          <p:spPr>
            <a:xfrm>
              <a:off x="4429124" y="1428736"/>
              <a:ext cx="360000" cy="1588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4786314" y="1428736"/>
              <a:ext cx="360000" cy="1588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44 CuadroTexto"/>
          <p:cNvSpPr txBox="1"/>
          <p:nvPr/>
        </p:nvSpPr>
        <p:spPr>
          <a:xfrm>
            <a:off x="3000364" y="128586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/>
                </a:solidFill>
              </a:rPr>
              <a:t>0.1</a:t>
            </a:r>
            <a:endParaRPr lang="es-ES" sz="1200" dirty="0">
              <a:solidFill>
                <a:schemeClr val="accent1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4643438" y="39290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  <a:sym typeface="Symbol"/>
              </a:rPr>
              <a:t></a:t>
            </a:r>
            <a:r>
              <a:rPr lang="es-ES" dirty="0" smtClean="0">
                <a:solidFill>
                  <a:schemeClr val="accent1"/>
                </a:solidFill>
              </a:rPr>
              <a:t>v</a:t>
            </a:r>
            <a:r>
              <a:rPr lang="es-ES" baseline="-25000" dirty="0" smtClean="0">
                <a:solidFill>
                  <a:schemeClr val="accent1"/>
                </a:solidFill>
              </a:rPr>
              <a:t>1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smtClean="0">
                <a:solidFill>
                  <a:schemeClr val="accent1"/>
                </a:solidFill>
                <a:sym typeface="Symbol"/>
              </a:rPr>
              <a:t></a:t>
            </a:r>
            <a:r>
              <a:rPr lang="es-ES" dirty="0" smtClean="0">
                <a:solidFill>
                  <a:schemeClr val="accent1"/>
                </a:solidFill>
              </a:rPr>
              <a:t>= 1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335755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/>
                </a:solidFill>
              </a:rPr>
              <a:t>0.1</a:t>
            </a:r>
            <a:endParaRPr lang="es-ES" sz="1200" dirty="0">
              <a:solidFill>
                <a:schemeClr val="accent1"/>
              </a:solidFill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371474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/>
                </a:solidFill>
              </a:rPr>
              <a:t>0.1</a:t>
            </a:r>
            <a:endParaRPr lang="es-ES" sz="1200" dirty="0">
              <a:solidFill>
                <a:schemeClr val="accent1"/>
              </a:solidFill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407193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/>
                </a:solidFill>
              </a:rPr>
              <a:t>0.1</a:t>
            </a:r>
            <a:endParaRPr lang="es-ES" sz="1200" dirty="0">
              <a:solidFill>
                <a:schemeClr val="accent1"/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4357686" y="107154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/>
                </a:solidFill>
              </a:rPr>
              <a:t>0.1</a:t>
            </a:r>
            <a:endParaRPr lang="es-ES" sz="1200" dirty="0">
              <a:solidFill>
                <a:schemeClr val="accent1"/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4643438" y="85723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/>
                </a:solidFill>
              </a:rPr>
              <a:t>0.1</a:t>
            </a:r>
            <a:endParaRPr lang="es-ES" sz="1200" dirty="0">
              <a:solidFill>
                <a:schemeClr val="accent1"/>
              </a:solidFill>
            </a:endParaRPr>
          </a:p>
        </p:txBody>
      </p:sp>
      <p:graphicFrame>
        <p:nvGraphicFramePr>
          <p:cNvPr id="54" name="53 Objeto"/>
          <p:cNvGraphicFramePr>
            <a:graphicFrameLocks noChangeAspect="1"/>
          </p:cNvGraphicFramePr>
          <p:nvPr/>
        </p:nvGraphicFramePr>
        <p:xfrm>
          <a:off x="500034" y="3643314"/>
          <a:ext cx="1752600" cy="393700"/>
        </p:xfrm>
        <a:graphic>
          <a:graphicData uri="http://schemas.openxmlformats.org/presentationml/2006/ole">
            <p:oleObj spid="_x0000_s1027" name="Ecuación" r:id="rId3" imgW="1752480" imgH="39348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00034" y="4071942"/>
          <a:ext cx="1727200" cy="393700"/>
        </p:xfrm>
        <a:graphic>
          <a:graphicData uri="http://schemas.openxmlformats.org/presentationml/2006/ole">
            <p:oleObj spid="_x0000_s1028" name="Ecuación" r:id="rId4" imgW="1726920" imgH="393480" progId="Equation.3">
              <p:embed/>
            </p:oleObj>
          </a:graphicData>
        </a:graphic>
      </p:graphicFrame>
      <p:sp>
        <p:nvSpPr>
          <p:cNvPr id="34" name="33 CuadroTexto"/>
          <p:cNvSpPr txBox="1"/>
          <p:nvPr/>
        </p:nvSpPr>
        <p:spPr>
          <a:xfrm>
            <a:off x="3357554" y="142873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y</a:t>
            </a:r>
            <a:r>
              <a:rPr lang="es-ES" sz="1200" i="1" baseline="-25000" dirty="0" smtClean="0"/>
              <a:t>1</a:t>
            </a:r>
            <a:r>
              <a:rPr lang="es-ES" sz="1200" i="1" dirty="0" smtClean="0"/>
              <a:t>-y</a:t>
            </a:r>
            <a:r>
              <a:rPr lang="es-ES" sz="1200" i="1" baseline="-25000" dirty="0" smtClean="0"/>
              <a:t>0</a:t>
            </a:r>
            <a:endParaRPr lang="es-ES" sz="1200" i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3071802" y="157161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x</a:t>
            </a:r>
            <a:r>
              <a:rPr lang="es-ES" sz="1200" i="1" baseline="-25000" dirty="0" smtClean="0"/>
              <a:t>1</a:t>
            </a:r>
            <a:r>
              <a:rPr lang="es-ES" sz="1200" i="1" dirty="0" smtClean="0"/>
              <a:t>-x</a:t>
            </a:r>
            <a:r>
              <a:rPr lang="es-ES" sz="1200" i="1" baseline="-25000" dirty="0" smtClean="0"/>
              <a:t>0</a:t>
            </a:r>
            <a:endParaRPr lang="es-ES" sz="1200" i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00034" y="5715016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x</a:t>
            </a:r>
            <a:r>
              <a:rPr lang="es-ES" baseline="-25000" dirty="0" err="1" smtClean="0"/>
              <a:t>p</a:t>
            </a:r>
            <a:r>
              <a:rPr lang="es-ES" baseline="-25000" dirty="0" smtClean="0"/>
              <a:t> </a:t>
            </a:r>
            <a:r>
              <a:rPr lang="es-ES" dirty="0" smtClean="0"/>
              <a:t>= x</a:t>
            </a:r>
            <a:r>
              <a:rPr lang="es-ES" baseline="-25000" dirty="0" smtClean="0"/>
              <a:t>0 </a:t>
            </a:r>
            <a:r>
              <a:rPr lang="es-ES" dirty="0" smtClean="0"/>
              <a:t>+ sin </a:t>
            </a:r>
            <a:r>
              <a:rPr lang="es-ES" dirty="0" smtClean="0">
                <a:sym typeface="Symbol"/>
              </a:rPr>
              <a:t></a:t>
            </a:r>
            <a:r>
              <a:rPr lang="es-ES" dirty="0" smtClean="0"/>
              <a:t>= </a:t>
            </a:r>
            <a:r>
              <a:rPr lang="es-ES" dirty="0" smtClean="0"/>
              <a:t>x</a:t>
            </a:r>
            <a:r>
              <a:rPr lang="es-ES" baseline="-25000" dirty="0" smtClean="0"/>
              <a:t>0 </a:t>
            </a:r>
            <a:r>
              <a:rPr lang="es-ES" dirty="0" smtClean="0"/>
              <a:t>+ 10(y</a:t>
            </a:r>
            <a:r>
              <a:rPr lang="es-ES" baseline="-25000" dirty="0" smtClean="0"/>
              <a:t>1 </a:t>
            </a:r>
            <a:r>
              <a:rPr lang="es-ES" dirty="0" smtClean="0"/>
              <a:t>- y</a:t>
            </a:r>
            <a:r>
              <a:rPr lang="es-ES" baseline="-25000" dirty="0" smtClean="0"/>
              <a:t>0</a:t>
            </a:r>
            <a:r>
              <a:rPr lang="es-ES" dirty="0" smtClean="0"/>
              <a:t>)</a:t>
            </a:r>
            <a:endParaRPr lang="es-ES" dirty="0" smtClean="0"/>
          </a:p>
          <a:p>
            <a:r>
              <a:rPr lang="es-ES" dirty="0" err="1" smtClean="0"/>
              <a:t>y</a:t>
            </a:r>
            <a:r>
              <a:rPr lang="es-ES" baseline="-25000" dirty="0" err="1" smtClean="0"/>
              <a:t>p</a:t>
            </a:r>
            <a:r>
              <a:rPr lang="es-ES" dirty="0" smtClean="0"/>
              <a:t> = y</a:t>
            </a:r>
            <a:r>
              <a:rPr lang="es-ES" baseline="-25000" dirty="0" smtClean="0"/>
              <a:t>0 </a:t>
            </a:r>
            <a:r>
              <a:rPr lang="es-ES" dirty="0" smtClean="0"/>
              <a:t>– </a:t>
            </a:r>
            <a:r>
              <a:rPr lang="es-ES" dirty="0" err="1" smtClean="0"/>
              <a:t>cos</a:t>
            </a:r>
            <a:r>
              <a:rPr lang="es-ES" dirty="0" smtClean="0"/>
              <a:t> </a:t>
            </a:r>
            <a:r>
              <a:rPr lang="es-ES" dirty="0" smtClean="0">
                <a:sym typeface="Symbol"/>
              </a:rPr>
              <a:t></a:t>
            </a:r>
            <a:r>
              <a:rPr lang="es-ES" dirty="0" smtClean="0"/>
              <a:t>= </a:t>
            </a:r>
            <a:r>
              <a:rPr lang="es-ES" dirty="0" smtClean="0"/>
              <a:t>y</a:t>
            </a:r>
            <a:r>
              <a:rPr lang="es-ES" baseline="-25000" dirty="0" smtClean="0"/>
              <a:t>0 </a:t>
            </a:r>
            <a:r>
              <a:rPr lang="es-ES" dirty="0" smtClean="0"/>
              <a:t>- 10(x</a:t>
            </a:r>
            <a:r>
              <a:rPr lang="es-ES" baseline="-25000" dirty="0" smtClean="0"/>
              <a:t>1 </a:t>
            </a:r>
            <a:r>
              <a:rPr lang="es-ES" dirty="0" smtClean="0"/>
              <a:t>- x</a:t>
            </a:r>
            <a:r>
              <a:rPr lang="es-ES" baseline="-25000" dirty="0" smtClean="0"/>
              <a:t>0</a:t>
            </a:r>
            <a:r>
              <a:rPr lang="es-ES" dirty="0" smtClean="0"/>
              <a:t>)</a:t>
            </a:r>
            <a:r>
              <a:rPr lang="es-ES" baseline="-25000" dirty="0" smtClean="0"/>
              <a:t> 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928794" y="135729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(x</a:t>
            </a:r>
            <a:r>
              <a:rPr lang="es-ES" baseline="-25000" dirty="0" smtClean="0">
                <a:solidFill>
                  <a:schemeClr val="accent1"/>
                </a:solidFill>
              </a:rPr>
              <a:t>0</a:t>
            </a:r>
            <a:r>
              <a:rPr lang="es-ES" dirty="0" smtClean="0">
                <a:solidFill>
                  <a:schemeClr val="accent1"/>
                </a:solidFill>
              </a:rPr>
              <a:t>,y</a:t>
            </a:r>
            <a:r>
              <a:rPr lang="es-ES" baseline="-25000" dirty="0" smtClean="0">
                <a:solidFill>
                  <a:schemeClr val="accent1"/>
                </a:solidFill>
              </a:rPr>
              <a:t>0</a:t>
            </a:r>
            <a:r>
              <a:rPr lang="es-ES" dirty="0" smtClean="0">
                <a:solidFill>
                  <a:schemeClr val="accent1"/>
                </a:solidFill>
              </a:rPr>
              <a:t>)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2857488" y="78579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(x</a:t>
            </a:r>
            <a:r>
              <a:rPr lang="es-ES" baseline="-25000" dirty="0" smtClean="0">
                <a:solidFill>
                  <a:schemeClr val="accent1"/>
                </a:solidFill>
              </a:rPr>
              <a:t>1</a:t>
            </a:r>
            <a:r>
              <a:rPr lang="es-ES" dirty="0" smtClean="0">
                <a:solidFill>
                  <a:schemeClr val="accent1"/>
                </a:solidFill>
              </a:rPr>
              <a:t>,y</a:t>
            </a:r>
            <a:r>
              <a:rPr lang="es-ES" baseline="-25000" dirty="0" smtClean="0">
                <a:solidFill>
                  <a:schemeClr val="accent1"/>
                </a:solidFill>
              </a:rPr>
              <a:t>1</a:t>
            </a:r>
            <a:r>
              <a:rPr lang="es-ES" dirty="0" smtClean="0">
                <a:solidFill>
                  <a:schemeClr val="accent1"/>
                </a:solidFill>
              </a:rPr>
              <a:t>)</a:t>
            </a:r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55" name="54 Conector recto de flecha"/>
          <p:cNvCxnSpPr>
            <a:stCxn id="42" idx="2"/>
            <a:endCxn id="47" idx="1"/>
          </p:cNvCxnSpPr>
          <p:nvPr/>
        </p:nvCxnSpPr>
        <p:spPr>
          <a:xfrm rot="16200000" flipH="1">
            <a:off x="3205077" y="1200445"/>
            <a:ext cx="197796" cy="107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40" idx="3"/>
          </p:cNvCxnSpPr>
          <p:nvPr/>
        </p:nvCxnSpPr>
        <p:spPr>
          <a:xfrm>
            <a:off x="2714612" y="1541964"/>
            <a:ext cx="285752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Elipse"/>
          <p:cNvSpPr/>
          <p:nvPr/>
        </p:nvSpPr>
        <p:spPr>
          <a:xfrm>
            <a:off x="4857752" y="4714884"/>
            <a:ext cx="72000" cy="72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78 CuadroTexto"/>
          <p:cNvSpPr txBox="1"/>
          <p:nvPr/>
        </p:nvSpPr>
        <p:spPr>
          <a:xfrm>
            <a:off x="4071934" y="392906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v</a:t>
            </a:r>
            <a:r>
              <a:rPr lang="es-ES" baseline="-25000" dirty="0" smtClean="0">
                <a:solidFill>
                  <a:schemeClr val="accent1"/>
                </a:solidFill>
              </a:rPr>
              <a:t>1</a:t>
            </a:r>
            <a:endParaRPr lang="es-ES" dirty="0">
              <a:solidFill>
                <a:schemeClr val="accent1"/>
              </a:solidFill>
            </a:endParaRPr>
          </a:p>
        </p:txBody>
      </p:sp>
      <p:grpSp>
        <p:nvGrpSpPr>
          <p:cNvPr id="80" name="21 Grupo"/>
          <p:cNvGrpSpPr/>
          <p:nvPr/>
        </p:nvGrpSpPr>
        <p:grpSpPr>
          <a:xfrm rot="600000">
            <a:off x="5586393" y="2371702"/>
            <a:ext cx="180125" cy="180000"/>
            <a:chOff x="6000760" y="786588"/>
            <a:chExt cx="1000132" cy="1000132"/>
          </a:xfrm>
        </p:grpSpPr>
        <p:cxnSp>
          <p:nvCxnSpPr>
            <p:cNvPr id="81" name="19 Conector recto"/>
            <p:cNvCxnSpPr/>
            <p:nvPr/>
          </p:nvCxnSpPr>
          <p:spPr>
            <a:xfrm rot="5400000">
              <a:off x="6000760" y="1285860"/>
              <a:ext cx="10001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20 Conector recto"/>
            <p:cNvCxnSpPr/>
            <p:nvPr/>
          </p:nvCxnSpPr>
          <p:spPr>
            <a:xfrm>
              <a:off x="6000760" y="1285860"/>
              <a:ext cx="10001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83 Conector recto de flecha"/>
          <p:cNvCxnSpPr/>
          <p:nvPr/>
        </p:nvCxnSpPr>
        <p:spPr>
          <a:xfrm>
            <a:off x="3071802" y="1571612"/>
            <a:ext cx="2571768" cy="8572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>
            <a:cxnSpLocks noChangeAspect="1"/>
          </p:cNvCxnSpPr>
          <p:nvPr/>
        </p:nvCxnSpPr>
        <p:spPr>
          <a:xfrm rot="-1800000">
            <a:off x="3949215" y="2912774"/>
            <a:ext cx="1835141" cy="810"/>
          </a:xfrm>
          <a:prstGeom prst="line">
            <a:avLst/>
          </a:prstGeom>
          <a:ln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CuadroTexto"/>
          <p:cNvSpPr txBox="1"/>
          <p:nvPr/>
        </p:nvSpPr>
        <p:spPr>
          <a:xfrm>
            <a:off x="5000628" y="178592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v</a:t>
            </a:r>
            <a:r>
              <a:rPr lang="es-ES" baseline="-25000" dirty="0" smtClean="0">
                <a:solidFill>
                  <a:schemeClr val="accent1"/>
                </a:solidFill>
              </a:rPr>
              <a:t>2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90" name="89 CuadroTexto"/>
          <p:cNvSpPr txBox="1"/>
          <p:nvPr/>
        </p:nvSpPr>
        <p:spPr>
          <a:xfrm>
            <a:off x="4857752" y="28574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d</a:t>
            </a:r>
            <a:r>
              <a:rPr lang="es-ES" baseline="-25000" dirty="0" smtClean="0">
                <a:solidFill>
                  <a:schemeClr val="accent1"/>
                </a:solidFill>
              </a:rPr>
              <a:t>1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3786182" y="321468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p</a:t>
            </a:r>
            <a:r>
              <a:rPr lang="es-ES" baseline="-25000" dirty="0" smtClean="0">
                <a:solidFill>
                  <a:schemeClr val="accent1"/>
                </a:solidFill>
              </a:rPr>
              <a:t>2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92" name="91 CuadroTexto"/>
          <p:cNvSpPr txBox="1"/>
          <p:nvPr/>
        </p:nvSpPr>
        <p:spPr>
          <a:xfrm>
            <a:off x="5786446" y="221455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obstáculo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3643306" y="235743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/>
                </a:solidFill>
              </a:rPr>
              <a:t>d</a:t>
            </a:r>
            <a:endParaRPr lang="es-E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58</Words>
  <Application>Microsoft Office PowerPoint</Application>
  <PresentationFormat>Presentación en pantalla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Tema de Office</vt:lpstr>
      <vt:lpstr>Ecuación</vt:lpstr>
      <vt:lpstr>Diapositiva 1</vt:lpstr>
    </vt:vector>
  </TitlesOfParts>
  <Company>UPM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Paloma de la Puente</dc:creator>
  <cp:lastModifiedBy>Paloma de la Puente</cp:lastModifiedBy>
  <cp:revision>20</cp:revision>
  <dcterms:created xsi:type="dcterms:W3CDTF">2007-08-28T16:44:56Z</dcterms:created>
  <dcterms:modified xsi:type="dcterms:W3CDTF">2007-08-30T16:29:52Z</dcterms:modified>
</cp:coreProperties>
</file>