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79CB-D2AE-4CF1-8DF7-5463765A4505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6E88-C073-40AC-8A1E-E6F7335CCB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23 Conector recto"/>
          <p:cNvCxnSpPr>
            <a:cxnSpLocks noChangeAspect="1"/>
          </p:cNvCxnSpPr>
          <p:nvPr/>
        </p:nvCxnSpPr>
        <p:spPr>
          <a:xfrm rot="3600000">
            <a:off x="2079208" y="2287207"/>
            <a:ext cx="828000" cy="51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>
            <a:cxnSpLocks noChangeAspect="1"/>
          </p:cNvCxnSpPr>
          <p:nvPr/>
        </p:nvCxnSpPr>
        <p:spPr>
          <a:xfrm rot="-1800000">
            <a:off x="2086160" y="2146056"/>
            <a:ext cx="2988252" cy="14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cxnSpLocks noChangeAspect="1"/>
          </p:cNvCxnSpPr>
          <p:nvPr/>
        </p:nvCxnSpPr>
        <p:spPr>
          <a:xfrm rot="3600000">
            <a:off x="2160572" y="3075657"/>
            <a:ext cx="504000" cy="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cxnSpLocks noChangeAspect="1"/>
          </p:cNvCxnSpPr>
          <p:nvPr/>
        </p:nvCxnSpPr>
        <p:spPr>
          <a:xfrm rot="-1800000">
            <a:off x="1744994" y="3010477"/>
            <a:ext cx="612000" cy="29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285984" y="1928802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Elipse"/>
          <p:cNvSpPr/>
          <p:nvPr/>
        </p:nvSpPr>
        <p:spPr>
          <a:xfrm>
            <a:off x="2000232" y="1714488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2500298" y="1643050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3428992" y="4214818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3428992" y="4429132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3571868" y="4286256"/>
            <a:ext cx="72000" cy="72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"/>
          <p:cNvCxnSpPr>
            <a:cxnSpLocks noChangeAspect="1"/>
          </p:cNvCxnSpPr>
          <p:nvPr/>
        </p:nvCxnSpPr>
        <p:spPr>
          <a:xfrm rot="3600000">
            <a:off x="2140210" y="3462593"/>
            <a:ext cx="1728000" cy="109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786314" y="10001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i+1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000232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i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 rot="3600000">
            <a:off x="2133504" y="2203919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accent1"/>
                </a:solidFill>
              </a:rPr>
              <a:t>m</a:t>
            </a:r>
            <a:r>
              <a:rPr lang="es-ES" sz="1400" dirty="0" err="1" smtClean="0">
                <a:solidFill>
                  <a:schemeClr val="accent1"/>
                </a:solidFill>
              </a:rPr>
              <a:t>in_int</a:t>
            </a:r>
            <a:r>
              <a:rPr lang="es-ES" sz="1400" dirty="0" smtClean="0">
                <a:solidFill>
                  <a:schemeClr val="accent1"/>
                </a:solidFill>
              </a:rPr>
              <a:t>[i]</a:t>
            </a:r>
            <a:endParaRPr lang="es-ES" sz="1400" dirty="0">
              <a:solidFill>
                <a:schemeClr val="accent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 rot="3600000">
            <a:off x="2319249" y="3216496"/>
            <a:ext cx="169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chemeClr val="accent1"/>
                </a:solidFill>
              </a:rPr>
              <a:t>max_int</a:t>
            </a:r>
            <a:r>
              <a:rPr lang="es-ES" sz="1400" dirty="0" smtClean="0">
                <a:solidFill>
                  <a:schemeClr val="accent1"/>
                </a:solidFill>
              </a:rPr>
              <a:t>[i</a:t>
            </a:r>
            <a:r>
              <a:rPr lang="es-ES" dirty="0" smtClean="0">
                <a:solidFill>
                  <a:schemeClr val="accent1"/>
                </a:solidFill>
              </a:rPr>
              <a:t>]   </a:t>
            </a:r>
            <a:r>
              <a:rPr lang="es-ES" sz="1400" dirty="0" smtClean="0">
                <a:solidFill>
                  <a:schemeClr val="accent1"/>
                </a:solidFill>
              </a:rPr>
              <a:t>(+)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 rot="3600000">
            <a:off x="2026346" y="2235947"/>
            <a:ext cx="725862" cy="31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</a:rPr>
              <a:t>(-)</a:t>
            </a:r>
            <a:endParaRPr lang="es-ES" sz="1400" dirty="0">
              <a:solidFill>
                <a:schemeClr val="accent1"/>
              </a:solidFill>
            </a:endParaRPr>
          </a:p>
        </p:txBody>
      </p:sp>
      <p:cxnSp>
        <p:nvCxnSpPr>
          <p:cNvPr id="35" name="34 Conector recto"/>
          <p:cNvCxnSpPr>
            <a:cxnSpLocks noChangeAspect="1"/>
          </p:cNvCxnSpPr>
          <p:nvPr/>
        </p:nvCxnSpPr>
        <p:spPr>
          <a:xfrm rot="-1800000">
            <a:off x="1959309" y="3439104"/>
            <a:ext cx="612000" cy="290"/>
          </a:xfrm>
          <a:prstGeom prst="line">
            <a:avLst/>
          </a:prstGeom>
          <a:ln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2500298" y="32146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i</a:t>
            </a:r>
            <a:r>
              <a:rPr lang="es-ES" dirty="0" smtClean="0">
                <a:solidFill>
                  <a:schemeClr val="accent1"/>
                </a:solidFill>
              </a:rPr>
              <a:t>’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38" name="37 Conector recto"/>
          <p:cNvCxnSpPr>
            <a:cxnSpLocks noChangeAspect="1"/>
          </p:cNvCxnSpPr>
          <p:nvPr/>
        </p:nvCxnSpPr>
        <p:spPr>
          <a:xfrm rot="3600000">
            <a:off x="1664549" y="3353617"/>
            <a:ext cx="486000" cy="301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 rot="3600000">
            <a:off x="1300166" y="3216918"/>
            <a:ext cx="76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accent1"/>
                </a:solidFill>
              </a:rPr>
              <a:t>error[i]   (+)</a:t>
            </a:r>
            <a:endParaRPr lang="es-E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8</cp:revision>
  <dcterms:created xsi:type="dcterms:W3CDTF">2007-08-30T18:16:39Z</dcterms:created>
  <dcterms:modified xsi:type="dcterms:W3CDTF">2007-08-30T19:15:11Z</dcterms:modified>
</cp:coreProperties>
</file>