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B9A7-9C21-441D-B262-9BB99B973A88}" type="datetimeFigureOut">
              <a:rPr lang="es-ES" smtClean="0"/>
              <a:pPr/>
              <a:t>05/09/2007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901B-74B3-4016-8D49-15282F64471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1857356" y="3857628"/>
            <a:ext cx="720000" cy="720000"/>
            <a:chOff x="714348" y="3714752"/>
            <a:chExt cx="720000" cy="720000"/>
          </a:xfrm>
        </p:grpSpPr>
        <p:cxnSp>
          <p:nvCxnSpPr>
            <p:cNvPr id="5" name="4 Conector recto"/>
            <p:cNvCxnSpPr/>
            <p:nvPr/>
          </p:nvCxnSpPr>
          <p:spPr>
            <a:xfrm>
              <a:off x="714348" y="4429132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5 Conector recto"/>
            <p:cNvCxnSpPr/>
            <p:nvPr/>
          </p:nvCxnSpPr>
          <p:spPr>
            <a:xfrm rot="5400000">
              <a:off x="355142" y="4073958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6 Grupo"/>
          <p:cNvGrpSpPr/>
          <p:nvPr/>
        </p:nvGrpSpPr>
        <p:grpSpPr>
          <a:xfrm rot="-1200000">
            <a:off x="3786182" y="2214554"/>
            <a:ext cx="720000" cy="720000"/>
            <a:chOff x="714348" y="3714752"/>
            <a:chExt cx="720000" cy="720000"/>
          </a:xfrm>
        </p:grpSpPr>
        <p:cxnSp>
          <p:nvCxnSpPr>
            <p:cNvPr id="8" name="7 Conector recto"/>
            <p:cNvCxnSpPr/>
            <p:nvPr/>
          </p:nvCxnSpPr>
          <p:spPr>
            <a:xfrm>
              <a:off x="714348" y="4429132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5400000">
              <a:off x="355142" y="4073958"/>
              <a:ext cx="720000" cy="158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CuadroTexto"/>
          <p:cNvSpPr txBox="1"/>
          <p:nvPr/>
        </p:nvSpPr>
        <p:spPr>
          <a:xfrm>
            <a:off x="1500166" y="371475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500430" y="235743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16" name="15 Forma libre"/>
          <p:cNvSpPr/>
          <p:nvPr/>
        </p:nvSpPr>
        <p:spPr>
          <a:xfrm>
            <a:off x="1854558" y="3026535"/>
            <a:ext cx="2060619" cy="1545465"/>
          </a:xfrm>
          <a:custGeom>
            <a:avLst/>
            <a:gdLst>
              <a:gd name="connsiteX0" fmla="*/ 0 w 2060619"/>
              <a:gd name="connsiteY0" fmla="*/ 1545465 h 1545465"/>
              <a:gd name="connsiteX1" fmla="*/ 978794 w 2060619"/>
              <a:gd name="connsiteY1" fmla="*/ 283335 h 1545465"/>
              <a:gd name="connsiteX2" fmla="*/ 2060619 w 2060619"/>
              <a:gd name="connsiteY2" fmla="*/ 0 h 154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0619" h="1545465">
                <a:moveTo>
                  <a:pt x="0" y="1545465"/>
                </a:moveTo>
                <a:cubicBezTo>
                  <a:pt x="317679" y="1043188"/>
                  <a:pt x="635358" y="540912"/>
                  <a:pt x="978794" y="283335"/>
                </a:cubicBezTo>
                <a:cubicBezTo>
                  <a:pt x="1322230" y="25758"/>
                  <a:pt x="1691424" y="12879"/>
                  <a:pt x="2060619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orma libre"/>
          <p:cNvSpPr/>
          <p:nvPr/>
        </p:nvSpPr>
        <p:spPr>
          <a:xfrm>
            <a:off x="1867437" y="3026535"/>
            <a:ext cx="2047740" cy="1545465"/>
          </a:xfrm>
          <a:custGeom>
            <a:avLst/>
            <a:gdLst>
              <a:gd name="connsiteX0" fmla="*/ 2047740 w 2047740"/>
              <a:gd name="connsiteY0" fmla="*/ 0 h 1545465"/>
              <a:gd name="connsiteX1" fmla="*/ 1313645 w 2047740"/>
              <a:gd name="connsiteY1" fmla="*/ 940158 h 1545465"/>
              <a:gd name="connsiteX2" fmla="*/ 0 w 2047740"/>
              <a:gd name="connsiteY2" fmla="*/ 1545465 h 154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740" h="1545465">
                <a:moveTo>
                  <a:pt x="2047740" y="0"/>
                </a:moveTo>
                <a:cubicBezTo>
                  <a:pt x="1851337" y="341290"/>
                  <a:pt x="1654935" y="682581"/>
                  <a:pt x="1313645" y="940158"/>
                </a:cubicBezTo>
                <a:cubicBezTo>
                  <a:pt x="972355" y="1197735"/>
                  <a:pt x="486177" y="1371600"/>
                  <a:pt x="0" y="154546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71750" y="2714625"/>
          <a:ext cx="338138" cy="550863"/>
        </p:xfrm>
        <a:graphic>
          <a:graphicData uri="http://schemas.openxmlformats.org/presentationml/2006/ole">
            <p:oleObj spid="_x0000_s2050" name="Ecuación" r:id="rId3" imgW="203040" imgH="33012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346450" y="3786188"/>
          <a:ext cx="360363" cy="550862"/>
        </p:xfrm>
        <a:graphic>
          <a:graphicData uri="http://schemas.openxmlformats.org/presentationml/2006/ole">
            <p:oleObj spid="_x0000_s2051" name="Ecuación" r:id="rId4" imgW="215640" imgH="33012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8</cp:revision>
  <dcterms:created xsi:type="dcterms:W3CDTF">2007-09-05T19:21:10Z</dcterms:created>
  <dcterms:modified xsi:type="dcterms:W3CDTF">2007-09-05T20:09:15Z</dcterms:modified>
</cp:coreProperties>
</file>