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5033" y="785794"/>
            <a:ext cx="83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LASER-RANGE  1068053904  890  0  181  180  1.000000  1:  8085  8149  8183  8183 ...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2000232" y="128586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2607455" y="1321579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33" idx="0"/>
          </p:cNvCxnSpPr>
          <p:nvPr/>
        </p:nvCxnSpPr>
        <p:spPr>
          <a:xfrm rot="5400000" flipH="1" flipV="1">
            <a:off x="2679687" y="1964521"/>
            <a:ext cx="1785156" cy="14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16200000" flipV="1">
            <a:off x="3536149" y="1678769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6200000" flipV="1">
            <a:off x="4036215" y="1678769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V="1">
            <a:off x="4857752" y="1643050"/>
            <a:ext cx="157163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39" idx="1"/>
          </p:cNvCxnSpPr>
          <p:nvPr/>
        </p:nvCxnSpPr>
        <p:spPr>
          <a:xfrm rot="10800000">
            <a:off x="5786446" y="1142985"/>
            <a:ext cx="571504" cy="127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Abrir llave"/>
          <p:cNvSpPr/>
          <p:nvPr/>
        </p:nvSpPr>
        <p:spPr>
          <a:xfrm rot="16200000">
            <a:off x="6786578" y="285728"/>
            <a:ext cx="714380" cy="2286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214282" y="1714488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Segundos del instante en que se </a:t>
            </a:r>
            <a:r>
              <a:rPr lang="es-ES" sz="1100" dirty="0" smtClean="0"/>
              <a:t>efectúa </a:t>
            </a:r>
            <a:r>
              <a:rPr lang="es-ES" sz="1100" dirty="0" smtClean="0"/>
              <a:t>la medida</a:t>
            </a:r>
            <a:endParaRPr lang="es-ES" sz="11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285852" y="214311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Milisegundos del instante en que se </a:t>
            </a:r>
            <a:r>
              <a:rPr lang="es-ES" sz="1100" dirty="0" smtClean="0"/>
              <a:t>efectúa </a:t>
            </a:r>
            <a:r>
              <a:rPr lang="es-ES" sz="1100" dirty="0" smtClean="0"/>
              <a:t>la medida</a:t>
            </a:r>
            <a:endParaRPr lang="es-ES" sz="11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28860" y="292893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Identificador del láser</a:t>
            </a:r>
            <a:endParaRPr lang="es-ES" sz="11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71868" y="221455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Nº de medidas del láser</a:t>
            </a:r>
            <a:endParaRPr lang="es-ES" sz="11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357686" y="257174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Ángulo recorrido por el láser</a:t>
            </a:r>
            <a:endParaRPr lang="es-ES" sz="11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214942" y="2786058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Intervalo angular entre medidas consecutivas</a:t>
            </a:r>
            <a:endParaRPr lang="es-ES" sz="11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357950" y="2285992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Máximo alcance del láser</a:t>
            </a:r>
            <a:endParaRPr lang="es-ES" sz="11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286512" y="1785926"/>
            <a:ext cx="285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Medidas obtenidas (181 en total, en este caso)</a:t>
            </a:r>
            <a:endParaRPr lang="es-E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5</cp:revision>
  <dcterms:created xsi:type="dcterms:W3CDTF">2007-08-22T16:23:16Z</dcterms:created>
  <dcterms:modified xsi:type="dcterms:W3CDTF">2007-08-22T17:09:11Z</dcterms:modified>
</cp:coreProperties>
</file>