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6AE-7DB4-4F72-A3BA-270B162C27E8}" type="datetimeFigureOut">
              <a:rPr lang="es-ES" smtClean="0"/>
              <a:pPr/>
              <a:t>29/07/2007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974-677B-4E08-BF5E-E4183ADDCB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6AE-7DB4-4F72-A3BA-270B162C27E8}" type="datetimeFigureOut">
              <a:rPr lang="es-ES" smtClean="0"/>
              <a:pPr/>
              <a:t>29/07/2007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974-677B-4E08-BF5E-E4183ADDCB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6AE-7DB4-4F72-A3BA-270B162C27E8}" type="datetimeFigureOut">
              <a:rPr lang="es-ES" smtClean="0"/>
              <a:pPr/>
              <a:t>29/07/2007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974-677B-4E08-BF5E-E4183ADDCB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6AE-7DB4-4F72-A3BA-270B162C27E8}" type="datetimeFigureOut">
              <a:rPr lang="es-ES" smtClean="0"/>
              <a:pPr/>
              <a:t>29/07/2007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974-677B-4E08-BF5E-E4183ADDCB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6AE-7DB4-4F72-A3BA-270B162C27E8}" type="datetimeFigureOut">
              <a:rPr lang="es-ES" smtClean="0"/>
              <a:pPr/>
              <a:t>29/07/2007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974-677B-4E08-BF5E-E4183ADDCB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6AE-7DB4-4F72-A3BA-270B162C27E8}" type="datetimeFigureOut">
              <a:rPr lang="es-ES" smtClean="0"/>
              <a:pPr/>
              <a:t>29/07/2007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974-677B-4E08-BF5E-E4183ADDCB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6AE-7DB4-4F72-A3BA-270B162C27E8}" type="datetimeFigureOut">
              <a:rPr lang="es-ES" smtClean="0"/>
              <a:pPr/>
              <a:t>29/07/2007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974-677B-4E08-BF5E-E4183ADDCB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6AE-7DB4-4F72-A3BA-270B162C27E8}" type="datetimeFigureOut">
              <a:rPr lang="es-ES" smtClean="0"/>
              <a:pPr/>
              <a:t>29/07/2007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974-677B-4E08-BF5E-E4183ADDCB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6AE-7DB4-4F72-A3BA-270B162C27E8}" type="datetimeFigureOut">
              <a:rPr lang="es-ES" smtClean="0"/>
              <a:pPr/>
              <a:t>29/07/2007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974-677B-4E08-BF5E-E4183ADDCB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6AE-7DB4-4F72-A3BA-270B162C27E8}" type="datetimeFigureOut">
              <a:rPr lang="es-ES" smtClean="0"/>
              <a:pPr/>
              <a:t>29/07/2007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974-677B-4E08-BF5E-E4183ADDCB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06AE-7DB4-4F72-A3BA-270B162C27E8}" type="datetimeFigureOut">
              <a:rPr lang="es-ES" smtClean="0"/>
              <a:pPr/>
              <a:t>29/07/2007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D974-677B-4E08-BF5E-E4183ADDCB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306AE-7DB4-4F72-A3BA-270B162C27E8}" type="datetimeFigureOut">
              <a:rPr lang="es-ES" smtClean="0"/>
              <a:pPr/>
              <a:t>29/07/2007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D974-677B-4E08-BF5E-E4183ADDCBA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85 Conector recto"/>
          <p:cNvCxnSpPr/>
          <p:nvPr/>
        </p:nvCxnSpPr>
        <p:spPr>
          <a:xfrm>
            <a:off x="3214678" y="4643446"/>
            <a:ext cx="288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"/>
          <p:cNvCxnSpPr/>
          <p:nvPr/>
        </p:nvCxnSpPr>
        <p:spPr>
          <a:xfrm rot="5400000" flipH="1" flipV="1">
            <a:off x="3358348" y="3356768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 rot="5400000" flipH="1" flipV="1">
            <a:off x="5643570" y="3857628"/>
            <a:ext cx="1214446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/>
          <p:nvPr/>
        </p:nvCxnSpPr>
        <p:spPr>
          <a:xfrm rot="16200000" flipV="1">
            <a:off x="5036347" y="2035959"/>
            <a:ext cx="1714512" cy="107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"/>
          <p:cNvCxnSpPr/>
          <p:nvPr/>
        </p:nvCxnSpPr>
        <p:spPr>
          <a:xfrm rot="10800000" flipV="1">
            <a:off x="4643438" y="1714488"/>
            <a:ext cx="71438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"/>
          <p:cNvCxnSpPr/>
          <p:nvPr/>
        </p:nvCxnSpPr>
        <p:spPr>
          <a:xfrm rot="10800000">
            <a:off x="3214678" y="1785926"/>
            <a:ext cx="142876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recto"/>
          <p:cNvCxnSpPr/>
          <p:nvPr/>
        </p:nvCxnSpPr>
        <p:spPr>
          <a:xfrm rot="5400000">
            <a:off x="2500298" y="1857364"/>
            <a:ext cx="785818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rot="16200000" flipH="1">
            <a:off x="1857356" y="3286124"/>
            <a:ext cx="2071702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/>
          <p:nvPr/>
        </p:nvCxnSpPr>
        <p:spPr>
          <a:xfrm flipV="1">
            <a:off x="4643438" y="3429000"/>
            <a:ext cx="1785950" cy="121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/>
          <p:nvPr/>
        </p:nvCxnSpPr>
        <p:spPr>
          <a:xfrm rot="5400000" flipH="1" flipV="1">
            <a:off x="3536149" y="2821777"/>
            <a:ext cx="2928958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"/>
          <p:cNvCxnSpPr/>
          <p:nvPr/>
        </p:nvCxnSpPr>
        <p:spPr>
          <a:xfrm rot="16200000" flipV="1">
            <a:off x="2500298" y="2500306"/>
            <a:ext cx="2857520" cy="142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recto"/>
          <p:cNvCxnSpPr/>
          <p:nvPr/>
        </p:nvCxnSpPr>
        <p:spPr>
          <a:xfrm rot="16200000" flipV="1">
            <a:off x="2571736" y="2571744"/>
            <a:ext cx="2071702" cy="207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121 Arco"/>
          <p:cNvSpPr/>
          <p:nvPr/>
        </p:nvSpPr>
        <p:spPr>
          <a:xfrm>
            <a:off x="3571868" y="3571876"/>
            <a:ext cx="2160000" cy="2160000"/>
          </a:xfrm>
          <a:prstGeom prst="arc">
            <a:avLst>
              <a:gd name="adj1" fmla="val 13172132"/>
              <a:gd name="adj2" fmla="val 198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Arco"/>
          <p:cNvSpPr/>
          <p:nvPr/>
        </p:nvSpPr>
        <p:spPr>
          <a:xfrm>
            <a:off x="3384000" y="3312000"/>
            <a:ext cx="2520000" cy="2520000"/>
          </a:xfrm>
          <a:prstGeom prst="arc">
            <a:avLst>
              <a:gd name="adj1" fmla="val 10522461"/>
              <a:gd name="adj2" fmla="val 198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Arco"/>
          <p:cNvSpPr/>
          <p:nvPr/>
        </p:nvSpPr>
        <p:spPr>
          <a:xfrm>
            <a:off x="3744000" y="3744000"/>
            <a:ext cx="1800000" cy="1800000"/>
          </a:xfrm>
          <a:prstGeom prst="arc">
            <a:avLst>
              <a:gd name="adj1" fmla="val 13897091"/>
              <a:gd name="adj2" fmla="val 198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Arco"/>
          <p:cNvSpPr/>
          <p:nvPr/>
        </p:nvSpPr>
        <p:spPr>
          <a:xfrm>
            <a:off x="3929058" y="3929066"/>
            <a:ext cx="1440000" cy="1440000"/>
          </a:xfrm>
          <a:prstGeom prst="arc">
            <a:avLst>
              <a:gd name="adj1" fmla="val 15335881"/>
              <a:gd name="adj2" fmla="val 3036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Arco"/>
          <p:cNvSpPr/>
          <p:nvPr/>
        </p:nvSpPr>
        <p:spPr>
          <a:xfrm>
            <a:off x="4104000" y="4104000"/>
            <a:ext cx="1080000" cy="1080000"/>
          </a:xfrm>
          <a:prstGeom prst="arc">
            <a:avLst>
              <a:gd name="adj1" fmla="val 16645306"/>
              <a:gd name="adj2" fmla="val 5148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Arco"/>
          <p:cNvSpPr/>
          <p:nvPr/>
        </p:nvSpPr>
        <p:spPr>
          <a:xfrm>
            <a:off x="4286248" y="4286256"/>
            <a:ext cx="720000" cy="720000"/>
          </a:xfrm>
          <a:prstGeom prst="arc">
            <a:avLst>
              <a:gd name="adj1" fmla="val 18033487"/>
              <a:gd name="adj2" fmla="val 9055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Paloma de la Puente</dc:creator>
  <cp:lastModifiedBy>Paloma de la Puente</cp:lastModifiedBy>
  <cp:revision>8</cp:revision>
  <dcterms:created xsi:type="dcterms:W3CDTF">2007-07-29T09:20:38Z</dcterms:created>
  <dcterms:modified xsi:type="dcterms:W3CDTF">2007-07-29T11:36:44Z</dcterms:modified>
</cp:coreProperties>
</file>