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D374-249D-4DC4-8D21-79719C80FF83}" type="datetimeFigureOut">
              <a:rPr lang="es-ES" smtClean="0"/>
              <a:pPr/>
              <a:t>22/08/2007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D9F2-1B2B-42EB-B6F1-A1D6987A3A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D374-249D-4DC4-8D21-79719C80FF83}" type="datetimeFigureOut">
              <a:rPr lang="es-ES" smtClean="0"/>
              <a:pPr/>
              <a:t>22/08/2007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D9F2-1B2B-42EB-B6F1-A1D6987A3A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D374-249D-4DC4-8D21-79719C80FF83}" type="datetimeFigureOut">
              <a:rPr lang="es-ES" smtClean="0"/>
              <a:pPr/>
              <a:t>22/08/2007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D9F2-1B2B-42EB-B6F1-A1D6987A3A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D374-249D-4DC4-8D21-79719C80FF83}" type="datetimeFigureOut">
              <a:rPr lang="es-ES" smtClean="0"/>
              <a:pPr/>
              <a:t>22/08/2007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D9F2-1B2B-42EB-B6F1-A1D6987A3A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D374-249D-4DC4-8D21-79719C80FF83}" type="datetimeFigureOut">
              <a:rPr lang="es-ES" smtClean="0"/>
              <a:pPr/>
              <a:t>22/08/2007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D9F2-1B2B-42EB-B6F1-A1D6987A3A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D374-249D-4DC4-8D21-79719C80FF83}" type="datetimeFigureOut">
              <a:rPr lang="es-ES" smtClean="0"/>
              <a:pPr/>
              <a:t>22/08/2007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D9F2-1B2B-42EB-B6F1-A1D6987A3A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D374-249D-4DC4-8D21-79719C80FF83}" type="datetimeFigureOut">
              <a:rPr lang="es-ES" smtClean="0"/>
              <a:pPr/>
              <a:t>22/08/2007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D9F2-1B2B-42EB-B6F1-A1D6987A3A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D374-249D-4DC4-8D21-79719C80FF83}" type="datetimeFigureOut">
              <a:rPr lang="es-ES" smtClean="0"/>
              <a:pPr/>
              <a:t>22/08/2007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D9F2-1B2B-42EB-B6F1-A1D6987A3A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D374-249D-4DC4-8D21-79719C80FF83}" type="datetimeFigureOut">
              <a:rPr lang="es-ES" smtClean="0"/>
              <a:pPr/>
              <a:t>22/08/2007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D9F2-1B2B-42EB-B6F1-A1D6987A3A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D374-249D-4DC4-8D21-79719C80FF83}" type="datetimeFigureOut">
              <a:rPr lang="es-ES" smtClean="0"/>
              <a:pPr/>
              <a:t>22/08/2007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D9F2-1B2B-42EB-B6F1-A1D6987A3A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D374-249D-4DC4-8D21-79719C80FF83}" type="datetimeFigureOut">
              <a:rPr lang="es-ES" smtClean="0"/>
              <a:pPr/>
              <a:t>22/08/2007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D9F2-1B2B-42EB-B6F1-A1D6987A3A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7D374-249D-4DC4-8D21-79719C80FF83}" type="datetimeFigureOut">
              <a:rPr lang="es-ES" smtClean="0"/>
              <a:pPr/>
              <a:t>22/08/2007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5D9F2-1B2B-42EB-B6F1-A1D6987A3A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5033" y="785794"/>
            <a:ext cx="839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</a:t>
            </a:r>
            <a:r>
              <a:rPr lang="en-US" dirty="0" smtClean="0"/>
              <a:t> </a:t>
            </a:r>
            <a:r>
              <a:rPr lang="en-US" dirty="0" smtClean="0"/>
              <a:t>1068053904  </a:t>
            </a:r>
            <a:r>
              <a:rPr lang="en-US" dirty="0" smtClean="0"/>
              <a:t>879840:  13.221452  -1.697673  -0.346679  0.000000  0.000000</a:t>
            </a:r>
            <a:endParaRPr lang="es-ES" dirty="0"/>
          </a:p>
        </p:txBody>
      </p:sp>
      <p:cxnSp>
        <p:nvCxnSpPr>
          <p:cNvPr id="8" name="7 Conector recto de flecha"/>
          <p:cNvCxnSpPr>
            <a:stCxn id="29" idx="0"/>
          </p:cNvCxnSpPr>
          <p:nvPr/>
        </p:nvCxnSpPr>
        <p:spPr>
          <a:xfrm rot="5400000" flipH="1" flipV="1">
            <a:off x="1053680" y="1196563"/>
            <a:ext cx="428627" cy="178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30" idx="0"/>
          </p:cNvCxnSpPr>
          <p:nvPr/>
        </p:nvCxnSpPr>
        <p:spPr>
          <a:xfrm rot="5400000" flipH="1" flipV="1">
            <a:off x="1964513" y="1535893"/>
            <a:ext cx="100013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33" idx="0"/>
          </p:cNvCxnSpPr>
          <p:nvPr/>
        </p:nvCxnSpPr>
        <p:spPr>
          <a:xfrm rot="5400000" flipH="1" flipV="1">
            <a:off x="2751125" y="1893083"/>
            <a:ext cx="1642280" cy="143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rot="5400000" flipH="1" flipV="1">
            <a:off x="4071934" y="1643050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rot="16200000" flipV="1">
            <a:off x="5000628" y="1785926"/>
            <a:ext cx="164307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rot="16200000" flipV="1">
            <a:off x="6143636" y="1571612"/>
            <a:ext cx="114300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214282" y="1500174"/>
            <a:ext cx="1928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Segundos del instante en que se efectúa la medida</a:t>
            </a:r>
            <a:endParaRPr lang="es-ES" sz="11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1285852" y="2143116"/>
            <a:ext cx="21431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Milisegundos del instante en que se efectúa la medida</a:t>
            </a:r>
            <a:endParaRPr lang="es-ES" sz="11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2428860" y="2786058"/>
            <a:ext cx="2143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Coordenada </a:t>
            </a:r>
            <a:r>
              <a:rPr lang="es-ES" sz="1100" i="1" dirty="0" smtClean="0"/>
              <a:t>x</a:t>
            </a:r>
            <a:r>
              <a:rPr lang="es-ES" sz="1100" dirty="0" smtClean="0"/>
              <a:t> de la posición</a:t>
            </a:r>
            <a:endParaRPr lang="es-ES" sz="11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3857620" y="2143116"/>
            <a:ext cx="14287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Coordenada </a:t>
            </a:r>
            <a:r>
              <a:rPr lang="es-ES" sz="1100" i="1" dirty="0" smtClean="0"/>
              <a:t>y </a:t>
            </a:r>
            <a:r>
              <a:rPr lang="es-ES" sz="1100" dirty="0" smtClean="0"/>
              <a:t>de </a:t>
            </a:r>
            <a:r>
              <a:rPr lang="es-ES" sz="1100" dirty="0" smtClean="0"/>
              <a:t>la posición</a:t>
            </a:r>
          </a:p>
          <a:p>
            <a:endParaRPr lang="es-ES" sz="11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5072066" y="2786058"/>
            <a:ext cx="21431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Coordenada </a:t>
            </a:r>
            <a:r>
              <a:rPr lang="es-ES" sz="1100" i="1" dirty="0" smtClean="0"/>
              <a:t>theta</a:t>
            </a:r>
            <a:r>
              <a:rPr lang="es-ES" sz="1100" dirty="0" smtClean="0"/>
              <a:t> </a:t>
            </a:r>
            <a:r>
              <a:rPr lang="es-ES" sz="1100" dirty="0" smtClean="0"/>
              <a:t>de la posición</a:t>
            </a:r>
          </a:p>
          <a:p>
            <a:endParaRPr lang="es-ES" sz="11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6357950" y="2143116"/>
            <a:ext cx="185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Velocidad de avance</a:t>
            </a:r>
            <a:endParaRPr lang="es-ES" sz="1100" dirty="0"/>
          </a:p>
        </p:txBody>
      </p:sp>
      <p:sp>
        <p:nvSpPr>
          <p:cNvPr id="40" name="39 CuadroTexto"/>
          <p:cNvSpPr txBox="1"/>
          <p:nvPr/>
        </p:nvSpPr>
        <p:spPr>
          <a:xfrm>
            <a:off x="7286644" y="1500174"/>
            <a:ext cx="1357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Velocidad de giro</a:t>
            </a:r>
            <a:endParaRPr lang="es-ES" sz="1100" dirty="0"/>
          </a:p>
        </p:txBody>
      </p:sp>
      <p:cxnSp>
        <p:nvCxnSpPr>
          <p:cNvPr id="41" name="40 Conector recto de flecha"/>
          <p:cNvCxnSpPr>
            <a:stCxn id="40" idx="0"/>
          </p:cNvCxnSpPr>
          <p:nvPr/>
        </p:nvCxnSpPr>
        <p:spPr>
          <a:xfrm rot="16200000" flipV="1">
            <a:off x="7697413" y="1232282"/>
            <a:ext cx="357190" cy="178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50</Words>
  <Application>Microsoft Office PowerPoint</Application>
  <PresentationFormat>Presentación en pantalla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UPM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Paloma de la Puente</dc:creator>
  <cp:lastModifiedBy>Paloma de la Puente</cp:lastModifiedBy>
  <cp:revision>6</cp:revision>
  <dcterms:created xsi:type="dcterms:W3CDTF">2007-08-22T16:23:16Z</dcterms:created>
  <dcterms:modified xsi:type="dcterms:W3CDTF">2007-08-22T18:11:16Z</dcterms:modified>
</cp:coreProperties>
</file>