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B3AC-D460-4FD1-8AC5-3DE7720ED1ED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5A29-05FF-459F-BC8C-25135776A5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B3AC-D460-4FD1-8AC5-3DE7720ED1ED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5A29-05FF-459F-BC8C-25135776A5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B3AC-D460-4FD1-8AC5-3DE7720ED1ED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5A29-05FF-459F-BC8C-25135776A5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B3AC-D460-4FD1-8AC5-3DE7720ED1ED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5A29-05FF-459F-BC8C-25135776A5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B3AC-D460-4FD1-8AC5-3DE7720ED1ED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5A29-05FF-459F-BC8C-25135776A5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B3AC-D460-4FD1-8AC5-3DE7720ED1ED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5A29-05FF-459F-BC8C-25135776A5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B3AC-D460-4FD1-8AC5-3DE7720ED1ED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5A29-05FF-459F-BC8C-25135776A5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B3AC-D460-4FD1-8AC5-3DE7720ED1ED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5A29-05FF-459F-BC8C-25135776A5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B3AC-D460-4FD1-8AC5-3DE7720ED1ED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5A29-05FF-459F-BC8C-25135776A5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B3AC-D460-4FD1-8AC5-3DE7720ED1ED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5A29-05FF-459F-BC8C-25135776A5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B3AC-D460-4FD1-8AC5-3DE7720ED1ED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5A29-05FF-459F-BC8C-25135776A5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1B3AC-D460-4FD1-8AC5-3DE7720ED1ED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F5A29-05FF-459F-BC8C-25135776A5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37 CuadroTexto"/>
          <p:cNvSpPr txBox="1"/>
          <p:nvPr/>
        </p:nvSpPr>
        <p:spPr>
          <a:xfrm>
            <a:off x="1357290" y="928670"/>
            <a:ext cx="300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Trayectoria planificada</a:t>
            </a:r>
            <a:endParaRPr lang="es-ES" sz="1400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1357290" y="1214422"/>
            <a:ext cx="300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Trayectoria de colisión</a:t>
            </a:r>
            <a:endParaRPr lang="es-ES" sz="1400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357290" y="1500174"/>
            <a:ext cx="300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Trayectoria corregida</a:t>
            </a:r>
            <a:endParaRPr lang="es-ES" sz="1400" b="1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715008" y="200024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Destino</a:t>
            </a:r>
            <a:endParaRPr lang="es-ES" b="1" dirty="0"/>
          </a:p>
        </p:txBody>
      </p:sp>
      <p:sp>
        <p:nvSpPr>
          <p:cNvPr id="42" name="41 Rectángulo"/>
          <p:cNvSpPr/>
          <p:nvPr/>
        </p:nvSpPr>
        <p:spPr>
          <a:xfrm>
            <a:off x="4143372" y="4000504"/>
            <a:ext cx="760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Robot</a:t>
            </a:r>
            <a:endParaRPr lang="es-ES" b="1" dirty="0"/>
          </a:p>
        </p:txBody>
      </p:sp>
      <p:sp>
        <p:nvSpPr>
          <p:cNvPr id="43" name="42 Rectángulo"/>
          <p:cNvSpPr/>
          <p:nvPr/>
        </p:nvSpPr>
        <p:spPr>
          <a:xfrm>
            <a:off x="2285984" y="3857628"/>
            <a:ext cx="823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Origen</a:t>
            </a:r>
            <a:endParaRPr lang="es-ES" dirty="0"/>
          </a:p>
        </p:txBody>
      </p:sp>
      <p:sp>
        <p:nvSpPr>
          <p:cNvPr id="44" name="43 Rectángulo"/>
          <p:cNvSpPr/>
          <p:nvPr/>
        </p:nvSpPr>
        <p:spPr>
          <a:xfrm>
            <a:off x="4857752" y="3000372"/>
            <a:ext cx="1142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Obstáculo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11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UPM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Paloma de la Puente</dc:creator>
  <cp:lastModifiedBy>Paloma de la Puente</cp:lastModifiedBy>
  <cp:revision>16</cp:revision>
  <dcterms:created xsi:type="dcterms:W3CDTF">2007-08-03T16:54:43Z</dcterms:created>
  <dcterms:modified xsi:type="dcterms:W3CDTF">2007-08-17T17:48:01Z</dcterms:modified>
</cp:coreProperties>
</file>