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F863-6DCC-4BF9-A5FF-470EA8925A6E}" type="datetimeFigureOut">
              <a:rPr lang="es-ES" smtClean="0"/>
              <a:pPr/>
              <a:t>17/08/2007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6298-5E44-4EE9-9394-3230EA85A4B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18 Grupo"/>
          <p:cNvGrpSpPr/>
          <p:nvPr/>
        </p:nvGrpSpPr>
        <p:grpSpPr>
          <a:xfrm rot="-1800000">
            <a:off x="2821769" y="2714103"/>
            <a:ext cx="3466148" cy="180125"/>
            <a:chOff x="2108994" y="1608872"/>
            <a:chExt cx="3466148" cy="180125"/>
          </a:xfrm>
        </p:grpSpPr>
        <p:grpSp>
          <p:nvGrpSpPr>
            <p:cNvPr id="23" name="21 Grupo"/>
            <p:cNvGrpSpPr/>
            <p:nvPr/>
          </p:nvGrpSpPr>
          <p:grpSpPr>
            <a:xfrm rot="2700000">
              <a:off x="5395079" y="1608935"/>
              <a:ext cx="180125" cy="180000"/>
              <a:chOff x="6000760" y="786588"/>
              <a:chExt cx="1000132" cy="1000132"/>
            </a:xfrm>
          </p:grpSpPr>
          <p:cxnSp>
            <p:nvCxnSpPr>
              <p:cNvPr id="29" name="19 Conector recto"/>
              <p:cNvCxnSpPr/>
              <p:nvPr/>
            </p:nvCxnSpPr>
            <p:spPr>
              <a:xfrm rot="5400000">
                <a:off x="6000760" y="1285860"/>
                <a:ext cx="100013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20 Conector recto"/>
              <p:cNvCxnSpPr/>
              <p:nvPr/>
            </p:nvCxnSpPr>
            <p:spPr>
              <a:xfrm>
                <a:off x="6000760" y="1285860"/>
                <a:ext cx="100013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17 Grupo"/>
            <p:cNvGrpSpPr/>
            <p:nvPr/>
          </p:nvGrpSpPr>
          <p:grpSpPr>
            <a:xfrm>
              <a:off x="2108994" y="1608872"/>
              <a:ext cx="3391700" cy="180125"/>
              <a:chOff x="2108994" y="1608872"/>
              <a:chExt cx="3391700" cy="180125"/>
            </a:xfrm>
          </p:grpSpPr>
          <p:grpSp>
            <p:nvGrpSpPr>
              <p:cNvPr id="25" name="21 Grupo"/>
              <p:cNvGrpSpPr/>
              <p:nvPr/>
            </p:nvGrpSpPr>
            <p:grpSpPr>
              <a:xfrm rot="2700000">
                <a:off x="2108931" y="1608935"/>
                <a:ext cx="180125" cy="180000"/>
                <a:chOff x="6000760" y="786588"/>
                <a:chExt cx="1000132" cy="1000132"/>
              </a:xfrm>
            </p:grpSpPr>
            <p:cxnSp>
              <p:nvCxnSpPr>
                <p:cNvPr id="27" name="19 Conector recto"/>
                <p:cNvCxnSpPr/>
                <p:nvPr/>
              </p:nvCxnSpPr>
              <p:spPr>
                <a:xfrm rot="5400000">
                  <a:off x="6000760" y="1285860"/>
                  <a:ext cx="100013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20 Conector recto"/>
                <p:cNvCxnSpPr/>
                <p:nvPr/>
              </p:nvCxnSpPr>
              <p:spPr>
                <a:xfrm>
                  <a:off x="6000760" y="1285860"/>
                  <a:ext cx="100013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16 Conector recto"/>
              <p:cNvCxnSpPr/>
              <p:nvPr/>
            </p:nvCxnSpPr>
            <p:spPr>
              <a:xfrm>
                <a:off x="2214546" y="1714488"/>
                <a:ext cx="328614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29 CuadroTexto"/>
          <p:cNvSpPr txBox="1"/>
          <p:nvPr/>
        </p:nvSpPr>
        <p:spPr>
          <a:xfrm>
            <a:off x="2143108" y="357187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Origen</a:t>
            </a:r>
            <a:endParaRPr lang="es-ES" dirty="0"/>
          </a:p>
        </p:txBody>
      </p:sp>
      <p:sp>
        <p:nvSpPr>
          <p:cNvPr id="10" name="33 CuadroTexto"/>
          <p:cNvSpPr txBox="1"/>
          <p:nvPr/>
        </p:nvSpPr>
        <p:spPr>
          <a:xfrm>
            <a:off x="6143636" y="171448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Destino</a:t>
            </a:r>
            <a:endParaRPr lang="es-ES" dirty="0"/>
          </a:p>
        </p:txBody>
      </p:sp>
      <p:cxnSp>
        <p:nvCxnSpPr>
          <p:cNvPr id="13" name="50 Conector recto"/>
          <p:cNvCxnSpPr/>
          <p:nvPr/>
        </p:nvCxnSpPr>
        <p:spPr>
          <a:xfrm>
            <a:off x="4500562" y="2857496"/>
            <a:ext cx="2571768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58 CuadroTexto"/>
          <p:cNvSpPr txBox="1"/>
          <p:nvPr/>
        </p:nvSpPr>
        <p:spPr>
          <a:xfrm>
            <a:off x="2178827" y="4928681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Symbol" pitchFamily="18" charset="2"/>
              </a:rPr>
              <a:t>d</a:t>
            </a:r>
            <a:r>
              <a:rPr lang="es-ES" baseline="-25000" dirty="0" smtClean="0">
                <a:latin typeface="Symbol" pitchFamily="18" charset="2"/>
              </a:rPr>
              <a:t>2 </a:t>
            </a:r>
            <a:r>
              <a:rPr lang="es-ES" dirty="0" smtClean="0">
                <a:latin typeface="Symbol" pitchFamily="18" charset="2"/>
              </a:rPr>
              <a:t>= </a:t>
            </a:r>
            <a:r>
              <a:rPr lang="es-ES" dirty="0" err="1" smtClean="0"/>
              <a:t>AngRango</a:t>
            </a:r>
            <a:r>
              <a:rPr lang="es-ES" dirty="0" smtClean="0"/>
              <a:t>(</a:t>
            </a:r>
            <a:r>
              <a:rPr lang="es-ES" dirty="0" smtClean="0">
                <a:latin typeface="+mj-lt"/>
              </a:rPr>
              <a:t>ang1 - PI/2) - </a:t>
            </a:r>
            <a:r>
              <a:rPr lang="es-ES" dirty="0" smtClean="0">
                <a:latin typeface="Symbol" pitchFamily="18" charset="2"/>
                <a:sym typeface="Symbol"/>
              </a:rPr>
              <a:t></a:t>
            </a:r>
            <a:r>
              <a:rPr lang="es-ES" dirty="0" smtClean="0">
                <a:latin typeface="+mj-lt"/>
              </a:rPr>
              <a:t> </a:t>
            </a:r>
            <a:r>
              <a:rPr lang="es-ES" baseline="-25000" dirty="0" smtClean="0">
                <a:latin typeface="Symbol" pitchFamily="18" charset="2"/>
              </a:rPr>
              <a:t> </a:t>
            </a:r>
            <a:endParaRPr lang="es-ES" dirty="0">
              <a:latin typeface="Symbol" pitchFamily="18" charset="2"/>
            </a:endParaRPr>
          </a:p>
        </p:txBody>
      </p:sp>
      <p:sp>
        <p:nvSpPr>
          <p:cNvPr id="21" name="35 Arco"/>
          <p:cNvSpPr/>
          <p:nvPr/>
        </p:nvSpPr>
        <p:spPr>
          <a:xfrm>
            <a:off x="3929058" y="3643314"/>
            <a:ext cx="900000" cy="900000"/>
          </a:xfrm>
          <a:prstGeom prst="arc">
            <a:avLst>
              <a:gd name="adj1" fmla="val 20681036"/>
              <a:gd name="adj2" fmla="val 429434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4" name="53 Conector recto"/>
          <p:cNvCxnSpPr/>
          <p:nvPr/>
        </p:nvCxnSpPr>
        <p:spPr>
          <a:xfrm>
            <a:off x="4286248" y="4154487"/>
            <a:ext cx="2571768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27 Grupo"/>
          <p:cNvGrpSpPr/>
          <p:nvPr/>
        </p:nvGrpSpPr>
        <p:grpSpPr>
          <a:xfrm rot="20400000">
            <a:off x="4132264" y="3357562"/>
            <a:ext cx="720000" cy="720000"/>
            <a:chOff x="714348" y="3714752"/>
            <a:chExt cx="720000" cy="720000"/>
          </a:xfrm>
        </p:grpSpPr>
        <p:cxnSp>
          <p:nvCxnSpPr>
            <p:cNvPr id="31" name="30 Conector recto"/>
            <p:cNvCxnSpPr/>
            <p:nvPr/>
          </p:nvCxnSpPr>
          <p:spPr>
            <a:xfrm>
              <a:off x="714348" y="4429132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5400000">
              <a:off x="355142" y="4073958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19 Elipse"/>
          <p:cNvSpPr/>
          <p:nvPr/>
        </p:nvSpPr>
        <p:spPr>
          <a:xfrm>
            <a:off x="4214810" y="4083049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1" name="32 CuadroTexto"/>
          <p:cNvSpPr txBox="1"/>
          <p:nvPr/>
        </p:nvSpPr>
        <p:spPr>
          <a:xfrm>
            <a:off x="3500430" y="385762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b="1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s-E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34 CuadroTexto"/>
          <p:cNvSpPr txBox="1"/>
          <p:nvPr/>
        </p:nvSpPr>
        <p:spPr>
          <a:xfrm>
            <a:off x="5000628" y="36433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="1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s-E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36 CuadroTexto"/>
          <p:cNvSpPr txBox="1"/>
          <p:nvPr/>
        </p:nvSpPr>
        <p:spPr>
          <a:xfrm>
            <a:off x="4857752" y="386873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accent1"/>
                </a:solidFill>
                <a:sym typeface="Symbol"/>
              </a:rPr>
              <a:t>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5" name="34 Conector recto"/>
          <p:cNvCxnSpPr/>
          <p:nvPr/>
        </p:nvCxnSpPr>
        <p:spPr>
          <a:xfrm rot="16200000" flipV="1">
            <a:off x="2714612" y="2571744"/>
            <a:ext cx="2000264" cy="114300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Arco"/>
          <p:cNvSpPr/>
          <p:nvPr/>
        </p:nvSpPr>
        <p:spPr>
          <a:xfrm>
            <a:off x="4357686" y="2714620"/>
            <a:ext cx="360000" cy="360000"/>
          </a:xfrm>
          <a:prstGeom prst="arc">
            <a:avLst>
              <a:gd name="adj1" fmla="val 21254821"/>
              <a:gd name="adj2" fmla="val 9808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4572000" y="300037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</a:rPr>
              <a:t>ang1</a:t>
            </a:r>
            <a:endParaRPr lang="es-ES" sz="1400" dirty="0">
              <a:solidFill>
                <a:schemeClr val="accent1"/>
              </a:solidFill>
            </a:endParaRPr>
          </a:p>
        </p:txBody>
      </p:sp>
      <p:sp>
        <p:nvSpPr>
          <p:cNvPr id="38" name="37 Arco"/>
          <p:cNvSpPr/>
          <p:nvPr/>
        </p:nvSpPr>
        <p:spPr>
          <a:xfrm>
            <a:off x="4143372" y="2428868"/>
            <a:ext cx="720000" cy="720000"/>
          </a:xfrm>
          <a:prstGeom prst="arc">
            <a:avLst>
              <a:gd name="adj1" fmla="val 14101721"/>
              <a:gd name="adj2" fmla="val 584383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CuadroTexto"/>
          <p:cNvSpPr txBox="1"/>
          <p:nvPr/>
        </p:nvSpPr>
        <p:spPr>
          <a:xfrm>
            <a:off x="5000628" y="2500306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1"/>
                </a:solidFill>
              </a:rPr>
              <a:t>AngRango</a:t>
            </a:r>
            <a:r>
              <a:rPr lang="es-ES" sz="1400" dirty="0" smtClean="0">
                <a:solidFill>
                  <a:schemeClr val="accent1"/>
                </a:solidFill>
              </a:rPr>
              <a:t>(ang1- PI/2)</a:t>
            </a:r>
            <a:endParaRPr lang="es-ES" sz="1400" dirty="0">
              <a:solidFill>
                <a:schemeClr val="accent1"/>
              </a:solidFill>
            </a:endParaRPr>
          </a:p>
        </p:txBody>
      </p:sp>
      <p:cxnSp>
        <p:nvCxnSpPr>
          <p:cNvPr id="41" name="40 Conector recto"/>
          <p:cNvCxnSpPr/>
          <p:nvPr/>
        </p:nvCxnSpPr>
        <p:spPr>
          <a:xfrm rot="16200000" flipV="1">
            <a:off x="2928926" y="1285860"/>
            <a:ext cx="2000264" cy="114300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Arco"/>
          <p:cNvSpPr/>
          <p:nvPr/>
        </p:nvSpPr>
        <p:spPr>
          <a:xfrm>
            <a:off x="4000496" y="3714752"/>
            <a:ext cx="540000" cy="540000"/>
          </a:xfrm>
          <a:prstGeom prst="arc">
            <a:avLst>
              <a:gd name="adj1" fmla="val 14101721"/>
              <a:gd name="adj2" fmla="val 100893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CuadroTexto"/>
          <p:cNvSpPr txBox="1"/>
          <p:nvPr/>
        </p:nvSpPr>
        <p:spPr>
          <a:xfrm>
            <a:off x="4357686" y="3500438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Symbol" pitchFamily="18" charset="2"/>
              </a:rPr>
              <a:t>d</a:t>
            </a:r>
            <a:r>
              <a:rPr lang="es-ES" sz="1400" baseline="-25000" dirty="0" smtClean="0">
                <a:solidFill>
                  <a:schemeClr val="accent1"/>
                </a:solidFill>
                <a:latin typeface="Symbol" pitchFamily="18" charset="2"/>
              </a:rPr>
              <a:t>2</a:t>
            </a:r>
            <a:endParaRPr lang="es-ES" sz="1400" dirty="0">
              <a:solidFill>
                <a:schemeClr val="accent1"/>
              </a:solidFill>
              <a:latin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6</cp:revision>
  <dcterms:created xsi:type="dcterms:W3CDTF">2007-08-10T18:18:56Z</dcterms:created>
  <dcterms:modified xsi:type="dcterms:W3CDTF">2007-08-17T17:59:20Z</dcterms:modified>
</cp:coreProperties>
</file>