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B5CF-D70D-4EBD-A757-7E614BD5F851}" type="datetimeFigureOut">
              <a:rPr lang="es-ES" smtClean="0"/>
              <a:pPr/>
              <a:t>18/08/2007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47B3-FF7F-4A59-9D15-F6188D0271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071670" y="4214818"/>
            <a:ext cx="1872000" cy="1588"/>
          </a:xfrm>
          <a:prstGeom prst="line">
            <a:avLst/>
          </a:prstGeom>
          <a:ln w="22225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rot="6000000">
            <a:off x="4585135" y="2135546"/>
            <a:ext cx="1872000" cy="1588"/>
          </a:xfrm>
          <a:prstGeom prst="line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cxnSpLocks noChangeAspect="1"/>
          </p:cNvCxnSpPr>
          <p:nvPr/>
        </p:nvCxnSpPr>
        <p:spPr>
          <a:xfrm>
            <a:off x="4000496" y="4214818"/>
            <a:ext cx="1143979" cy="966"/>
          </a:xfrm>
          <a:prstGeom prst="line">
            <a:avLst/>
          </a:prstGeom>
          <a:ln w="22225"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cxnSpLocks noChangeAspect="1"/>
          </p:cNvCxnSpPr>
          <p:nvPr/>
        </p:nvCxnSpPr>
        <p:spPr>
          <a:xfrm rot="6000000">
            <a:off x="4671316" y="3634710"/>
            <a:ext cx="1143979" cy="966"/>
          </a:xfrm>
          <a:prstGeom prst="line">
            <a:avLst/>
          </a:prstGeom>
          <a:ln w="22225"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Arco"/>
          <p:cNvSpPr/>
          <p:nvPr/>
        </p:nvSpPr>
        <p:spPr>
          <a:xfrm>
            <a:off x="2500298" y="1357298"/>
            <a:ext cx="2872800" cy="2872800"/>
          </a:xfrm>
          <a:prstGeom prst="arc">
            <a:avLst>
              <a:gd name="adj1" fmla="val 575278"/>
              <a:gd name="adj2" fmla="val 5386136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cxnSpLocks noChangeAspect="1"/>
          </p:cNvCxnSpPr>
          <p:nvPr/>
        </p:nvCxnSpPr>
        <p:spPr>
          <a:xfrm rot="3000000">
            <a:off x="2868480" y="3121992"/>
            <a:ext cx="2743256" cy="2321"/>
          </a:xfrm>
          <a:prstGeom prst="line">
            <a:avLst/>
          </a:prstGeom>
          <a:ln w="9525"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rot="5400000">
            <a:off x="3209852" y="3505264"/>
            <a:ext cx="1440000" cy="1588"/>
          </a:xfrm>
          <a:prstGeom prst="line">
            <a:avLst/>
          </a:prstGeom>
          <a:ln w="9525"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rot="11400000">
            <a:off x="3918257" y="2911073"/>
            <a:ext cx="1440000" cy="1588"/>
          </a:xfrm>
          <a:prstGeom prst="line">
            <a:avLst/>
          </a:prstGeom>
          <a:ln w="9525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14324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centro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643306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r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5072066" y="414338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Arco"/>
          <p:cNvSpPr/>
          <p:nvPr/>
        </p:nvSpPr>
        <p:spPr>
          <a:xfrm>
            <a:off x="2214546" y="1357298"/>
            <a:ext cx="4320000" cy="4320000"/>
          </a:xfrm>
          <a:prstGeom prst="arc">
            <a:avLst>
              <a:gd name="adj1" fmla="val 9717603"/>
              <a:gd name="adj2" fmla="val 18277152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857356" y="435769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1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857752" y="42862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2 = base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857884" y="10001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3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5643570" y="114298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2001600" y="42012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1357290" y="24288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e</a:t>
            </a:r>
            <a:r>
              <a:rPr lang="es-ES" dirty="0" err="1" smtClean="0">
                <a:solidFill>
                  <a:schemeClr val="accent1"/>
                </a:solidFill>
              </a:rPr>
              <a:t>rro_ang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5072066" y="4214818"/>
            <a:ext cx="257176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6643702" y="300037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accent1"/>
                </a:solidFill>
              </a:rPr>
              <a:t>ang_bis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8" name="27 Arco"/>
          <p:cNvSpPr/>
          <p:nvPr/>
        </p:nvSpPr>
        <p:spPr>
          <a:xfrm>
            <a:off x="2428860" y="1928802"/>
            <a:ext cx="4320000" cy="4320000"/>
          </a:xfrm>
          <a:prstGeom prst="arc">
            <a:avLst>
              <a:gd name="adj1" fmla="val 14325229"/>
              <a:gd name="adj2" fmla="val 19078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712800" y="5000400"/>
            <a:ext cx="3857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entro = (</a:t>
            </a:r>
            <a:r>
              <a:rPr lang="es-ES" dirty="0" err="1" smtClean="0"/>
              <a:t>x</a:t>
            </a:r>
            <a:r>
              <a:rPr lang="es-ES" baseline="-25000" dirty="0" err="1" smtClean="0"/>
              <a:t>c</a:t>
            </a:r>
            <a:r>
              <a:rPr lang="es-ES" baseline="-25000" dirty="0" smtClean="0"/>
              <a:t> </a:t>
            </a:r>
            <a:r>
              <a:rPr lang="es-ES" dirty="0" smtClean="0"/>
              <a:t>, </a:t>
            </a:r>
            <a:r>
              <a:rPr lang="es-ES" dirty="0" err="1" smtClean="0"/>
              <a:t>y</a:t>
            </a:r>
            <a:r>
              <a:rPr lang="es-ES" baseline="-25000" dirty="0" err="1" smtClean="0"/>
              <a:t>c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err="1" smtClean="0"/>
              <a:t>x</a:t>
            </a:r>
            <a:r>
              <a:rPr lang="es-ES" baseline="-25000" dirty="0" err="1" smtClean="0"/>
              <a:t>p</a:t>
            </a:r>
            <a:r>
              <a:rPr lang="es-ES" baseline="-25000" dirty="0" smtClean="0"/>
              <a:t> </a:t>
            </a:r>
            <a:r>
              <a:rPr lang="es-ES" dirty="0" smtClean="0"/>
              <a:t>= </a:t>
            </a:r>
            <a:r>
              <a:rPr lang="es-ES" dirty="0" err="1" smtClean="0"/>
              <a:t>x</a:t>
            </a:r>
            <a:r>
              <a:rPr lang="es-ES" baseline="-25000" dirty="0" err="1" smtClean="0"/>
              <a:t>c</a:t>
            </a:r>
            <a:r>
              <a:rPr lang="es-ES" baseline="-25000" dirty="0" smtClean="0"/>
              <a:t> </a:t>
            </a:r>
            <a:r>
              <a:rPr lang="es-ES" dirty="0" smtClean="0"/>
              <a:t> + </a:t>
            </a:r>
            <a:r>
              <a:rPr lang="es-ES" dirty="0" err="1" smtClean="0"/>
              <a:t>rcos</a:t>
            </a:r>
            <a:r>
              <a:rPr lang="es-ES" dirty="0" smtClean="0"/>
              <a:t>(</a:t>
            </a:r>
            <a:r>
              <a:rPr lang="es-ES" dirty="0" smtClean="0">
                <a:sym typeface="Symbol"/>
              </a:rPr>
              <a:t></a:t>
            </a:r>
            <a:r>
              <a:rPr lang="es-ES" baseline="-25000" dirty="0" smtClean="0">
                <a:sym typeface="Symbol"/>
              </a:rPr>
              <a:t>1</a:t>
            </a:r>
            <a:r>
              <a:rPr lang="es-ES" dirty="0" smtClean="0">
                <a:sym typeface="Symbol"/>
              </a:rPr>
              <a:t>+</a:t>
            </a:r>
            <a:r>
              <a:rPr lang="es-ES" dirty="0" smtClean="0">
                <a:sym typeface="Symbol"/>
              </a:rPr>
              <a:t></a:t>
            </a:r>
            <a:r>
              <a:rPr lang="es-ES" baseline="-25000" dirty="0" err="1" smtClean="0">
                <a:sym typeface="Symbol"/>
              </a:rPr>
              <a:t>dec</a:t>
            </a:r>
            <a:r>
              <a:rPr lang="es-ES" dirty="0" smtClean="0">
                <a:sym typeface="Symbol"/>
              </a:rPr>
              <a:t>)</a:t>
            </a:r>
            <a:endParaRPr lang="es-ES" dirty="0" smtClean="0">
              <a:sym typeface="Symbol"/>
            </a:endParaRPr>
          </a:p>
          <a:p>
            <a:r>
              <a:rPr lang="es-ES" dirty="0" err="1" smtClean="0"/>
              <a:t>y</a:t>
            </a:r>
            <a:r>
              <a:rPr lang="es-ES" baseline="-25000" dirty="0" err="1" smtClean="0"/>
              <a:t>p</a:t>
            </a:r>
            <a:r>
              <a:rPr lang="es-ES" baseline="-25000" dirty="0" smtClean="0"/>
              <a:t> </a:t>
            </a:r>
            <a:r>
              <a:rPr lang="es-ES" dirty="0" smtClean="0"/>
              <a:t>= </a:t>
            </a:r>
            <a:r>
              <a:rPr lang="es-ES" dirty="0" err="1" smtClean="0"/>
              <a:t>y</a:t>
            </a:r>
            <a:r>
              <a:rPr lang="es-ES" baseline="-25000" dirty="0" err="1" smtClean="0"/>
              <a:t>c</a:t>
            </a:r>
            <a:r>
              <a:rPr lang="es-ES" baseline="-25000" dirty="0" smtClean="0"/>
              <a:t> </a:t>
            </a:r>
            <a:r>
              <a:rPr lang="es-ES" dirty="0" smtClean="0"/>
              <a:t> </a:t>
            </a:r>
            <a:r>
              <a:rPr lang="es-ES" dirty="0" smtClean="0"/>
              <a:t>- </a:t>
            </a:r>
            <a:r>
              <a:rPr lang="es-ES" dirty="0" err="1" smtClean="0"/>
              <a:t>rsin</a:t>
            </a:r>
            <a:r>
              <a:rPr lang="es-ES" dirty="0" smtClean="0"/>
              <a:t>(</a:t>
            </a:r>
            <a:r>
              <a:rPr lang="es-ES" dirty="0" smtClean="0">
                <a:sym typeface="Symbol"/>
              </a:rPr>
              <a:t></a:t>
            </a:r>
            <a:r>
              <a:rPr lang="es-ES" baseline="-25000" dirty="0" smtClean="0">
                <a:sym typeface="Symbol"/>
              </a:rPr>
              <a:t>1</a:t>
            </a:r>
            <a:r>
              <a:rPr lang="es-ES" dirty="0" smtClean="0">
                <a:sym typeface="Symbol"/>
              </a:rPr>
              <a:t>+</a:t>
            </a:r>
            <a:r>
              <a:rPr lang="es-ES" dirty="0" smtClean="0">
                <a:sym typeface="Symbol"/>
              </a:rPr>
              <a:t></a:t>
            </a:r>
            <a:r>
              <a:rPr lang="es-ES" baseline="-25000" dirty="0" err="1" smtClean="0">
                <a:sym typeface="Symbol"/>
              </a:rPr>
              <a:t>dec</a:t>
            </a:r>
            <a:r>
              <a:rPr lang="es-ES" dirty="0" smtClean="0">
                <a:sym typeface="Symbol"/>
              </a:rPr>
              <a:t>)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33" name="32 Conector recto"/>
          <p:cNvCxnSpPr/>
          <p:nvPr/>
        </p:nvCxnSpPr>
        <p:spPr>
          <a:xfrm rot="3600000">
            <a:off x="3569746" y="3409199"/>
            <a:ext cx="1440000" cy="1588"/>
          </a:xfrm>
          <a:prstGeom prst="line">
            <a:avLst/>
          </a:prstGeom>
          <a:ln w="9525"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4200000">
            <a:off x="3456058" y="3462115"/>
            <a:ext cx="1440000" cy="1588"/>
          </a:xfrm>
          <a:prstGeom prst="line">
            <a:avLst/>
          </a:prstGeom>
          <a:ln w="9525"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4800000">
            <a:off x="3334867" y="3494464"/>
            <a:ext cx="1440000" cy="1588"/>
          </a:xfrm>
          <a:prstGeom prst="line">
            <a:avLst/>
          </a:prstGeom>
          <a:ln w="9525"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rot="2400000">
            <a:off x="3761121" y="3248679"/>
            <a:ext cx="1440000" cy="1588"/>
          </a:xfrm>
          <a:prstGeom prst="line">
            <a:avLst/>
          </a:prstGeom>
          <a:ln w="9525"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1200000">
            <a:off x="3885907" y="3032265"/>
            <a:ext cx="1440000" cy="1588"/>
          </a:xfrm>
          <a:prstGeom prst="line">
            <a:avLst/>
          </a:prstGeom>
          <a:ln w="9525"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1800000">
            <a:off x="3832993" y="3145952"/>
            <a:ext cx="1440000" cy="1588"/>
          </a:xfrm>
          <a:prstGeom prst="line">
            <a:avLst/>
          </a:prstGeom>
          <a:ln w="9525"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Elipse"/>
          <p:cNvSpPr/>
          <p:nvPr/>
        </p:nvSpPr>
        <p:spPr>
          <a:xfrm>
            <a:off x="4857752" y="385762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4929190" y="364331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p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>
          <a:xfrm>
            <a:off x="3929058" y="2786058"/>
            <a:ext cx="257176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Arco"/>
          <p:cNvSpPr/>
          <p:nvPr/>
        </p:nvSpPr>
        <p:spPr>
          <a:xfrm>
            <a:off x="2857488" y="1714488"/>
            <a:ext cx="2160000" cy="2160000"/>
          </a:xfrm>
          <a:prstGeom prst="arc">
            <a:avLst>
              <a:gd name="adj1" fmla="val 21562439"/>
              <a:gd name="adj2" fmla="val 540243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4143372" y="34290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ym typeface="Symbol"/>
              </a:rPr>
              <a:t></a:t>
            </a:r>
            <a:r>
              <a:rPr lang="es-ES" b="1" baseline="-25000" dirty="0">
                <a:sym typeface="Symbol"/>
              </a:rPr>
              <a:t>1</a:t>
            </a:r>
            <a:endParaRPr lang="es-ES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429124" y="25717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ym typeface="Symbol"/>
              </a:rPr>
              <a:t></a:t>
            </a:r>
            <a:r>
              <a:rPr lang="es-ES" b="1" baseline="-25000" dirty="0" smtClean="0">
                <a:sym typeface="Symbol"/>
              </a:rPr>
              <a:t>2</a:t>
            </a:r>
            <a:endParaRPr lang="es-ES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286380" y="26431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ym typeface="Symbol"/>
              </a:rPr>
              <a:t></a:t>
            </a:r>
            <a:r>
              <a:rPr lang="es-ES" b="1" baseline="-25000" dirty="0" smtClean="0">
                <a:sym typeface="Symbol"/>
              </a:rPr>
              <a:t>1</a:t>
            </a:r>
            <a:r>
              <a:rPr lang="es-ES" b="1" dirty="0" smtClean="0">
                <a:sym typeface="Symbol"/>
              </a:rPr>
              <a:t> + </a:t>
            </a:r>
            <a:r>
              <a:rPr lang="es-ES" b="1" dirty="0" smtClean="0">
                <a:sym typeface="Symbol"/>
              </a:rPr>
              <a:t></a:t>
            </a:r>
            <a:r>
              <a:rPr lang="es-ES" b="1" baseline="-25000" dirty="0" err="1" smtClean="0">
                <a:sym typeface="Symbol"/>
              </a:rPr>
              <a:t>dec</a:t>
            </a:r>
            <a:r>
              <a:rPr lang="es-ES" b="1" dirty="0" smtClean="0">
                <a:sym typeface="Symbol"/>
              </a:rPr>
              <a:t>  </a:t>
            </a:r>
            <a:endParaRPr lang="es-ES" b="1" dirty="0"/>
          </a:p>
        </p:txBody>
      </p:sp>
      <p:sp>
        <p:nvSpPr>
          <p:cNvPr id="48" name="47 Arco"/>
          <p:cNvSpPr/>
          <p:nvPr/>
        </p:nvSpPr>
        <p:spPr>
          <a:xfrm>
            <a:off x="3357554" y="2214554"/>
            <a:ext cx="1440000" cy="1440000"/>
          </a:xfrm>
          <a:prstGeom prst="arc">
            <a:avLst>
              <a:gd name="adj1" fmla="val 20723824"/>
              <a:gd name="adj2" fmla="val 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Arco"/>
          <p:cNvSpPr/>
          <p:nvPr/>
        </p:nvSpPr>
        <p:spPr>
          <a:xfrm>
            <a:off x="2357422" y="1357298"/>
            <a:ext cx="2880000" cy="2880000"/>
          </a:xfrm>
          <a:prstGeom prst="arc">
            <a:avLst>
              <a:gd name="adj1" fmla="val 21562439"/>
              <a:gd name="adj2" fmla="val 217856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50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17</cp:revision>
  <dcterms:created xsi:type="dcterms:W3CDTF">2007-08-18T16:47:03Z</dcterms:created>
  <dcterms:modified xsi:type="dcterms:W3CDTF">2007-08-18T21:25:00Z</dcterms:modified>
</cp:coreProperties>
</file>