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7FAC-B072-468E-9994-E115319508D7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402A-11EF-4A8F-9B69-229830519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1643042" y="2571744"/>
            <a:ext cx="2071702" cy="1508628"/>
            <a:chOff x="1643042" y="2571744"/>
            <a:chExt cx="2071702" cy="1508628"/>
          </a:xfrm>
        </p:grpSpPr>
        <p:cxnSp>
          <p:nvCxnSpPr>
            <p:cNvPr id="9" name="8 Conector recto"/>
            <p:cNvCxnSpPr/>
            <p:nvPr/>
          </p:nvCxnSpPr>
          <p:spPr>
            <a:xfrm rot="19800000">
              <a:off x="2309589" y="3370309"/>
              <a:ext cx="720000" cy="158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3600000">
              <a:off x="1820920" y="3242322"/>
              <a:ext cx="720000" cy="1588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2214546" y="335756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8" name="17 Conector recto"/>
            <p:cNvCxnSpPr>
              <a:cxnSpLocks noChangeAspect="1"/>
            </p:cNvCxnSpPr>
            <p:nvPr/>
          </p:nvCxnSpPr>
          <p:spPr>
            <a:xfrm rot="19800000">
              <a:off x="2294701" y="3300146"/>
              <a:ext cx="943999" cy="208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857356" y="3000372"/>
              <a:ext cx="1080000" cy="1080000"/>
            </a:xfrm>
            <a:prstGeom prst="arc">
              <a:avLst>
                <a:gd name="adj1" fmla="val 14701598"/>
                <a:gd name="adj2" fmla="val 20803459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214678" y="264318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v</a:t>
              </a:r>
              <a:r>
                <a:rPr lang="es-ES" baseline="-25000" dirty="0" err="1" smtClean="0"/>
                <a:t>d</a:t>
              </a:r>
              <a:endParaRPr lang="es-ES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000232" y="257174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v</a:t>
              </a:r>
              <a:r>
                <a:rPr lang="es-ES" baseline="-25000" dirty="0"/>
                <a:t>s</a:t>
              </a:r>
              <a:endParaRPr lang="es-ES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071802" y="328612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accent1"/>
                  </a:solidFill>
                </a:rPr>
                <a:t>x</a:t>
              </a:r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643042" y="3143248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7</cp:revision>
  <dcterms:created xsi:type="dcterms:W3CDTF">2007-08-01T20:01:03Z</dcterms:created>
  <dcterms:modified xsi:type="dcterms:W3CDTF">2007-08-17T17:23:36Z</dcterms:modified>
</cp:coreProperties>
</file>