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59" r:id="rId7"/>
    <p:sldId id="265" r:id="rId8"/>
    <p:sldId id="261" r:id="rId9"/>
    <p:sldId id="260" r:id="rId10"/>
    <p:sldId id="258" r:id="rId11"/>
    <p:sldId id="264" r:id="rId12"/>
    <p:sldId id="262" r:id="rId13"/>
    <p:sldId id="263" r:id="rId14"/>
    <p:sldId id="269" r:id="rId15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33CC"/>
    <a:srgbClr val="804000"/>
    <a:srgbClr val="408000"/>
    <a:srgbClr val="0000FF"/>
    <a:srgbClr val="008040"/>
    <a:srgbClr val="FF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88" y="2072"/>
      </p:cViewPr>
      <p:guideLst>
        <p:guide orient="horz" pos="3120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heme" Target="theme/theme1.xml"/><Relationship Id="rId4" Type="http://schemas.openxmlformats.org/officeDocument/2006/relationships/slide" Target="slides/slide3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F58ED93-EEC4-C847-AB58-CC082D01438D}" type="datetime1">
              <a:rPr lang="es-ES_tradnl"/>
              <a:pPr>
                <a:defRPr/>
              </a:pPr>
              <a:t>13/12/08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n-GB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E2AA3857-949E-A64B-988B-E44AE75AF61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355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B440A0-FF5E-2746-B3AB-8B69B2955AC8}" type="slidenum">
              <a:rPr lang="en-GB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10</a:t>
            </a:fld>
            <a:endParaRPr lang="en-GB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560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15D7B-62EE-7E4D-9510-25CDA83F1016}" type="slidenum">
              <a:rPr lang="en-GB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11</a:t>
            </a:fld>
            <a:endParaRPr lang="en-GB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53A23-3952-374B-BEE3-25D797F1C68D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67ED-DD84-8C4F-9390-AA15736C6497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8AECA-394A-3C42-92AA-9DAD776F35CB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2F17B-0334-7041-A729-29F644DD6596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B27EB-5A29-184D-87DF-9E900565DEE7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D2466-4C70-974E-A82E-AD992566D51A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0D159-ADCB-CB42-8DE7-8CFCE2BF7671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9668-83E3-C740-A41C-97FF1159A1B0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A5F7-F408-334B-A681-BFF609B462A8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D645A-A598-3347-BF59-25F53FEE8F5C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D8214-2DFC-D849-93CA-4F96CAD99159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F3386965-ED23-6646-9BFC-30FB15A36A91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6"/>
          <p:cNvGrpSpPr>
            <a:grpSpLocks/>
          </p:cNvGrpSpPr>
          <p:nvPr/>
        </p:nvGrpSpPr>
        <p:grpSpPr bwMode="auto">
          <a:xfrm>
            <a:off x="2012950" y="1755775"/>
            <a:ext cx="5046663" cy="3292475"/>
            <a:chOff x="1268" y="1106"/>
            <a:chExt cx="3179" cy="2074"/>
          </a:xfrm>
        </p:grpSpPr>
        <p:sp>
          <p:nvSpPr>
            <p:cNvPr id="14339" name="Oval 4"/>
            <p:cNvSpPr>
              <a:spLocks noChangeArrowheads="1"/>
            </p:cNvSpPr>
            <p:nvPr/>
          </p:nvSpPr>
          <p:spPr bwMode="auto">
            <a:xfrm>
              <a:off x="2160" y="1440"/>
              <a:ext cx="144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4340" name="Group 9"/>
            <p:cNvGrpSpPr>
              <a:grpSpLocks/>
            </p:cNvGrpSpPr>
            <p:nvPr/>
          </p:nvGrpSpPr>
          <p:grpSpPr bwMode="auto">
            <a:xfrm>
              <a:off x="2160" y="2160"/>
              <a:ext cx="1440" cy="240"/>
              <a:chOff x="2160" y="2160"/>
              <a:chExt cx="1440" cy="240"/>
            </a:xfrm>
          </p:grpSpPr>
          <p:sp>
            <p:nvSpPr>
              <p:cNvPr id="14355" name="Arco 7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6" name="Arco 8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4341" name="Group 10"/>
            <p:cNvGrpSpPr>
              <a:grpSpLocks/>
            </p:cNvGrpSpPr>
            <p:nvPr/>
          </p:nvGrpSpPr>
          <p:grpSpPr bwMode="auto">
            <a:xfrm rot="-5400000">
              <a:off x="2280" y="2040"/>
              <a:ext cx="1440" cy="240"/>
              <a:chOff x="2160" y="2160"/>
              <a:chExt cx="1440" cy="240"/>
            </a:xfrm>
          </p:grpSpPr>
          <p:sp>
            <p:nvSpPr>
              <p:cNvPr id="14353" name="Arco 11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4" name="Arco 12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4342" name="Text Box 13"/>
            <p:cNvSpPr txBox="1">
              <a:spLocks noChangeArrowheads="1"/>
            </p:cNvSpPr>
            <p:nvPr/>
          </p:nvSpPr>
          <p:spPr bwMode="auto">
            <a:xfrm>
              <a:off x="2599" y="1106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chemeClr val="accent2"/>
                  </a:solidFill>
                  <a:latin typeface="Helvetica Neue" charset="0"/>
                </a:rPr>
                <a:t>polo Norte</a:t>
              </a:r>
              <a:endParaRPr lang="es-ES_tradnl" sz="1800">
                <a:latin typeface="Helvetica Neue" charset="0"/>
              </a:endParaRPr>
            </a:p>
          </p:txBody>
        </p:sp>
        <p:sp>
          <p:nvSpPr>
            <p:cNvPr id="14343" name="Text Box 14"/>
            <p:cNvSpPr txBox="1">
              <a:spLocks noChangeArrowheads="1"/>
            </p:cNvSpPr>
            <p:nvPr/>
          </p:nvSpPr>
          <p:spPr bwMode="auto">
            <a:xfrm>
              <a:off x="2640" y="2949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chemeClr val="accent2"/>
                  </a:solidFill>
                  <a:latin typeface="Helvetica Neue" charset="0"/>
                </a:rPr>
                <a:t>polo Sur</a:t>
              </a:r>
            </a:p>
          </p:txBody>
        </p:sp>
        <p:sp>
          <p:nvSpPr>
            <p:cNvPr id="14344" name="Text Box 15"/>
            <p:cNvSpPr txBox="1">
              <a:spLocks noChangeArrowheads="1"/>
            </p:cNvSpPr>
            <p:nvPr/>
          </p:nvSpPr>
          <p:spPr bwMode="auto">
            <a:xfrm>
              <a:off x="1268" y="2304"/>
              <a:ext cx="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Ecuador</a:t>
              </a:r>
            </a:p>
          </p:txBody>
        </p:sp>
        <p:sp>
          <p:nvSpPr>
            <p:cNvPr id="14345" name="Text Box 16"/>
            <p:cNvSpPr txBox="1">
              <a:spLocks noChangeArrowheads="1"/>
            </p:cNvSpPr>
            <p:nvPr/>
          </p:nvSpPr>
          <p:spPr bwMode="auto">
            <a:xfrm>
              <a:off x="3696" y="2421"/>
              <a:ext cx="7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meridiano</a:t>
              </a:r>
            </a:p>
          </p:txBody>
        </p:sp>
        <p:grpSp>
          <p:nvGrpSpPr>
            <p:cNvPr id="14346" name="Group 17"/>
            <p:cNvGrpSpPr>
              <a:grpSpLocks/>
            </p:cNvGrpSpPr>
            <p:nvPr/>
          </p:nvGrpSpPr>
          <p:grpSpPr bwMode="auto">
            <a:xfrm>
              <a:off x="2304" y="1728"/>
              <a:ext cx="1152" cy="144"/>
              <a:chOff x="2160" y="2160"/>
              <a:chExt cx="1440" cy="240"/>
            </a:xfrm>
          </p:grpSpPr>
          <p:sp>
            <p:nvSpPr>
              <p:cNvPr id="14351" name="Arco 18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2" name="Arco 19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4347" name="Text Box 20"/>
            <p:cNvSpPr txBox="1">
              <a:spLocks noChangeArrowheads="1"/>
            </p:cNvSpPr>
            <p:nvPr/>
          </p:nvSpPr>
          <p:spPr bwMode="auto">
            <a:xfrm>
              <a:off x="3360" y="1250"/>
              <a:ext cx="6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paralelo</a:t>
              </a:r>
            </a:p>
          </p:txBody>
        </p:sp>
        <p:sp>
          <p:nvSpPr>
            <p:cNvPr id="14348" name="Line 22"/>
            <p:cNvSpPr>
              <a:spLocks noChangeShapeType="1"/>
            </p:cNvSpPr>
            <p:nvPr/>
          </p:nvSpPr>
          <p:spPr bwMode="auto">
            <a:xfrm flipV="1">
              <a:off x="2016" y="2352"/>
              <a:ext cx="288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49" name="Line 23"/>
            <p:cNvSpPr>
              <a:spLocks noChangeShapeType="1"/>
            </p:cNvSpPr>
            <p:nvPr/>
          </p:nvSpPr>
          <p:spPr bwMode="auto">
            <a:xfrm flipV="1">
              <a:off x="3120" y="2544"/>
              <a:ext cx="576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H="1">
              <a:off x="3264" y="1488"/>
              <a:ext cx="24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4"/>
          <p:cNvGrpSpPr>
            <a:grpSpLocks/>
          </p:cNvGrpSpPr>
          <p:nvPr/>
        </p:nvGrpSpPr>
        <p:grpSpPr bwMode="auto">
          <a:xfrm>
            <a:off x="1066800" y="3505200"/>
            <a:ext cx="2159000" cy="2312988"/>
            <a:chOff x="2352" y="2208"/>
            <a:chExt cx="1360" cy="1457"/>
          </a:xfrm>
        </p:grpSpPr>
        <p:sp>
          <p:nvSpPr>
            <p:cNvPr id="22554" name="Line 18"/>
            <p:cNvSpPr>
              <a:spLocks noChangeShapeType="1"/>
            </p:cNvSpPr>
            <p:nvPr/>
          </p:nvSpPr>
          <p:spPr bwMode="auto">
            <a:xfrm flipV="1">
              <a:off x="2443" y="2208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55" name="Line 19"/>
            <p:cNvSpPr>
              <a:spLocks noChangeShapeType="1"/>
            </p:cNvSpPr>
            <p:nvPr/>
          </p:nvSpPr>
          <p:spPr bwMode="auto">
            <a:xfrm rot="1855736" flipV="1">
              <a:off x="2793" y="2305"/>
              <a:ext cx="0" cy="1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56" name="Arco 20"/>
            <p:cNvSpPr>
              <a:spLocks/>
            </p:cNvSpPr>
            <p:nvPr/>
          </p:nvSpPr>
          <p:spPr bwMode="auto">
            <a:xfrm>
              <a:off x="2443" y="2752"/>
              <a:ext cx="424" cy="816"/>
            </a:xfrm>
            <a:custGeom>
              <a:avLst/>
              <a:gdLst>
                <a:gd name="T0" fmla="*/ 0 w 11269"/>
                <a:gd name="T1" fmla="*/ 0 h 21600"/>
                <a:gd name="T2" fmla="*/ 0 w 11269"/>
                <a:gd name="T3" fmla="*/ 0 h 21600"/>
                <a:gd name="T4" fmla="*/ 0 w 11269"/>
                <a:gd name="T5" fmla="*/ 0 h 21600"/>
                <a:gd name="T6" fmla="*/ 0 60000 65536"/>
                <a:gd name="T7" fmla="*/ 0 60000 65536"/>
                <a:gd name="T8" fmla="*/ 0 60000 65536"/>
                <a:gd name="T9" fmla="*/ 0 w 11269"/>
                <a:gd name="T10" fmla="*/ 0 h 21600"/>
                <a:gd name="T11" fmla="*/ 11269 w 112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69" h="21600" fill="none" extrusionOk="0">
                  <a:moveTo>
                    <a:pt x="0" y="-1"/>
                  </a:moveTo>
                  <a:cubicBezTo>
                    <a:pt x="3977" y="-1"/>
                    <a:pt x="7876" y="1097"/>
                    <a:pt x="11269" y="3172"/>
                  </a:cubicBezTo>
                </a:path>
                <a:path w="11269" h="21600" stroke="0" extrusionOk="0">
                  <a:moveTo>
                    <a:pt x="0" y="-1"/>
                  </a:moveTo>
                  <a:cubicBezTo>
                    <a:pt x="3977" y="-1"/>
                    <a:pt x="7876" y="1097"/>
                    <a:pt x="11269" y="317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57" name="Line 21"/>
            <p:cNvSpPr>
              <a:spLocks noChangeShapeType="1"/>
            </p:cNvSpPr>
            <p:nvPr/>
          </p:nvSpPr>
          <p:spPr bwMode="auto">
            <a:xfrm rot="3600000" flipV="1">
              <a:off x="3032" y="2549"/>
              <a:ext cx="0" cy="136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58" name="Arco 22"/>
            <p:cNvSpPr>
              <a:spLocks/>
            </p:cNvSpPr>
            <p:nvPr/>
          </p:nvSpPr>
          <p:spPr bwMode="auto">
            <a:xfrm>
              <a:off x="2443" y="2866"/>
              <a:ext cx="698" cy="702"/>
            </a:xfrm>
            <a:custGeom>
              <a:avLst/>
              <a:gdLst>
                <a:gd name="T0" fmla="*/ 0 w 18558"/>
                <a:gd name="T1" fmla="*/ 0 h 18587"/>
                <a:gd name="T2" fmla="*/ 0 w 18558"/>
                <a:gd name="T3" fmla="*/ 0 h 18587"/>
                <a:gd name="T4" fmla="*/ 0 w 18558"/>
                <a:gd name="T5" fmla="*/ 0 h 18587"/>
                <a:gd name="T6" fmla="*/ 0 60000 65536"/>
                <a:gd name="T7" fmla="*/ 0 60000 65536"/>
                <a:gd name="T8" fmla="*/ 0 60000 65536"/>
                <a:gd name="T9" fmla="*/ 0 w 18558"/>
                <a:gd name="T10" fmla="*/ 0 h 18587"/>
                <a:gd name="T11" fmla="*/ 18558 w 18558"/>
                <a:gd name="T12" fmla="*/ 18587 h 18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58" h="18587" fill="none" extrusionOk="0">
                  <a:moveTo>
                    <a:pt x="11003" y="-1"/>
                  </a:moveTo>
                  <a:cubicBezTo>
                    <a:pt x="14112" y="1840"/>
                    <a:pt x="16709" y="4430"/>
                    <a:pt x="18558" y="7534"/>
                  </a:cubicBezTo>
                </a:path>
                <a:path w="18558" h="18587" stroke="0" extrusionOk="0">
                  <a:moveTo>
                    <a:pt x="11003" y="-1"/>
                  </a:moveTo>
                  <a:cubicBezTo>
                    <a:pt x="14112" y="1840"/>
                    <a:pt x="16709" y="4430"/>
                    <a:pt x="18558" y="7534"/>
                  </a:cubicBezTo>
                  <a:lnTo>
                    <a:pt x="0" y="1858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531" name="Group 30"/>
          <p:cNvGrpSpPr>
            <a:grpSpLocks/>
          </p:cNvGrpSpPr>
          <p:nvPr/>
        </p:nvGrpSpPr>
        <p:grpSpPr bwMode="auto">
          <a:xfrm>
            <a:off x="3649663" y="890588"/>
            <a:ext cx="2311400" cy="2454275"/>
            <a:chOff x="2299" y="561"/>
            <a:chExt cx="1456" cy="1546"/>
          </a:xfrm>
        </p:grpSpPr>
        <p:sp>
          <p:nvSpPr>
            <p:cNvPr id="22547" name="Line 10"/>
            <p:cNvSpPr>
              <a:spLocks noChangeShapeType="1"/>
            </p:cNvSpPr>
            <p:nvPr/>
          </p:nvSpPr>
          <p:spPr bwMode="auto">
            <a:xfrm flipV="1">
              <a:off x="2390" y="561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48" name="Line 11"/>
            <p:cNvSpPr>
              <a:spLocks noChangeShapeType="1"/>
            </p:cNvSpPr>
            <p:nvPr/>
          </p:nvSpPr>
          <p:spPr bwMode="auto">
            <a:xfrm rot="1855736" flipV="1">
              <a:off x="2740" y="658"/>
              <a:ext cx="0" cy="1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49" name="Arco 12"/>
            <p:cNvSpPr>
              <a:spLocks noChangeAspect="1"/>
            </p:cNvSpPr>
            <p:nvPr/>
          </p:nvSpPr>
          <p:spPr bwMode="auto">
            <a:xfrm>
              <a:off x="2390" y="1152"/>
              <a:ext cx="895" cy="910"/>
            </a:xfrm>
            <a:custGeom>
              <a:avLst/>
              <a:gdLst>
                <a:gd name="T0" fmla="*/ 0 w 21600"/>
                <a:gd name="T1" fmla="*/ 0 h 21896"/>
                <a:gd name="T2" fmla="*/ 0 w 21600"/>
                <a:gd name="T3" fmla="*/ 0 h 21896"/>
                <a:gd name="T4" fmla="*/ 0 w 21600"/>
                <a:gd name="T5" fmla="*/ 0 h 218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96"/>
                <a:gd name="T11" fmla="*/ 21600 w 21600"/>
                <a:gd name="T12" fmla="*/ 21896 h 21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96" fill="none" extrusionOk="0">
                  <a:moveTo>
                    <a:pt x="11078" y="-1"/>
                  </a:moveTo>
                  <a:cubicBezTo>
                    <a:pt x="17604" y="3898"/>
                    <a:pt x="21600" y="10940"/>
                    <a:pt x="21600" y="18542"/>
                  </a:cubicBezTo>
                  <a:cubicBezTo>
                    <a:pt x="21600" y="19665"/>
                    <a:pt x="21512" y="20786"/>
                    <a:pt x="21338" y="21896"/>
                  </a:cubicBezTo>
                </a:path>
                <a:path w="21600" h="21896" stroke="0" extrusionOk="0">
                  <a:moveTo>
                    <a:pt x="11078" y="-1"/>
                  </a:moveTo>
                  <a:cubicBezTo>
                    <a:pt x="17604" y="3898"/>
                    <a:pt x="21600" y="10940"/>
                    <a:pt x="21600" y="18542"/>
                  </a:cubicBezTo>
                  <a:cubicBezTo>
                    <a:pt x="21600" y="19665"/>
                    <a:pt x="21512" y="20786"/>
                    <a:pt x="21338" y="21896"/>
                  </a:cubicBezTo>
                  <a:lnTo>
                    <a:pt x="0" y="18542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50" name="Line 13"/>
            <p:cNvSpPr>
              <a:spLocks noChangeShapeType="1"/>
            </p:cNvSpPr>
            <p:nvPr/>
          </p:nvSpPr>
          <p:spPr bwMode="auto">
            <a:xfrm rot="3600000" flipV="1">
              <a:off x="2979" y="902"/>
              <a:ext cx="0" cy="136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51" name="Arco 14"/>
            <p:cNvSpPr>
              <a:spLocks noChangeAspect="1"/>
            </p:cNvSpPr>
            <p:nvPr/>
          </p:nvSpPr>
          <p:spPr bwMode="auto">
            <a:xfrm>
              <a:off x="2390" y="1605"/>
              <a:ext cx="614" cy="411"/>
            </a:xfrm>
            <a:custGeom>
              <a:avLst/>
              <a:gdLst>
                <a:gd name="T0" fmla="*/ 0 w 21600"/>
                <a:gd name="T1" fmla="*/ 0 h 14396"/>
                <a:gd name="T2" fmla="*/ 0 w 21600"/>
                <a:gd name="T3" fmla="*/ 0 h 14396"/>
                <a:gd name="T4" fmla="*/ 0 w 21600"/>
                <a:gd name="T5" fmla="*/ 0 h 143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396"/>
                <a:gd name="T11" fmla="*/ 21600 w 21600"/>
                <a:gd name="T12" fmla="*/ 14396 h 143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396" fill="none" extrusionOk="0">
                  <a:moveTo>
                    <a:pt x="18578" y="-1"/>
                  </a:moveTo>
                  <a:cubicBezTo>
                    <a:pt x="20556" y="3334"/>
                    <a:pt x="21600" y="7140"/>
                    <a:pt x="21600" y="11018"/>
                  </a:cubicBezTo>
                  <a:cubicBezTo>
                    <a:pt x="21600" y="12149"/>
                    <a:pt x="21511" y="13278"/>
                    <a:pt x="21334" y="14396"/>
                  </a:cubicBezTo>
                </a:path>
                <a:path w="21600" h="14396" stroke="0" extrusionOk="0">
                  <a:moveTo>
                    <a:pt x="18578" y="-1"/>
                  </a:moveTo>
                  <a:cubicBezTo>
                    <a:pt x="20556" y="3334"/>
                    <a:pt x="21600" y="7140"/>
                    <a:pt x="21600" y="11018"/>
                  </a:cubicBezTo>
                  <a:cubicBezTo>
                    <a:pt x="21600" y="12149"/>
                    <a:pt x="21511" y="13278"/>
                    <a:pt x="21334" y="14396"/>
                  </a:cubicBezTo>
                  <a:lnTo>
                    <a:pt x="0" y="11018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52" name="Arco 15"/>
            <p:cNvSpPr>
              <a:spLocks noChangeAspect="1"/>
            </p:cNvSpPr>
            <p:nvPr/>
          </p:nvSpPr>
          <p:spPr bwMode="auto">
            <a:xfrm>
              <a:off x="2390" y="768"/>
              <a:ext cx="1149" cy="1339"/>
            </a:xfrm>
            <a:custGeom>
              <a:avLst/>
              <a:gdLst>
                <a:gd name="T0" fmla="*/ 0 w 21600"/>
                <a:gd name="T1" fmla="*/ 0 h 25051"/>
                <a:gd name="T2" fmla="*/ 0 w 21600"/>
                <a:gd name="T3" fmla="*/ 0 h 25051"/>
                <a:gd name="T4" fmla="*/ 0 w 21600"/>
                <a:gd name="T5" fmla="*/ 0 h 250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051"/>
                <a:gd name="T11" fmla="*/ 21600 w 21600"/>
                <a:gd name="T12" fmla="*/ 25051 h 25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051" fill="none" extrusionOk="0">
                  <a:moveTo>
                    <a:pt x="378" y="-1"/>
                  </a:moveTo>
                  <a:cubicBezTo>
                    <a:pt x="12158" y="205"/>
                    <a:pt x="21600" y="9814"/>
                    <a:pt x="21600" y="21596"/>
                  </a:cubicBezTo>
                  <a:cubicBezTo>
                    <a:pt x="21600" y="22753"/>
                    <a:pt x="21506" y="23908"/>
                    <a:pt x="21321" y="25051"/>
                  </a:cubicBezTo>
                </a:path>
                <a:path w="21600" h="25051" stroke="0" extrusionOk="0">
                  <a:moveTo>
                    <a:pt x="378" y="-1"/>
                  </a:moveTo>
                  <a:cubicBezTo>
                    <a:pt x="12158" y="205"/>
                    <a:pt x="21600" y="9814"/>
                    <a:pt x="21600" y="21596"/>
                  </a:cubicBezTo>
                  <a:cubicBezTo>
                    <a:pt x="21600" y="22753"/>
                    <a:pt x="21506" y="23908"/>
                    <a:pt x="21321" y="25051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 rot="6000000" flipV="1">
              <a:off x="3075" y="1350"/>
              <a:ext cx="0" cy="1360"/>
            </a:xfrm>
            <a:prstGeom prst="line">
              <a:avLst/>
            </a:prstGeom>
            <a:noFill/>
            <a:ln w="25400">
              <a:solidFill>
                <a:srgbClr val="00804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2532" name="Group 46"/>
          <p:cNvGrpSpPr>
            <a:grpSpLocks/>
          </p:cNvGrpSpPr>
          <p:nvPr/>
        </p:nvGrpSpPr>
        <p:grpSpPr bwMode="auto">
          <a:xfrm>
            <a:off x="6269038" y="5132388"/>
            <a:ext cx="1697037" cy="461962"/>
            <a:chOff x="2880" y="2973"/>
            <a:chExt cx="1069" cy="291"/>
          </a:xfrm>
        </p:grpSpPr>
        <p:sp>
          <p:nvSpPr>
            <p:cNvPr id="22540" name="Line 31"/>
            <p:cNvSpPr>
              <a:spLocks noChangeShapeType="1"/>
            </p:cNvSpPr>
            <p:nvPr/>
          </p:nvSpPr>
          <p:spPr bwMode="auto">
            <a:xfrm>
              <a:off x="2880" y="3006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22541" name="Group 42"/>
            <p:cNvGrpSpPr>
              <a:grpSpLocks/>
            </p:cNvGrpSpPr>
            <p:nvPr/>
          </p:nvGrpSpPr>
          <p:grpSpPr bwMode="auto">
            <a:xfrm>
              <a:off x="2880" y="2973"/>
              <a:ext cx="1069" cy="148"/>
              <a:chOff x="2880" y="2973"/>
              <a:chExt cx="1069" cy="148"/>
            </a:xfrm>
          </p:grpSpPr>
          <p:sp>
            <p:nvSpPr>
              <p:cNvPr id="22545" name="Arco 34"/>
              <p:cNvSpPr>
                <a:spLocks/>
              </p:cNvSpPr>
              <p:nvPr/>
            </p:nvSpPr>
            <p:spPr bwMode="auto">
              <a:xfrm>
                <a:off x="3034" y="2974"/>
                <a:ext cx="915" cy="147"/>
              </a:xfrm>
              <a:custGeom>
                <a:avLst/>
                <a:gdLst>
                  <a:gd name="T0" fmla="*/ 0 w 21671"/>
                  <a:gd name="T1" fmla="*/ 0 h 21600"/>
                  <a:gd name="T2" fmla="*/ 0 w 21671"/>
                  <a:gd name="T3" fmla="*/ 0 h 21600"/>
                  <a:gd name="T4" fmla="*/ 0 w 216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1"/>
                  <a:gd name="T10" fmla="*/ 0 h 21600"/>
                  <a:gd name="T11" fmla="*/ 21671 w 216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1" h="21600" fill="none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</a:path>
                  <a:path w="21671" h="21600" stroke="0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  <a:lnTo>
                      <a:pt x="71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46" name="Arco 37"/>
              <p:cNvSpPr>
                <a:spLocks/>
              </p:cNvSpPr>
              <p:nvPr/>
            </p:nvSpPr>
            <p:spPr bwMode="auto">
              <a:xfrm flipH="1">
                <a:off x="2880" y="2973"/>
                <a:ext cx="158" cy="66"/>
              </a:xfrm>
              <a:custGeom>
                <a:avLst/>
                <a:gdLst>
                  <a:gd name="T0" fmla="*/ 0 w 17795"/>
                  <a:gd name="T1" fmla="*/ 0 h 21600"/>
                  <a:gd name="T2" fmla="*/ 0 w 17795"/>
                  <a:gd name="T3" fmla="*/ 0 h 21600"/>
                  <a:gd name="T4" fmla="*/ 0 w 177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795"/>
                  <a:gd name="T10" fmla="*/ 0 h 21600"/>
                  <a:gd name="T11" fmla="*/ 17795 w 177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95" h="21600" fill="none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</a:path>
                  <a:path w="17795" h="21600" stroke="0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2542" name="Group 43"/>
            <p:cNvGrpSpPr>
              <a:grpSpLocks/>
            </p:cNvGrpSpPr>
            <p:nvPr/>
          </p:nvGrpSpPr>
          <p:grpSpPr bwMode="auto">
            <a:xfrm flipV="1">
              <a:off x="2880" y="3116"/>
              <a:ext cx="1069" cy="148"/>
              <a:chOff x="2880" y="2973"/>
              <a:chExt cx="1069" cy="148"/>
            </a:xfrm>
          </p:grpSpPr>
          <p:sp>
            <p:nvSpPr>
              <p:cNvPr id="22543" name="Arco 44"/>
              <p:cNvSpPr>
                <a:spLocks/>
              </p:cNvSpPr>
              <p:nvPr/>
            </p:nvSpPr>
            <p:spPr bwMode="auto">
              <a:xfrm>
                <a:off x="3034" y="2974"/>
                <a:ext cx="915" cy="147"/>
              </a:xfrm>
              <a:custGeom>
                <a:avLst/>
                <a:gdLst>
                  <a:gd name="T0" fmla="*/ 0 w 21671"/>
                  <a:gd name="T1" fmla="*/ 0 h 21600"/>
                  <a:gd name="T2" fmla="*/ 0 w 21671"/>
                  <a:gd name="T3" fmla="*/ 0 h 21600"/>
                  <a:gd name="T4" fmla="*/ 0 w 2167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1"/>
                  <a:gd name="T10" fmla="*/ 0 h 21600"/>
                  <a:gd name="T11" fmla="*/ 21671 w 216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1" h="21600" fill="none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</a:path>
                  <a:path w="21671" h="21600" stroke="0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  <a:lnTo>
                      <a:pt x="71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44" name="Arco 45"/>
              <p:cNvSpPr>
                <a:spLocks/>
              </p:cNvSpPr>
              <p:nvPr/>
            </p:nvSpPr>
            <p:spPr bwMode="auto">
              <a:xfrm flipH="1">
                <a:off x="2880" y="2973"/>
                <a:ext cx="158" cy="66"/>
              </a:xfrm>
              <a:custGeom>
                <a:avLst/>
                <a:gdLst>
                  <a:gd name="T0" fmla="*/ 0 w 17795"/>
                  <a:gd name="T1" fmla="*/ 0 h 21600"/>
                  <a:gd name="T2" fmla="*/ 0 w 17795"/>
                  <a:gd name="T3" fmla="*/ 0 h 21600"/>
                  <a:gd name="T4" fmla="*/ 0 w 177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795"/>
                  <a:gd name="T10" fmla="*/ 0 h 21600"/>
                  <a:gd name="T11" fmla="*/ 17795 w 177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95" h="21600" fill="none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</a:path>
                  <a:path w="17795" h="21600" stroke="0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2533" name="Agrupar 29"/>
          <p:cNvGrpSpPr>
            <a:grpSpLocks/>
          </p:cNvGrpSpPr>
          <p:nvPr/>
        </p:nvGrpSpPr>
        <p:grpSpPr bwMode="auto">
          <a:xfrm>
            <a:off x="1041400" y="838200"/>
            <a:ext cx="854075" cy="2222500"/>
            <a:chOff x="1041400" y="838200"/>
            <a:chExt cx="854075" cy="2222500"/>
          </a:xfrm>
        </p:grpSpPr>
        <p:grpSp>
          <p:nvGrpSpPr>
            <p:cNvPr id="22534" name="Group 8"/>
            <p:cNvGrpSpPr>
              <a:grpSpLocks/>
            </p:cNvGrpSpPr>
            <p:nvPr/>
          </p:nvGrpSpPr>
          <p:grpSpPr bwMode="auto">
            <a:xfrm>
              <a:off x="1219200" y="1143000"/>
              <a:ext cx="676275" cy="1917700"/>
              <a:chOff x="2590" y="1104"/>
              <a:chExt cx="426" cy="1208"/>
            </a:xfrm>
          </p:grpSpPr>
          <p:sp>
            <p:nvSpPr>
              <p:cNvPr id="22537" name="Line 4"/>
              <p:cNvSpPr>
                <a:spLocks noChangeShapeType="1"/>
              </p:cNvSpPr>
              <p:nvPr/>
            </p:nvSpPr>
            <p:spPr bwMode="auto">
              <a:xfrm flipV="1">
                <a:off x="2590" y="1104"/>
                <a:ext cx="0" cy="11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38" name="Line 5"/>
              <p:cNvSpPr>
                <a:spLocks noChangeShapeType="1"/>
              </p:cNvSpPr>
              <p:nvPr/>
            </p:nvSpPr>
            <p:spPr bwMode="auto">
              <a:xfrm rot="1855736" flipV="1">
                <a:off x="2880" y="1185"/>
                <a:ext cx="0" cy="112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39" name="Arco 7"/>
              <p:cNvSpPr>
                <a:spLocks/>
              </p:cNvSpPr>
              <p:nvPr/>
            </p:nvSpPr>
            <p:spPr bwMode="auto">
              <a:xfrm>
                <a:off x="2592" y="1394"/>
                <a:ext cx="424" cy="816"/>
              </a:xfrm>
              <a:custGeom>
                <a:avLst/>
                <a:gdLst>
                  <a:gd name="T0" fmla="*/ 0 w 11269"/>
                  <a:gd name="T1" fmla="*/ 0 h 21600"/>
                  <a:gd name="T2" fmla="*/ 0 w 11269"/>
                  <a:gd name="T3" fmla="*/ 0 h 21600"/>
                  <a:gd name="T4" fmla="*/ 0 w 1126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1269"/>
                  <a:gd name="T10" fmla="*/ 0 h 21600"/>
                  <a:gd name="T11" fmla="*/ 11269 w 112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69" h="21600" fill="none" extrusionOk="0">
                    <a:moveTo>
                      <a:pt x="0" y="-1"/>
                    </a:moveTo>
                    <a:cubicBezTo>
                      <a:pt x="3977" y="-1"/>
                      <a:pt x="7876" y="1097"/>
                      <a:pt x="11269" y="3172"/>
                    </a:cubicBezTo>
                  </a:path>
                  <a:path w="11269" h="21600" stroke="0" extrusionOk="0">
                    <a:moveTo>
                      <a:pt x="0" y="-1"/>
                    </a:moveTo>
                    <a:cubicBezTo>
                      <a:pt x="3977" y="-1"/>
                      <a:pt x="7876" y="1097"/>
                      <a:pt x="11269" y="317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535" name="CuadroTexto 27"/>
            <p:cNvSpPr txBox="1">
              <a:spLocks noChangeArrowheads="1"/>
            </p:cNvSpPr>
            <p:nvPr/>
          </p:nvSpPr>
          <p:spPr bwMode="auto">
            <a:xfrm>
              <a:off x="1447800" y="1219200"/>
              <a:ext cx="4003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</a:t>
              </a:r>
            </a:p>
          </p:txBody>
        </p:sp>
        <p:sp>
          <p:nvSpPr>
            <p:cNvPr id="22536" name="CuadroTexto 28"/>
            <p:cNvSpPr txBox="1">
              <a:spLocks noChangeArrowheads="1"/>
            </p:cNvSpPr>
            <p:nvPr/>
          </p:nvSpPr>
          <p:spPr bwMode="auto">
            <a:xfrm>
              <a:off x="1041400" y="838200"/>
              <a:ext cx="3513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Helvetica" charset="0"/>
                  <a:ea typeface="Helvetica" charset="0"/>
                  <a:cs typeface="Helvetica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o 38"/>
          <p:cNvSpPr>
            <a:spLocks noChangeAspect="1"/>
          </p:cNvSpPr>
          <p:nvPr/>
        </p:nvSpPr>
        <p:spPr bwMode="auto">
          <a:xfrm>
            <a:off x="1143000" y="1752600"/>
            <a:ext cx="2592388" cy="2592388"/>
          </a:xfrm>
          <a:prstGeom prst="arc">
            <a:avLst>
              <a:gd name="adj1" fmla="val 16200000"/>
              <a:gd name="adj2" fmla="val 171814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GB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24579" name="Agrupar 51"/>
          <p:cNvGrpSpPr>
            <a:grpSpLocks/>
          </p:cNvGrpSpPr>
          <p:nvPr/>
        </p:nvGrpSpPr>
        <p:grpSpPr bwMode="auto">
          <a:xfrm>
            <a:off x="1524000" y="858838"/>
            <a:ext cx="3581400" cy="3244850"/>
            <a:chOff x="1524000" y="858950"/>
            <a:chExt cx="3581400" cy="3244182"/>
          </a:xfrm>
        </p:grpSpPr>
        <p:cxnSp>
          <p:nvCxnSpPr>
            <p:cNvPr id="24586" name="Conector recto de flecha 21"/>
            <p:cNvCxnSpPr>
              <a:cxnSpLocks noChangeShapeType="1"/>
            </p:cNvCxnSpPr>
            <p:nvPr/>
          </p:nvCxnSpPr>
          <p:spPr bwMode="auto">
            <a:xfrm rot="5400000" flipH="1" flipV="1">
              <a:off x="1538400" y="2119200"/>
              <a:ext cx="1800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87" name="Conector recto de flecha 22"/>
            <p:cNvCxnSpPr>
              <a:cxnSpLocks noChangeShapeType="1"/>
            </p:cNvCxnSpPr>
            <p:nvPr/>
          </p:nvCxnSpPr>
          <p:spPr bwMode="auto">
            <a:xfrm rot="9000000" flipH="1" flipV="1">
              <a:off x="2319014" y="2568513"/>
              <a:ext cx="1800000" cy="158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24588" name="Conector recto de flecha 23"/>
            <p:cNvCxnSpPr>
              <a:cxnSpLocks noChangeShapeType="1"/>
            </p:cNvCxnSpPr>
            <p:nvPr/>
          </p:nvCxnSpPr>
          <p:spPr bwMode="auto">
            <a:xfrm rot="-9000000" flipH="1" flipV="1">
              <a:off x="2319013" y="3469888"/>
              <a:ext cx="1800000" cy="1588"/>
            </a:xfrm>
            <a:prstGeom prst="straightConnector1">
              <a:avLst/>
            </a:prstGeom>
            <a:noFill/>
            <a:ln w="9525">
              <a:solidFill>
                <a:srgbClr val="008040"/>
              </a:solidFill>
              <a:round/>
              <a:headEnd/>
              <a:tailEnd type="triangle" w="med" len="med"/>
            </a:ln>
          </p:spPr>
        </p:cxnSp>
        <p:grpSp>
          <p:nvGrpSpPr>
            <p:cNvPr id="3" name="Agrupar 33"/>
            <p:cNvGrpSpPr>
              <a:grpSpLocks noChangeAspect="1"/>
            </p:cNvGrpSpPr>
            <p:nvPr/>
          </p:nvGrpSpPr>
          <p:grpSpPr>
            <a:xfrm rot="19800000">
              <a:off x="2286537" y="2897918"/>
              <a:ext cx="504000" cy="137197"/>
              <a:chOff x="2819400" y="5128419"/>
              <a:chExt cx="1697037" cy="461962"/>
            </a:xfrm>
            <a:solidFill>
              <a:srgbClr val="0000FF"/>
            </a:solidFill>
          </p:grpSpPr>
          <p:sp>
            <p:nvSpPr>
              <p:cNvPr id="31" name="Arco 34"/>
              <p:cNvSpPr>
                <a:spLocks/>
              </p:cNvSpPr>
              <p:nvPr/>
            </p:nvSpPr>
            <p:spPr bwMode="auto">
              <a:xfrm>
                <a:off x="3063875" y="5130007"/>
                <a:ext cx="1452562" cy="233363"/>
              </a:xfrm>
              <a:custGeom>
                <a:avLst/>
                <a:gdLst>
                  <a:gd name="T0" fmla="*/ 0 w 21671"/>
                  <a:gd name="T1" fmla="*/ 0 h 21600"/>
                  <a:gd name="T2" fmla="*/ 915 w 21671"/>
                  <a:gd name="T3" fmla="*/ 147 h 21600"/>
                  <a:gd name="T4" fmla="*/ 3 w 21671"/>
                  <a:gd name="T5" fmla="*/ 147 h 21600"/>
                  <a:gd name="T6" fmla="*/ 0 60000 65536"/>
                  <a:gd name="T7" fmla="*/ 0 60000 65536"/>
                  <a:gd name="T8" fmla="*/ 0 60000 65536"/>
                  <a:gd name="T9" fmla="*/ 0 w 21671"/>
                  <a:gd name="T10" fmla="*/ 0 h 21600"/>
                  <a:gd name="T11" fmla="*/ 21671 w 216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1" h="21600" fill="none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</a:path>
                  <a:path w="21671" h="21600" stroke="0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  <a:lnTo>
                      <a:pt x="71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32" name="Arco 37"/>
              <p:cNvSpPr>
                <a:spLocks/>
              </p:cNvSpPr>
              <p:nvPr/>
            </p:nvSpPr>
            <p:spPr bwMode="auto">
              <a:xfrm flipH="1">
                <a:off x="2819400" y="5128419"/>
                <a:ext cx="250825" cy="104775"/>
              </a:xfrm>
              <a:custGeom>
                <a:avLst/>
                <a:gdLst>
                  <a:gd name="T0" fmla="*/ 0 w 17795"/>
                  <a:gd name="T1" fmla="*/ 0 h 21600"/>
                  <a:gd name="T2" fmla="*/ 158 w 17795"/>
                  <a:gd name="T3" fmla="*/ 29 h 21600"/>
                  <a:gd name="T4" fmla="*/ 0 w 17795"/>
                  <a:gd name="T5" fmla="*/ 66 h 21600"/>
                  <a:gd name="T6" fmla="*/ 0 60000 65536"/>
                  <a:gd name="T7" fmla="*/ 0 60000 65536"/>
                  <a:gd name="T8" fmla="*/ 0 60000 65536"/>
                  <a:gd name="T9" fmla="*/ 0 w 17795"/>
                  <a:gd name="T10" fmla="*/ 0 h 21600"/>
                  <a:gd name="T11" fmla="*/ 17795 w 177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95" h="21600" fill="none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</a:path>
                  <a:path w="17795" h="21600" stroke="0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29" name="Arco 44"/>
              <p:cNvSpPr>
                <a:spLocks/>
              </p:cNvSpPr>
              <p:nvPr/>
            </p:nvSpPr>
            <p:spPr bwMode="auto">
              <a:xfrm flipV="1">
                <a:off x="3063875" y="5355431"/>
                <a:ext cx="1452562" cy="233363"/>
              </a:xfrm>
              <a:custGeom>
                <a:avLst/>
                <a:gdLst>
                  <a:gd name="T0" fmla="*/ 0 w 21671"/>
                  <a:gd name="T1" fmla="*/ 0 h 21600"/>
                  <a:gd name="T2" fmla="*/ 915 w 21671"/>
                  <a:gd name="T3" fmla="*/ 147 h 21600"/>
                  <a:gd name="T4" fmla="*/ 3 w 21671"/>
                  <a:gd name="T5" fmla="*/ 147 h 21600"/>
                  <a:gd name="T6" fmla="*/ 0 60000 65536"/>
                  <a:gd name="T7" fmla="*/ 0 60000 65536"/>
                  <a:gd name="T8" fmla="*/ 0 60000 65536"/>
                  <a:gd name="T9" fmla="*/ 0 w 21671"/>
                  <a:gd name="T10" fmla="*/ 0 h 21600"/>
                  <a:gd name="T11" fmla="*/ 21671 w 216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1" h="21600" fill="none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</a:path>
                  <a:path w="21671" h="21600" stroke="0" extrusionOk="0">
                    <a:moveTo>
                      <a:pt x="-1" y="0"/>
                    </a:moveTo>
                    <a:cubicBezTo>
                      <a:pt x="23" y="0"/>
                      <a:pt x="47" y="-1"/>
                      <a:pt x="71" y="-1"/>
                    </a:cubicBezTo>
                    <a:cubicBezTo>
                      <a:pt x="12000" y="-1"/>
                      <a:pt x="21671" y="9670"/>
                      <a:pt x="21671" y="21600"/>
                    </a:cubicBezTo>
                    <a:lnTo>
                      <a:pt x="71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30" name="Arco 45"/>
              <p:cNvSpPr>
                <a:spLocks/>
              </p:cNvSpPr>
              <p:nvPr/>
            </p:nvSpPr>
            <p:spPr bwMode="auto">
              <a:xfrm flipH="1" flipV="1">
                <a:off x="2819400" y="5485606"/>
                <a:ext cx="250825" cy="104775"/>
              </a:xfrm>
              <a:custGeom>
                <a:avLst/>
                <a:gdLst>
                  <a:gd name="T0" fmla="*/ 0 w 17795"/>
                  <a:gd name="T1" fmla="*/ 0 h 21600"/>
                  <a:gd name="T2" fmla="*/ 158 w 17795"/>
                  <a:gd name="T3" fmla="*/ 29 h 21600"/>
                  <a:gd name="T4" fmla="*/ 0 w 17795"/>
                  <a:gd name="T5" fmla="*/ 66 h 21600"/>
                  <a:gd name="T6" fmla="*/ 0 60000 65536"/>
                  <a:gd name="T7" fmla="*/ 0 60000 65536"/>
                  <a:gd name="T8" fmla="*/ 0 60000 65536"/>
                  <a:gd name="T9" fmla="*/ 0 w 17795"/>
                  <a:gd name="T10" fmla="*/ 0 h 21600"/>
                  <a:gd name="T11" fmla="*/ 17795 w 177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95" h="21600" fill="none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</a:path>
                  <a:path w="17795" h="21600" stroke="0" extrusionOk="0">
                    <a:moveTo>
                      <a:pt x="0" y="-1"/>
                    </a:moveTo>
                    <a:cubicBezTo>
                      <a:pt x="7110" y="-1"/>
                      <a:pt x="13765" y="3499"/>
                      <a:pt x="17795" y="9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33" name="Rectángulo 32"/>
              <p:cNvSpPr/>
              <p:nvPr/>
            </p:nvSpPr>
            <p:spPr bwMode="auto">
              <a:xfrm>
                <a:off x="2819400" y="5180806"/>
                <a:ext cx="250825" cy="360362"/>
              </a:xfrm>
              <a:prstGeom prst="rect">
                <a:avLst/>
              </a:prstGeom>
              <a:grpFill/>
              <a:ln w="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>
                <a:off x="2819400" y="5180806"/>
                <a:ext cx="0" cy="360362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p:grpSp>
        <p:sp>
          <p:nvSpPr>
            <p:cNvPr id="37" name="Arco 36"/>
            <p:cNvSpPr>
              <a:spLocks noChangeAspect="1"/>
            </p:cNvSpPr>
            <p:nvPr/>
          </p:nvSpPr>
          <p:spPr bwMode="auto">
            <a:xfrm>
              <a:off x="1524000" y="2133450"/>
              <a:ext cx="1800225" cy="1799854"/>
            </a:xfrm>
            <a:prstGeom prst="arc">
              <a:avLst>
                <a:gd name="adj1" fmla="val 16200000"/>
                <a:gd name="adj2" fmla="val 19730269"/>
              </a:avLst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38" name="Arco 37"/>
            <p:cNvSpPr>
              <a:spLocks noChangeAspect="1"/>
            </p:cNvSpPr>
            <p:nvPr/>
          </p:nvSpPr>
          <p:spPr bwMode="auto">
            <a:xfrm>
              <a:off x="1524000" y="2133450"/>
              <a:ext cx="1800225" cy="1799854"/>
            </a:xfrm>
            <a:prstGeom prst="arc">
              <a:avLst>
                <a:gd name="adj1" fmla="val 19843914"/>
                <a:gd name="adj2" fmla="val 1749175"/>
              </a:avLst>
            </a:prstGeom>
            <a:noFill/>
            <a:ln w="9525" cap="flat" cmpd="sng" algn="ctr">
              <a:solidFill>
                <a:srgbClr val="00804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grpSp>
          <p:nvGrpSpPr>
            <p:cNvPr id="24592" name="Agrupar 44"/>
            <p:cNvGrpSpPr>
              <a:grpSpLocks/>
            </p:cNvGrpSpPr>
            <p:nvPr/>
          </p:nvGrpSpPr>
          <p:grpSpPr bwMode="auto">
            <a:xfrm>
              <a:off x="4011000" y="3858600"/>
              <a:ext cx="180000" cy="180000"/>
              <a:chOff x="4521000" y="3409597"/>
              <a:chExt cx="180000" cy="180000"/>
            </a:xfrm>
          </p:grpSpPr>
          <p:cxnSp>
            <p:nvCxnSpPr>
              <p:cNvPr id="24598" name="Conector recto 42"/>
              <p:cNvCxnSpPr>
                <a:cxnSpLocks noChangeShapeType="1"/>
              </p:cNvCxnSpPr>
              <p:nvPr/>
            </p:nvCxnSpPr>
            <p:spPr bwMode="auto">
              <a:xfrm rot="-2700000">
                <a:off x="4521000" y="3498803"/>
                <a:ext cx="180000" cy="1588"/>
              </a:xfrm>
              <a:prstGeom prst="line">
                <a:avLst/>
              </a:prstGeom>
              <a:noFill/>
              <a:ln w="19050">
                <a:solidFill>
                  <a:srgbClr val="408000"/>
                </a:solidFill>
                <a:round/>
                <a:headEnd/>
                <a:tailEnd/>
              </a:ln>
            </p:spPr>
          </p:cxnSp>
          <p:cxnSp>
            <p:nvCxnSpPr>
              <p:cNvPr id="24599" name="Conector recto 43"/>
              <p:cNvCxnSpPr>
                <a:cxnSpLocks noChangeShapeType="1"/>
              </p:cNvCxnSpPr>
              <p:nvPr/>
            </p:nvCxnSpPr>
            <p:spPr bwMode="auto">
              <a:xfrm rot="2700000" flipH="1">
                <a:off x="4521000" y="3498803"/>
                <a:ext cx="180000" cy="1588"/>
              </a:xfrm>
              <a:prstGeom prst="line">
                <a:avLst/>
              </a:prstGeom>
              <a:noFill/>
              <a:ln w="19050">
                <a:solidFill>
                  <a:srgbClr val="408000"/>
                </a:solidFill>
                <a:round/>
                <a:headEnd/>
                <a:tailEnd/>
              </a:ln>
            </p:spPr>
          </p:cxnSp>
        </p:grpSp>
        <p:sp>
          <p:nvSpPr>
            <p:cNvPr id="24593" name="CuadroTexto 45"/>
            <p:cNvSpPr txBox="1">
              <a:spLocks noChangeArrowheads="1"/>
            </p:cNvSpPr>
            <p:nvPr/>
          </p:nvSpPr>
          <p:spPr bwMode="auto">
            <a:xfrm>
              <a:off x="4267200" y="37338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solidFill>
                    <a:srgbClr val="408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objeto</a:t>
              </a:r>
            </a:p>
          </p:txBody>
        </p:sp>
        <p:sp>
          <p:nvSpPr>
            <p:cNvPr id="24594" name="CuadroTexto 47"/>
            <p:cNvSpPr txBox="1">
              <a:spLocks noChangeArrowheads="1"/>
            </p:cNvSpPr>
            <p:nvPr/>
          </p:nvSpPr>
          <p:spPr bwMode="auto">
            <a:xfrm>
              <a:off x="2008930" y="85895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800">
                  <a:latin typeface="Helvetica Neue" charset="0"/>
                  <a:ea typeface="Helvetica Neue" charset="0"/>
                  <a:cs typeface="Helvetica Neue" charset="0"/>
                </a:rPr>
                <a:t>N</a:t>
              </a:r>
            </a:p>
          </p:txBody>
        </p:sp>
        <p:sp>
          <p:nvSpPr>
            <p:cNvPr id="24595" name="CuadroTexto 48"/>
            <p:cNvSpPr txBox="1">
              <a:spLocks noChangeArrowheads="1"/>
            </p:cNvSpPr>
            <p:nvPr/>
          </p:nvSpPr>
          <p:spPr bwMode="auto">
            <a:xfrm>
              <a:off x="2667000" y="19812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800">
                  <a:solidFill>
                    <a:srgbClr val="0000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</a:p>
          </p:txBody>
        </p:sp>
        <p:sp>
          <p:nvSpPr>
            <p:cNvPr id="24596" name="CuadroTexto 49"/>
            <p:cNvSpPr txBox="1">
              <a:spLocks noChangeArrowheads="1"/>
            </p:cNvSpPr>
            <p:nvPr/>
          </p:nvSpPr>
          <p:spPr bwMode="auto">
            <a:xfrm>
              <a:off x="3048000" y="28194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800">
                  <a:solidFill>
                    <a:srgbClr val="408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</a:t>
              </a:r>
            </a:p>
          </p:txBody>
        </p:sp>
        <p:sp>
          <p:nvSpPr>
            <p:cNvPr id="24597" name="CuadroTexto 50"/>
            <p:cNvSpPr txBox="1">
              <a:spLocks noChangeArrowheads="1"/>
            </p:cNvSpPr>
            <p:nvPr/>
          </p:nvSpPr>
          <p:spPr bwMode="auto">
            <a:xfrm>
              <a:off x="3505200" y="24384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80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D</a:t>
              </a:r>
            </a:p>
          </p:txBody>
        </p:sp>
      </p:grpSp>
      <p:grpSp>
        <p:nvGrpSpPr>
          <p:cNvPr id="24580" name="Agrupar 39"/>
          <p:cNvGrpSpPr>
            <a:grpSpLocks/>
          </p:cNvGrpSpPr>
          <p:nvPr/>
        </p:nvGrpSpPr>
        <p:grpSpPr bwMode="auto">
          <a:xfrm>
            <a:off x="4953000" y="990600"/>
            <a:ext cx="2160588" cy="3227388"/>
            <a:chOff x="4953000" y="990600"/>
            <a:chExt cx="2160000" cy="3226800"/>
          </a:xfrm>
        </p:grpSpPr>
        <p:sp>
          <p:nvSpPr>
            <p:cNvPr id="28" name="Arco 27"/>
            <p:cNvSpPr/>
            <p:nvPr/>
          </p:nvSpPr>
          <p:spPr bwMode="auto">
            <a:xfrm>
              <a:off x="4953000" y="2057206"/>
              <a:ext cx="2160000" cy="2160194"/>
            </a:xfrm>
            <a:prstGeom prst="arc">
              <a:avLst>
                <a:gd name="adj1" fmla="val 16200000"/>
                <a:gd name="adj2" fmla="val 1852611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24582" name="Conector recto de flecha 24"/>
            <p:cNvCxnSpPr>
              <a:cxnSpLocks noChangeShapeType="1"/>
            </p:cNvCxnSpPr>
            <p:nvPr/>
          </p:nvCxnSpPr>
          <p:spPr bwMode="auto">
            <a:xfrm rot="5400000" flipH="1" flipV="1">
              <a:off x="5119800" y="2231707"/>
              <a:ext cx="1800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83" name="Conector recto de flecha 26"/>
            <p:cNvCxnSpPr>
              <a:cxnSpLocks noChangeShapeType="1"/>
            </p:cNvCxnSpPr>
            <p:nvPr/>
          </p:nvCxnSpPr>
          <p:spPr bwMode="auto">
            <a:xfrm rot="7800000" flipH="1" flipV="1">
              <a:off x="5698124" y="2441756"/>
              <a:ext cx="1800000" cy="15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4584" name="CuadroTexto 33"/>
            <p:cNvSpPr txBox="1">
              <a:spLocks noChangeArrowheads="1"/>
            </p:cNvSpPr>
            <p:nvPr/>
          </p:nvSpPr>
          <p:spPr bwMode="auto">
            <a:xfrm>
              <a:off x="5842740" y="990600"/>
              <a:ext cx="3513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Helvetica" charset="0"/>
                  <a:ea typeface="Helvetica" charset="0"/>
                  <a:cs typeface="Helvetica" charset="0"/>
                </a:rPr>
                <a:t>N</a:t>
              </a:r>
            </a:p>
          </p:txBody>
        </p:sp>
        <p:sp>
          <p:nvSpPr>
            <p:cNvPr id="24585" name="CuadroTexto 34"/>
            <p:cNvSpPr txBox="1">
              <a:spLocks noChangeArrowheads="1"/>
            </p:cNvSpPr>
            <p:nvPr/>
          </p:nvSpPr>
          <p:spPr bwMode="auto">
            <a:xfrm>
              <a:off x="6248400" y="1752600"/>
              <a:ext cx="4003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 i="1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8"/>
          <p:cNvGrpSpPr>
            <a:grpSpLocks/>
          </p:cNvGrpSpPr>
          <p:nvPr/>
        </p:nvGrpSpPr>
        <p:grpSpPr bwMode="auto">
          <a:xfrm>
            <a:off x="2198688" y="914400"/>
            <a:ext cx="2601912" cy="2514600"/>
            <a:chOff x="1385" y="576"/>
            <a:chExt cx="1639" cy="1584"/>
          </a:xfrm>
        </p:grpSpPr>
        <p:grpSp>
          <p:nvGrpSpPr>
            <p:cNvPr id="26647" name="Group 2"/>
            <p:cNvGrpSpPr>
              <a:grpSpLocks noChangeAspect="1"/>
            </p:cNvGrpSpPr>
            <p:nvPr/>
          </p:nvGrpSpPr>
          <p:grpSpPr bwMode="auto">
            <a:xfrm rot="-2700000">
              <a:off x="1385" y="1104"/>
              <a:ext cx="227" cy="62"/>
              <a:chOff x="2880" y="2973"/>
              <a:chExt cx="1069" cy="291"/>
            </a:xfrm>
          </p:grpSpPr>
          <p:sp>
            <p:nvSpPr>
              <p:cNvPr id="26655" name="Line 3"/>
              <p:cNvSpPr>
                <a:spLocks noChangeAspect="1" noChangeShapeType="1"/>
              </p:cNvSpPr>
              <p:nvPr/>
            </p:nvSpPr>
            <p:spPr bwMode="auto">
              <a:xfrm>
                <a:off x="2880" y="3006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26656" name="Group 4"/>
              <p:cNvGrpSpPr>
                <a:grpSpLocks noChangeAspect="1"/>
              </p:cNvGrpSpPr>
              <p:nvPr/>
            </p:nvGrpSpPr>
            <p:grpSpPr bwMode="auto">
              <a:xfrm>
                <a:off x="2880" y="2973"/>
                <a:ext cx="1069" cy="148"/>
                <a:chOff x="2880" y="2973"/>
                <a:chExt cx="1069" cy="148"/>
              </a:xfrm>
            </p:grpSpPr>
            <p:sp>
              <p:nvSpPr>
                <p:cNvPr id="26660" name="Arco 5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61" name="Arco 6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6657" name="Group 7"/>
              <p:cNvGrpSpPr>
                <a:grpSpLocks noChangeAspect="1"/>
              </p:cNvGrpSpPr>
              <p:nvPr/>
            </p:nvGrpSpPr>
            <p:grpSpPr bwMode="auto">
              <a:xfrm flipV="1">
                <a:off x="2880" y="3116"/>
                <a:ext cx="1069" cy="148"/>
                <a:chOff x="2880" y="2973"/>
                <a:chExt cx="1069" cy="148"/>
              </a:xfrm>
            </p:grpSpPr>
            <p:sp>
              <p:nvSpPr>
                <p:cNvPr id="26658" name="Arco 8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59" name="Arco 9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26648" name="Line 10"/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56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9" name="Freeform 13"/>
            <p:cNvSpPr>
              <a:spLocks/>
            </p:cNvSpPr>
            <p:nvPr/>
          </p:nvSpPr>
          <p:spPr bwMode="auto">
            <a:xfrm>
              <a:off x="1872" y="1488"/>
              <a:ext cx="1152" cy="672"/>
            </a:xfrm>
            <a:custGeom>
              <a:avLst/>
              <a:gdLst>
                <a:gd name="T0" fmla="*/ 0 w 1152"/>
                <a:gd name="T1" fmla="*/ 672 h 672"/>
                <a:gd name="T2" fmla="*/ 96 w 1152"/>
                <a:gd name="T3" fmla="*/ 480 h 672"/>
                <a:gd name="T4" fmla="*/ 432 w 1152"/>
                <a:gd name="T5" fmla="*/ 480 h 672"/>
                <a:gd name="T6" fmla="*/ 480 w 1152"/>
                <a:gd name="T7" fmla="*/ 192 h 672"/>
                <a:gd name="T8" fmla="*/ 624 w 1152"/>
                <a:gd name="T9" fmla="*/ 48 h 672"/>
                <a:gd name="T10" fmla="*/ 864 w 1152"/>
                <a:gd name="T11" fmla="*/ 48 h 672"/>
                <a:gd name="T12" fmla="*/ 1152 w 1152"/>
                <a:gd name="T13" fmla="*/ 0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2"/>
                <a:gd name="T22" fmla="*/ 0 h 672"/>
                <a:gd name="T23" fmla="*/ 1152 w 1152"/>
                <a:gd name="T24" fmla="*/ 672 h 6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2" h="672">
                  <a:moveTo>
                    <a:pt x="0" y="672"/>
                  </a:moveTo>
                  <a:cubicBezTo>
                    <a:pt x="12" y="592"/>
                    <a:pt x="24" y="512"/>
                    <a:pt x="96" y="480"/>
                  </a:cubicBezTo>
                  <a:cubicBezTo>
                    <a:pt x="168" y="448"/>
                    <a:pt x="368" y="528"/>
                    <a:pt x="432" y="480"/>
                  </a:cubicBezTo>
                  <a:cubicBezTo>
                    <a:pt x="496" y="432"/>
                    <a:pt x="448" y="264"/>
                    <a:pt x="480" y="192"/>
                  </a:cubicBezTo>
                  <a:cubicBezTo>
                    <a:pt x="512" y="120"/>
                    <a:pt x="560" y="72"/>
                    <a:pt x="624" y="48"/>
                  </a:cubicBezTo>
                  <a:cubicBezTo>
                    <a:pt x="688" y="24"/>
                    <a:pt x="776" y="56"/>
                    <a:pt x="864" y="48"/>
                  </a:cubicBezTo>
                  <a:cubicBezTo>
                    <a:pt x="952" y="40"/>
                    <a:pt x="1052" y="20"/>
                    <a:pt x="1152" y="0"/>
                  </a:cubicBezTo>
                </a:path>
              </a:pathLst>
            </a:custGeom>
            <a:noFill/>
            <a:ln w="9525">
              <a:solidFill>
                <a:srgbClr val="408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50" name="Line 14"/>
            <p:cNvSpPr>
              <a:spLocks noChangeShapeType="1"/>
            </p:cNvSpPr>
            <p:nvPr/>
          </p:nvSpPr>
          <p:spPr bwMode="auto">
            <a:xfrm flipV="1">
              <a:off x="2448" y="1488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1" name="Line 15"/>
            <p:cNvSpPr>
              <a:spLocks noChangeShapeType="1"/>
            </p:cNvSpPr>
            <p:nvPr/>
          </p:nvSpPr>
          <p:spPr bwMode="auto">
            <a:xfrm>
              <a:off x="1488" y="1140"/>
              <a:ext cx="960" cy="49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2" name="Arco 16"/>
            <p:cNvSpPr>
              <a:spLocks/>
            </p:cNvSpPr>
            <p:nvPr/>
          </p:nvSpPr>
          <p:spPr bwMode="auto">
            <a:xfrm>
              <a:off x="1488" y="817"/>
              <a:ext cx="363" cy="489"/>
            </a:xfrm>
            <a:custGeom>
              <a:avLst/>
              <a:gdLst>
                <a:gd name="T0" fmla="*/ 0 w 21600"/>
                <a:gd name="T1" fmla="*/ 0 h 29121"/>
                <a:gd name="T2" fmla="*/ 0 w 21600"/>
                <a:gd name="T3" fmla="*/ 0 h 29121"/>
                <a:gd name="T4" fmla="*/ 0 w 21600"/>
                <a:gd name="T5" fmla="*/ 0 h 291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21"/>
                <a:gd name="T11" fmla="*/ 21600 w 21600"/>
                <a:gd name="T12" fmla="*/ 29121 h 29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21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167"/>
                    <a:pt x="21142" y="26714"/>
                    <a:pt x="20248" y="29121"/>
                  </a:cubicBezTo>
                </a:path>
                <a:path w="21600" h="29121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167"/>
                    <a:pt x="21142" y="26714"/>
                    <a:pt x="20248" y="2912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53" name="Line 17"/>
            <p:cNvSpPr>
              <a:spLocks noChangeShapeType="1"/>
            </p:cNvSpPr>
            <p:nvPr/>
          </p:nvSpPr>
          <p:spPr bwMode="auto">
            <a:xfrm flipV="1">
              <a:off x="2448" y="1064"/>
              <a:ext cx="0" cy="56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4" name="Arco 18"/>
            <p:cNvSpPr>
              <a:spLocks/>
            </p:cNvSpPr>
            <p:nvPr/>
          </p:nvSpPr>
          <p:spPr bwMode="auto">
            <a:xfrm>
              <a:off x="2087" y="1269"/>
              <a:ext cx="726" cy="72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600" y="-1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8350"/>
                    <a:pt x="733" y="15143"/>
                    <a:pt x="2144" y="12216"/>
                  </a:cubicBezTo>
                </a:path>
                <a:path w="43200" h="43200" stroke="0" extrusionOk="0">
                  <a:moveTo>
                    <a:pt x="21600" y="-1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8350"/>
                    <a:pt x="733" y="15143"/>
                    <a:pt x="2144" y="122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5486400" y="2873375"/>
            <a:ext cx="2767013" cy="2232025"/>
            <a:chOff x="3456" y="1810"/>
            <a:chExt cx="1743" cy="1406"/>
          </a:xfrm>
        </p:grpSpPr>
        <p:sp>
          <p:nvSpPr>
            <p:cNvPr id="26632" name="Freeform 21"/>
            <p:cNvSpPr>
              <a:spLocks/>
            </p:cNvSpPr>
            <p:nvPr/>
          </p:nvSpPr>
          <p:spPr bwMode="auto">
            <a:xfrm>
              <a:off x="3456" y="1968"/>
              <a:ext cx="1584" cy="1248"/>
            </a:xfrm>
            <a:custGeom>
              <a:avLst/>
              <a:gdLst>
                <a:gd name="T0" fmla="*/ 0 w 1584"/>
                <a:gd name="T1" fmla="*/ 1248 h 1248"/>
                <a:gd name="T2" fmla="*/ 144 w 1584"/>
                <a:gd name="T3" fmla="*/ 960 h 1248"/>
                <a:gd name="T4" fmla="*/ 432 w 1584"/>
                <a:gd name="T5" fmla="*/ 912 h 1248"/>
                <a:gd name="T6" fmla="*/ 624 w 1584"/>
                <a:gd name="T7" fmla="*/ 768 h 1248"/>
                <a:gd name="T8" fmla="*/ 768 w 1584"/>
                <a:gd name="T9" fmla="*/ 336 h 1248"/>
                <a:gd name="T10" fmla="*/ 1392 w 1584"/>
                <a:gd name="T11" fmla="*/ 144 h 1248"/>
                <a:gd name="T12" fmla="*/ 1584 w 1584"/>
                <a:gd name="T13" fmla="*/ 0 h 1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4"/>
                <a:gd name="T22" fmla="*/ 0 h 1248"/>
                <a:gd name="T23" fmla="*/ 1584 w 1584"/>
                <a:gd name="T24" fmla="*/ 1248 h 1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4" h="1248">
                  <a:moveTo>
                    <a:pt x="0" y="1248"/>
                  </a:moveTo>
                  <a:cubicBezTo>
                    <a:pt x="36" y="1132"/>
                    <a:pt x="72" y="1016"/>
                    <a:pt x="144" y="960"/>
                  </a:cubicBezTo>
                  <a:cubicBezTo>
                    <a:pt x="216" y="904"/>
                    <a:pt x="352" y="944"/>
                    <a:pt x="432" y="912"/>
                  </a:cubicBezTo>
                  <a:cubicBezTo>
                    <a:pt x="512" y="880"/>
                    <a:pt x="568" y="864"/>
                    <a:pt x="624" y="768"/>
                  </a:cubicBezTo>
                  <a:cubicBezTo>
                    <a:pt x="680" y="672"/>
                    <a:pt x="640" y="440"/>
                    <a:pt x="768" y="336"/>
                  </a:cubicBezTo>
                  <a:cubicBezTo>
                    <a:pt x="896" y="232"/>
                    <a:pt x="1256" y="200"/>
                    <a:pt x="1392" y="144"/>
                  </a:cubicBezTo>
                  <a:cubicBezTo>
                    <a:pt x="1528" y="88"/>
                    <a:pt x="1556" y="44"/>
                    <a:pt x="1584" y="0"/>
                  </a:cubicBezTo>
                </a:path>
              </a:pathLst>
            </a:custGeom>
            <a:noFill/>
            <a:ln w="9525">
              <a:solidFill>
                <a:srgbClr val="00804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3" name="Line 22"/>
            <p:cNvSpPr>
              <a:spLocks noChangeShapeType="1"/>
            </p:cNvSpPr>
            <p:nvPr/>
          </p:nvSpPr>
          <p:spPr bwMode="auto">
            <a:xfrm flipV="1">
              <a:off x="4238" y="2214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4" name="Freeform 24"/>
            <p:cNvSpPr>
              <a:spLocks/>
            </p:cNvSpPr>
            <p:nvPr/>
          </p:nvSpPr>
          <p:spPr bwMode="auto">
            <a:xfrm>
              <a:off x="4186" y="2456"/>
              <a:ext cx="1013" cy="680"/>
            </a:xfrm>
            <a:custGeom>
              <a:avLst/>
              <a:gdLst>
                <a:gd name="T0" fmla="*/ 479 w 1013"/>
                <a:gd name="T1" fmla="*/ 22 h 680"/>
                <a:gd name="T2" fmla="*/ 224 w 1013"/>
                <a:gd name="T3" fmla="*/ 43 h 680"/>
                <a:gd name="T4" fmla="*/ 76 w 1013"/>
                <a:gd name="T5" fmla="*/ 291 h 680"/>
                <a:gd name="T6" fmla="*/ 69 w 1013"/>
                <a:gd name="T7" fmla="*/ 340 h 680"/>
                <a:gd name="T8" fmla="*/ 5 w 1013"/>
                <a:gd name="T9" fmla="*/ 425 h 680"/>
                <a:gd name="T10" fmla="*/ 40 w 1013"/>
                <a:gd name="T11" fmla="*/ 553 h 680"/>
                <a:gd name="T12" fmla="*/ 132 w 1013"/>
                <a:gd name="T13" fmla="*/ 602 h 680"/>
                <a:gd name="T14" fmla="*/ 401 w 1013"/>
                <a:gd name="T15" fmla="*/ 680 h 680"/>
                <a:gd name="T16" fmla="*/ 621 w 1013"/>
                <a:gd name="T17" fmla="*/ 645 h 680"/>
                <a:gd name="T18" fmla="*/ 798 w 1013"/>
                <a:gd name="T19" fmla="*/ 517 h 680"/>
                <a:gd name="T20" fmla="*/ 911 w 1013"/>
                <a:gd name="T21" fmla="*/ 383 h 680"/>
                <a:gd name="T22" fmla="*/ 925 w 1013"/>
                <a:gd name="T23" fmla="*/ 340 h 680"/>
                <a:gd name="T24" fmla="*/ 932 w 1013"/>
                <a:gd name="T25" fmla="*/ 319 h 680"/>
                <a:gd name="T26" fmla="*/ 876 w 1013"/>
                <a:gd name="T27" fmla="*/ 0 h 680"/>
                <a:gd name="T28" fmla="*/ 550 w 1013"/>
                <a:gd name="T29" fmla="*/ 8 h 680"/>
                <a:gd name="T30" fmla="*/ 479 w 1013"/>
                <a:gd name="T31" fmla="*/ 22 h 6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3"/>
                <a:gd name="T49" fmla="*/ 0 h 680"/>
                <a:gd name="T50" fmla="*/ 1013 w 1013"/>
                <a:gd name="T51" fmla="*/ 680 h 6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3" h="680">
                  <a:moveTo>
                    <a:pt x="479" y="22"/>
                  </a:moveTo>
                  <a:cubicBezTo>
                    <a:pt x="393" y="30"/>
                    <a:pt x="308" y="29"/>
                    <a:pt x="224" y="43"/>
                  </a:cubicBezTo>
                  <a:cubicBezTo>
                    <a:pt x="135" y="72"/>
                    <a:pt x="101" y="210"/>
                    <a:pt x="76" y="291"/>
                  </a:cubicBezTo>
                  <a:cubicBezTo>
                    <a:pt x="73" y="307"/>
                    <a:pt x="75" y="324"/>
                    <a:pt x="69" y="340"/>
                  </a:cubicBezTo>
                  <a:cubicBezTo>
                    <a:pt x="55" y="373"/>
                    <a:pt x="24" y="396"/>
                    <a:pt x="5" y="425"/>
                  </a:cubicBezTo>
                  <a:cubicBezTo>
                    <a:pt x="5" y="436"/>
                    <a:pt x="0" y="540"/>
                    <a:pt x="40" y="553"/>
                  </a:cubicBezTo>
                  <a:cubicBezTo>
                    <a:pt x="73" y="563"/>
                    <a:pt x="100" y="591"/>
                    <a:pt x="132" y="602"/>
                  </a:cubicBezTo>
                  <a:cubicBezTo>
                    <a:pt x="221" y="630"/>
                    <a:pt x="308" y="661"/>
                    <a:pt x="401" y="680"/>
                  </a:cubicBezTo>
                  <a:cubicBezTo>
                    <a:pt x="498" y="674"/>
                    <a:pt x="536" y="668"/>
                    <a:pt x="621" y="645"/>
                  </a:cubicBezTo>
                  <a:cubicBezTo>
                    <a:pt x="690" y="600"/>
                    <a:pt x="735" y="568"/>
                    <a:pt x="798" y="517"/>
                  </a:cubicBezTo>
                  <a:cubicBezTo>
                    <a:pt x="828" y="466"/>
                    <a:pt x="874" y="429"/>
                    <a:pt x="911" y="383"/>
                  </a:cubicBezTo>
                  <a:cubicBezTo>
                    <a:pt x="915" y="368"/>
                    <a:pt x="920" y="354"/>
                    <a:pt x="925" y="340"/>
                  </a:cubicBezTo>
                  <a:cubicBezTo>
                    <a:pt x="927" y="332"/>
                    <a:pt x="932" y="319"/>
                    <a:pt x="932" y="319"/>
                  </a:cubicBezTo>
                  <a:cubicBezTo>
                    <a:pt x="942" y="204"/>
                    <a:pt x="1013" y="39"/>
                    <a:pt x="876" y="0"/>
                  </a:cubicBezTo>
                  <a:cubicBezTo>
                    <a:pt x="767" y="2"/>
                    <a:pt x="658" y="3"/>
                    <a:pt x="550" y="8"/>
                  </a:cubicBezTo>
                  <a:cubicBezTo>
                    <a:pt x="526" y="9"/>
                    <a:pt x="503" y="22"/>
                    <a:pt x="479" y="22"/>
                  </a:cubicBezTo>
                  <a:close/>
                </a:path>
              </a:pathLst>
            </a:custGeom>
            <a:noFill/>
            <a:ln w="6350">
              <a:solidFill>
                <a:srgbClr val="804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5" name="Freeform 25"/>
            <p:cNvSpPr>
              <a:spLocks/>
            </p:cNvSpPr>
            <p:nvPr/>
          </p:nvSpPr>
          <p:spPr bwMode="auto">
            <a:xfrm>
              <a:off x="4368" y="2640"/>
              <a:ext cx="677" cy="336"/>
            </a:xfrm>
            <a:custGeom>
              <a:avLst/>
              <a:gdLst>
                <a:gd name="T0" fmla="*/ 43 w 1013"/>
                <a:gd name="T1" fmla="*/ 0 h 680"/>
                <a:gd name="T2" fmla="*/ 20 w 1013"/>
                <a:gd name="T3" fmla="*/ 0 h 680"/>
                <a:gd name="T4" fmla="*/ 7 w 1013"/>
                <a:gd name="T5" fmla="*/ 4 h 680"/>
                <a:gd name="T6" fmla="*/ 6 w 1013"/>
                <a:gd name="T7" fmla="*/ 5 h 680"/>
                <a:gd name="T8" fmla="*/ 1 w 1013"/>
                <a:gd name="T9" fmla="*/ 6 h 680"/>
                <a:gd name="T10" fmla="*/ 3 w 1013"/>
                <a:gd name="T11" fmla="*/ 8 h 680"/>
                <a:gd name="T12" fmla="*/ 11 w 1013"/>
                <a:gd name="T13" fmla="*/ 9 h 680"/>
                <a:gd name="T14" fmla="*/ 35 w 1013"/>
                <a:gd name="T15" fmla="*/ 10 h 680"/>
                <a:gd name="T16" fmla="*/ 55 w 1013"/>
                <a:gd name="T17" fmla="*/ 9 h 680"/>
                <a:gd name="T18" fmla="*/ 71 w 1013"/>
                <a:gd name="T19" fmla="*/ 7 h 680"/>
                <a:gd name="T20" fmla="*/ 82 w 1013"/>
                <a:gd name="T21" fmla="*/ 5 h 680"/>
                <a:gd name="T22" fmla="*/ 82 w 1013"/>
                <a:gd name="T23" fmla="*/ 5 h 680"/>
                <a:gd name="T24" fmla="*/ 83 w 1013"/>
                <a:gd name="T25" fmla="*/ 4 h 680"/>
                <a:gd name="T26" fmla="*/ 78 w 1013"/>
                <a:gd name="T27" fmla="*/ 0 h 680"/>
                <a:gd name="T28" fmla="*/ 49 w 1013"/>
                <a:gd name="T29" fmla="*/ 0 h 680"/>
                <a:gd name="T30" fmla="*/ 43 w 1013"/>
                <a:gd name="T31" fmla="*/ 0 h 6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3"/>
                <a:gd name="T49" fmla="*/ 0 h 680"/>
                <a:gd name="T50" fmla="*/ 1013 w 1013"/>
                <a:gd name="T51" fmla="*/ 680 h 6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3" h="680">
                  <a:moveTo>
                    <a:pt x="479" y="22"/>
                  </a:moveTo>
                  <a:cubicBezTo>
                    <a:pt x="393" y="30"/>
                    <a:pt x="308" y="29"/>
                    <a:pt x="224" y="43"/>
                  </a:cubicBezTo>
                  <a:cubicBezTo>
                    <a:pt x="135" y="72"/>
                    <a:pt x="101" y="210"/>
                    <a:pt x="76" y="291"/>
                  </a:cubicBezTo>
                  <a:cubicBezTo>
                    <a:pt x="73" y="307"/>
                    <a:pt x="75" y="324"/>
                    <a:pt x="69" y="340"/>
                  </a:cubicBezTo>
                  <a:cubicBezTo>
                    <a:pt x="55" y="373"/>
                    <a:pt x="24" y="396"/>
                    <a:pt x="5" y="425"/>
                  </a:cubicBezTo>
                  <a:cubicBezTo>
                    <a:pt x="5" y="436"/>
                    <a:pt x="0" y="540"/>
                    <a:pt x="40" y="553"/>
                  </a:cubicBezTo>
                  <a:cubicBezTo>
                    <a:pt x="73" y="563"/>
                    <a:pt x="100" y="591"/>
                    <a:pt x="132" y="602"/>
                  </a:cubicBezTo>
                  <a:cubicBezTo>
                    <a:pt x="221" y="630"/>
                    <a:pt x="308" y="661"/>
                    <a:pt x="401" y="680"/>
                  </a:cubicBezTo>
                  <a:cubicBezTo>
                    <a:pt x="498" y="674"/>
                    <a:pt x="536" y="668"/>
                    <a:pt x="621" y="645"/>
                  </a:cubicBezTo>
                  <a:cubicBezTo>
                    <a:pt x="690" y="600"/>
                    <a:pt x="735" y="568"/>
                    <a:pt x="798" y="517"/>
                  </a:cubicBezTo>
                  <a:cubicBezTo>
                    <a:pt x="828" y="466"/>
                    <a:pt x="874" y="429"/>
                    <a:pt x="911" y="383"/>
                  </a:cubicBezTo>
                  <a:cubicBezTo>
                    <a:pt x="915" y="368"/>
                    <a:pt x="920" y="354"/>
                    <a:pt x="925" y="340"/>
                  </a:cubicBezTo>
                  <a:cubicBezTo>
                    <a:pt x="927" y="332"/>
                    <a:pt x="932" y="319"/>
                    <a:pt x="932" y="319"/>
                  </a:cubicBezTo>
                  <a:cubicBezTo>
                    <a:pt x="942" y="204"/>
                    <a:pt x="1013" y="39"/>
                    <a:pt x="876" y="0"/>
                  </a:cubicBezTo>
                  <a:cubicBezTo>
                    <a:pt x="767" y="2"/>
                    <a:pt x="658" y="3"/>
                    <a:pt x="550" y="8"/>
                  </a:cubicBezTo>
                  <a:cubicBezTo>
                    <a:pt x="526" y="9"/>
                    <a:pt x="503" y="22"/>
                    <a:pt x="479" y="22"/>
                  </a:cubicBezTo>
                  <a:close/>
                </a:path>
              </a:pathLst>
            </a:custGeom>
            <a:noFill/>
            <a:ln w="6350">
              <a:solidFill>
                <a:srgbClr val="804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6" name="Freeform 26"/>
            <p:cNvSpPr>
              <a:spLocks/>
            </p:cNvSpPr>
            <p:nvPr/>
          </p:nvSpPr>
          <p:spPr bwMode="auto">
            <a:xfrm>
              <a:off x="4512" y="2736"/>
              <a:ext cx="389" cy="144"/>
            </a:xfrm>
            <a:custGeom>
              <a:avLst/>
              <a:gdLst>
                <a:gd name="T0" fmla="*/ 2 w 1013"/>
                <a:gd name="T1" fmla="*/ 0 h 680"/>
                <a:gd name="T2" fmla="*/ 1 w 1013"/>
                <a:gd name="T3" fmla="*/ 0 h 680"/>
                <a:gd name="T4" fmla="*/ 0 w 1013"/>
                <a:gd name="T5" fmla="*/ 0 h 680"/>
                <a:gd name="T6" fmla="*/ 0 w 1013"/>
                <a:gd name="T7" fmla="*/ 0 h 680"/>
                <a:gd name="T8" fmla="*/ 0 w 1013"/>
                <a:gd name="T9" fmla="*/ 0 h 680"/>
                <a:gd name="T10" fmla="*/ 0 w 1013"/>
                <a:gd name="T11" fmla="*/ 0 h 680"/>
                <a:gd name="T12" fmla="*/ 0 w 1013"/>
                <a:gd name="T13" fmla="*/ 0 h 680"/>
                <a:gd name="T14" fmla="*/ 1 w 1013"/>
                <a:gd name="T15" fmla="*/ 0 h 680"/>
                <a:gd name="T16" fmla="*/ 2 w 1013"/>
                <a:gd name="T17" fmla="*/ 0 h 680"/>
                <a:gd name="T18" fmla="*/ 3 w 1013"/>
                <a:gd name="T19" fmla="*/ 0 h 680"/>
                <a:gd name="T20" fmla="*/ 3 w 1013"/>
                <a:gd name="T21" fmla="*/ 0 h 680"/>
                <a:gd name="T22" fmla="*/ 3 w 1013"/>
                <a:gd name="T23" fmla="*/ 0 h 680"/>
                <a:gd name="T24" fmla="*/ 3 w 1013"/>
                <a:gd name="T25" fmla="*/ 0 h 680"/>
                <a:gd name="T26" fmla="*/ 3 w 1013"/>
                <a:gd name="T27" fmla="*/ 0 h 680"/>
                <a:gd name="T28" fmla="*/ 2 w 1013"/>
                <a:gd name="T29" fmla="*/ 0 h 680"/>
                <a:gd name="T30" fmla="*/ 2 w 1013"/>
                <a:gd name="T31" fmla="*/ 0 h 6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3"/>
                <a:gd name="T49" fmla="*/ 0 h 680"/>
                <a:gd name="T50" fmla="*/ 1013 w 1013"/>
                <a:gd name="T51" fmla="*/ 680 h 6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3" h="680">
                  <a:moveTo>
                    <a:pt x="479" y="22"/>
                  </a:moveTo>
                  <a:cubicBezTo>
                    <a:pt x="393" y="30"/>
                    <a:pt x="308" y="29"/>
                    <a:pt x="224" y="43"/>
                  </a:cubicBezTo>
                  <a:cubicBezTo>
                    <a:pt x="135" y="72"/>
                    <a:pt x="101" y="210"/>
                    <a:pt x="76" y="291"/>
                  </a:cubicBezTo>
                  <a:cubicBezTo>
                    <a:pt x="73" y="307"/>
                    <a:pt x="75" y="324"/>
                    <a:pt x="69" y="340"/>
                  </a:cubicBezTo>
                  <a:cubicBezTo>
                    <a:pt x="55" y="373"/>
                    <a:pt x="24" y="396"/>
                    <a:pt x="5" y="425"/>
                  </a:cubicBezTo>
                  <a:cubicBezTo>
                    <a:pt x="5" y="436"/>
                    <a:pt x="0" y="540"/>
                    <a:pt x="40" y="553"/>
                  </a:cubicBezTo>
                  <a:cubicBezTo>
                    <a:pt x="73" y="563"/>
                    <a:pt x="100" y="591"/>
                    <a:pt x="132" y="602"/>
                  </a:cubicBezTo>
                  <a:cubicBezTo>
                    <a:pt x="221" y="630"/>
                    <a:pt x="308" y="661"/>
                    <a:pt x="401" y="680"/>
                  </a:cubicBezTo>
                  <a:cubicBezTo>
                    <a:pt x="498" y="674"/>
                    <a:pt x="536" y="668"/>
                    <a:pt x="621" y="645"/>
                  </a:cubicBezTo>
                  <a:cubicBezTo>
                    <a:pt x="690" y="600"/>
                    <a:pt x="735" y="568"/>
                    <a:pt x="798" y="517"/>
                  </a:cubicBezTo>
                  <a:cubicBezTo>
                    <a:pt x="828" y="466"/>
                    <a:pt x="874" y="429"/>
                    <a:pt x="911" y="383"/>
                  </a:cubicBezTo>
                  <a:cubicBezTo>
                    <a:pt x="915" y="368"/>
                    <a:pt x="920" y="354"/>
                    <a:pt x="925" y="340"/>
                  </a:cubicBezTo>
                  <a:cubicBezTo>
                    <a:pt x="927" y="332"/>
                    <a:pt x="932" y="319"/>
                    <a:pt x="932" y="319"/>
                  </a:cubicBezTo>
                  <a:cubicBezTo>
                    <a:pt x="942" y="204"/>
                    <a:pt x="1013" y="39"/>
                    <a:pt x="876" y="0"/>
                  </a:cubicBezTo>
                  <a:cubicBezTo>
                    <a:pt x="767" y="2"/>
                    <a:pt x="658" y="3"/>
                    <a:pt x="550" y="8"/>
                  </a:cubicBezTo>
                  <a:cubicBezTo>
                    <a:pt x="526" y="9"/>
                    <a:pt x="503" y="22"/>
                    <a:pt x="479" y="22"/>
                  </a:cubicBezTo>
                  <a:close/>
                </a:path>
              </a:pathLst>
            </a:custGeom>
            <a:noFill/>
            <a:ln w="6350">
              <a:solidFill>
                <a:srgbClr val="804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7" name="AutoShape 27"/>
            <p:cNvSpPr>
              <a:spLocks noChangeArrowheads="1"/>
            </p:cNvSpPr>
            <p:nvPr/>
          </p:nvSpPr>
          <p:spPr bwMode="auto">
            <a:xfrm>
              <a:off x="4656" y="2757"/>
              <a:ext cx="91" cy="91"/>
            </a:xfrm>
            <a:prstGeom prst="triangle">
              <a:avLst>
                <a:gd name="adj" fmla="val 50000"/>
              </a:avLst>
            </a:prstGeom>
            <a:noFill/>
            <a:ln w="6350">
              <a:solidFill>
                <a:srgbClr val="804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38" name="Line 29"/>
            <p:cNvSpPr>
              <a:spLocks noChangeShapeType="1"/>
            </p:cNvSpPr>
            <p:nvPr/>
          </p:nvSpPr>
          <p:spPr bwMode="auto">
            <a:xfrm>
              <a:off x="3744" y="1872"/>
              <a:ext cx="960" cy="93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26639" name="Group 30"/>
            <p:cNvGrpSpPr>
              <a:grpSpLocks noChangeAspect="1"/>
            </p:cNvGrpSpPr>
            <p:nvPr/>
          </p:nvGrpSpPr>
          <p:grpSpPr bwMode="auto">
            <a:xfrm rot="-2700000">
              <a:off x="3630" y="1810"/>
              <a:ext cx="227" cy="62"/>
              <a:chOff x="2880" y="2973"/>
              <a:chExt cx="1069" cy="291"/>
            </a:xfrm>
          </p:grpSpPr>
          <p:sp>
            <p:nvSpPr>
              <p:cNvPr id="26640" name="Line 31"/>
              <p:cNvSpPr>
                <a:spLocks noChangeAspect="1" noChangeShapeType="1"/>
              </p:cNvSpPr>
              <p:nvPr/>
            </p:nvSpPr>
            <p:spPr bwMode="auto">
              <a:xfrm>
                <a:off x="2880" y="3006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26641" name="Group 32"/>
              <p:cNvGrpSpPr>
                <a:grpSpLocks noChangeAspect="1"/>
              </p:cNvGrpSpPr>
              <p:nvPr/>
            </p:nvGrpSpPr>
            <p:grpSpPr bwMode="auto">
              <a:xfrm>
                <a:off x="2880" y="2973"/>
                <a:ext cx="1069" cy="148"/>
                <a:chOff x="2880" y="2973"/>
                <a:chExt cx="1069" cy="148"/>
              </a:xfrm>
            </p:grpSpPr>
            <p:sp>
              <p:nvSpPr>
                <p:cNvPr id="26645" name="Arco 33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46" name="Arco 34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6642" name="Group 35"/>
              <p:cNvGrpSpPr>
                <a:grpSpLocks noChangeAspect="1"/>
              </p:cNvGrpSpPr>
              <p:nvPr/>
            </p:nvGrpSpPr>
            <p:grpSpPr bwMode="auto">
              <a:xfrm flipV="1">
                <a:off x="2880" y="3116"/>
                <a:ext cx="1069" cy="148"/>
                <a:chOff x="2880" y="2973"/>
                <a:chExt cx="1069" cy="148"/>
              </a:xfrm>
            </p:grpSpPr>
            <p:sp>
              <p:nvSpPr>
                <p:cNvPr id="26643" name="Arco 36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6644" name="Arco 37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6628" name="Group 47"/>
          <p:cNvGrpSpPr>
            <a:grpSpLocks/>
          </p:cNvGrpSpPr>
          <p:nvPr/>
        </p:nvGrpSpPr>
        <p:grpSpPr bwMode="auto">
          <a:xfrm>
            <a:off x="5105400" y="914400"/>
            <a:ext cx="3505200" cy="1100138"/>
            <a:chOff x="3216" y="576"/>
            <a:chExt cx="2208" cy="693"/>
          </a:xfrm>
        </p:grpSpPr>
        <p:sp>
          <p:nvSpPr>
            <p:cNvPr id="26629" name="Line 41"/>
            <p:cNvSpPr>
              <a:spLocks noChangeShapeType="1"/>
            </p:cNvSpPr>
            <p:nvPr/>
          </p:nvSpPr>
          <p:spPr bwMode="auto">
            <a:xfrm flipV="1">
              <a:off x="3216" y="1258"/>
              <a:ext cx="2208" cy="11"/>
            </a:xfrm>
            <a:prstGeom prst="line">
              <a:avLst/>
            </a:prstGeom>
            <a:noFill/>
            <a:ln w="9525">
              <a:solidFill>
                <a:srgbClr val="804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0" name="Line 42"/>
            <p:cNvSpPr>
              <a:spLocks noChangeShapeType="1"/>
            </p:cNvSpPr>
            <p:nvPr/>
          </p:nvSpPr>
          <p:spPr bwMode="auto">
            <a:xfrm flipV="1">
              <a:off x="4224" y="912"/>
              <a:ext cx="0" cy="35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1" name="Line 43"/>
            <p:cNvSpPr>
              <a:spLocks noChangeShapeType="1"/>
            </p:cNvSpPr>
            <p:nvPr/>
          </p:nvSpPr>
          <p:spPr bwMode="auto">
            <a:xfrm flipV="1">
              <a:off x="4224" y="57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1"/>
          <p:cNvGrpSpPr>
            <a:grpSpLocks/>
          </p:cNvGrpSpPr>
          <p:nvPr/>
        </p:nvGrpSpPr>
        <p:grpSpPr bwMode="auto">
          <a:xfrm>
            <a:off x="2198688" y="990600"/>
            <a:ext cx="2601912" cy="2438400"/>
            <a:chOff x="1385" y="624"/>
            <a:chExt cx="1639" cy="1536"/>
          </a:xfrm>
        </p:grpSpPr>
        <p:grpSp>
          <p:nvGrpSpPr>
            <p:cNvPr id="27666" name="Group 3"/>
            <p:cNvGrpSpPr>
              <a:grpSpLocks noChangeAspect="1"/>
            </p:cNvGrpSpPr>
            <p:nvPr/>
          </p:nvGrpSpPr>
          <p:grpSpPr bwMode="auto">
            <a:xfrm rot="-2700000">
              <a:off x="1385" y="1104"/>
              <a:ext cx="227" cy="62"/>
              <a:chOff x="2880" y="2973"/>
              <a:chExt cx="1069" cy="291"/>
            </a:xfrm>
          </p:grpSpPr>
          <p:sp>
            <p:nvSpPr>
              <p:cNvPr id="27675" name="Line 4"/>
              <p:cNvSpPr>
                <a:spLocks noChangeAspect="1" noChangeShapeType="1"/>
              </p:cNvSpPr>
              <p:nvPr/>
            </p:nvSpPr>
            <p:spPr bwMode="auto">
              <a:xfrm>
                <a:off x="2880" y="3006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27676" name="Group 5"/>
              <p:cNvGrpSpPr>
                <a:grpSpLocks noChangeAspect="1"/>
              </p:cNvGrpSpPr>
              <p:nvPr/>
            </p:nvGrpSpPr>
            <p:grpSpPr bwMode="auto">
              <a:xfrm>
                <a:off x="2880" y="2973"/>
                <a:ext cx="1069" cy="148"/>
                <a:chOff x="2880" y="2973"/>
                <a:chExt cx="1069" cy="148"/>
              </a:xfrm>
            </p:grpSpPr>
            <p:sp>
              <p:nvSpPr>
                <p:cNvPr id="27680" name="Arco 6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81" name="Arco 7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7677" name="Group 8"/>
              <p:cNvGrpSpPr>
                <a:grpSpLocks noChangeAspect="1"/>
              </p:cNvGrpSpPr>
              <p:nvPr/>
            </p:nvGrpSpPr>
            <p:grpSpPr bwMode="auto">
              <a:xfrm flipV="1">
                <a:off x="2880" y="3116"/>
                <a:ext cx="1069" cy="148"/>
                <a:chOff x="2880" y="2973"/>
                <a:chExt cx="1069" cy="148"/>
              </a:xfrm>
            </p:grpSpPr>
            <p:sp>
              <p:nvSpPr>
                <p:cNvPr id="27678" name="Arco 9"/>
                <p:cNvSpPr>
                  <a:spLocks noChangeAspect="1"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79" name="Arco 10"/>
                <p:cNvSpPr>
                  <a:spLocks noChangeAspect="1"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27667" name="Line 11"/>
            <p:cNvSpPr>
              <a:spLocks noChangeShapeType="1"/>
            </p:cNvSpPr>
            <p:nvPr/>
          </p:nvSpPr>
          <p:spPr bwMode="auto">
            <a:xfrm flipV="1">
              <a:off x="1488" y="720"/>
              <a:ext cx="384" cy="42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68" name="Freeform 12"/>
            <p:cNvSpPr>
              <a:spLocks/>
            </p:cNvSpPr>
            <p:nvPr/>
          </p:nvSpPr>
          <p:spPr bwMode="auto">
            <a:xfrm>
              <a:off x="1872" y="1488"/>
              <a:ext cx="1152" cy="672"/>
            </a:xfrm>
            <a:custGeom>
              <a:avLst/>
              <a:gdLst>
                <a:gd name="T0" fmla="*/ 0 w 1152"/>
                <a:gd name="T1" fmla="*/ 672 h 672"/>
                <a:gd name="T2" fmla="*/ 96 w 1152"/>
                <a:gd name="T3" fmla="*/ 480 h 672"/>
                <a:gd name="T4" fmla="*/ 432 w 1152"/>
                <a:gd name="T5" fmla="*/ 480 h 672"/>
                <a:gd name="T6" fmla="*/ 480 w 1152"/>
                <a:gd name="T7" fmla="*/ 192 h 672"/>
                <a:gd name="T8" fmla="*/ 624 w 1152"/>
                <a:gd name="T9" fmla="*/ 48 h 672"/>
                <a:gd name="T10" fmla="*/ 864 w 1152"/>
                <a:gd name="T11" fmla="*/ 48 h 672"/>
                <a:gd name="T12" fmla="*/ 1152 w 1152"/>
                <a:gd name="T13" fmla="*/ 0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2"/>
                <a:gd name="T22" fmla="*/ 0 h 672"/>
                <a:gd name="T23" fmla="*/ 1152 w 1152"/>
                <a:gd name="T24" fmla="*/ 672 h 6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2" h="672">
                  <a:moveTo>
                    <a:pt x="0" y="672"/>
                  </a:moveTo>
                  <a:cubicBezTo>
                    <a:pt x="12" y="592"/>
                    <a:pt x="24" y="512"/>
                    <a:pt x="96" y="480"/>
                  </a:cubicBezTo>
                  <a:cubicBezTo>
                    <a:pt x="168" y="448"/>
                    <a:pt x="368" y="528"/>
                    <a:pt x="432" y="480"/>
                  </a:cubicBezTo>
                  <a:cubicBezTo>
                    <a:pt x="496" y="432"/>
                    <a:pt x="448" y="264"/>
                    <a:pt x="480" y="192"/>
                  </a:cubicBezTo>
                  <a:cubicBezTo>
                    <a:pt x="512" y="120"/>
                    <a:pt x="560" y="72"/>
                    <a:pt x="624" y="48"/>
                  </a:cubicBezTo>
                  <a:cubicBezTo>
                    <a:pt x="688" y="24"/>
                    <a:pt x="776" y="56"/>
                    <a:pt x="864" y="48"/>
                  </a:cubicBezTo>
                  <a:cubicBezTo>
                    <a:pt x="952" y="40"/>
                    <a:pt x="1052" y="20"/>
                    <a:pt x="1152" y="0"/>
                  </a:cubicBezTo>
                </a:path>
              </a:pathLst>
            </a:custGeom>
            <a:noFill/>
            <a:ln w="9525">
              <a:solidFill>
                <a:srgbClr val="408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69" name="Line 13"/>
            <p:cNvSpPr>
              <a:spLocks noChangeShapeType="1"/>
            </p:cNvSpPr>
            <p:nvPr/>
          </p:nvSpPr>
          <p:spPr bwMode="auto">
            <a:xfrm flipV="1">
              <a:off x="2448" y="1488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70" name="Line 14"/>
            <p:cNvSpPr>
              <a:spLocks noChangeShapeType="1"/>
            </p:cNvSpPr>
            <p:nvPr/>
          </p:nvSpPr>
          <p:spPr bwMode="auto">
            <a:xfrm>
              <a:off x="1488" y="1140"/>
              <a:ext cx="960" cy="49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71" name="Arco 15"/>
            <p:cNvSpPr>
              <a:spLocks/>
            </p:cNvSpPr>
            <p:nvPr/>
          </p:nvSpPr>
          <p:spPr bwMode="auto">
            <a:xfrm>
              <a:off x="1488" y="882"/>
              <a:ext cx="363" cy="423"/>
            </a:xfrm>
            <a:custGeom>
              <a:avLst/>
              <a:gdLst>
                <a:gd name="T0" fmla="*/ 0 w 21600"/>
                <a:gd name="T1" fmla="*/ 0 h 25167"/>
                <a:gd name="T2" fmla="*/ 0 w 21600"/>
                <a:gd name="T3" fmla="*/ 0 h 25167"/>
                <a:gd name="T4" fmla="*/ 0 w 21600"/>
                <a:gd name="T5" fmla="*/ 0 h 2516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167"/>
                <a:gd name="T11" fmla="*/ 21600 w 21600"/>
                <a:gd name="T12" fmla="*/ 25167 h 25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167" fill="none" extrusionOk="0">
                  <a:moveTo>
                    <a:pt x="14386" y="-1"/>
                  </a:moveTo>
                  <a:cubicBezTo>
                    <a:pt x="18976" y="4097"/>
                    <a:pt x="21600" y="9958"/>
                    <a:pt x="21600" y="16111"/>
                  </a:cubicBezTo>
                  <a:cubicBezTo>
                    <a:pt x="21600" y="19238"/>
                    <a:pt x="20920" y="22328"/>
                    <a:pt x="19609" y="25167"/>
                  </a:cubicBezTo>
                </a:path>
                <a:path w="21600" h="25167" stroke="0" extrusionOk="0">
                  <a:moveTo>
                    <a:pt x="14386" y="-1"/>
                  </a:moveTo>
                  <a:cubicBezTo>
                    <a:pt x="18976" y="4097"/>
                    <a:pt x="21600" y="9958"/>
                    <a:pt x="21600" y="16111"/>
                  </a:cubicBezTo>
                  <a:cubicBezTo>
                    <a:pt x="21600" y="19238"/>
                    <a:pt x="20920" y="22328"/>
                    <a:pt x="19609" y="25167"/>
                  </a:cubicBezTo>
                  <a:lnTo>
                    <a:pt x="0" y="16111"/>
                  </a:lnTo>
                  <a:close/>
                </a:path>
              </a:pathLst>
            </a:cu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72" name="Line 16"/>
            <p:cNvSpPr>
              <a:spLocks noChangeShapeType="1"/>
            </p:cNvSpPr>
            <p:nvPr/>
          </p:nvSpPr>
          <p:spPr bwMode="auto">
            <a:xfrm flipV="1">
              <a:off x="2448" y="1064"/>
              <a:ext cx="0" cy="56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73" name="Line 19"/>
            <p:cNvSpPr>
              <a:spLocks noChangeShapeType="1"/>
            </p:cNvSpPr>
            <p:nvPr/>
          </p:nvSpPr>
          <p:spPr bwMode="auto">
            <a:xfrm flipV="1">
              <a:off x="1488" y="624"/>
              <a:ext cx="0" cy="5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74" name="Arco 20"/>
            <p:cNvSpPr>
              <a:spLocks/>
            </p:cNvSpPr>
            <p:nvPr/>
          </p:nvSpPr>
          <p:spPr bwMode="auto">
            <a:xfrm>
              <a:off x="1488" y="791"/>
              <a:ext cx="237" cy="363"/>
            </a:xfrm>
            <a:custGeom>
              <a:avLst/>
              <a:gdLst>
                <a:gd name="T0" fmla="*/ 0 w 14167"/>
                <a:gd name="T1" fmla="*/ 0 h 21600"/>
                <a:gd name="T2" fmla="*/ 0 w 14167"/>
                <a:gd name="T3" fmla="*/ 0 h 21600"/>
                <a:gd name="T4" fmla="*/ 0 w 14167"/>
                <a:gd name="T5" fmla="*/ 0 h 21600"/>
                <a:gd name="T6" fmla="*/ 0 60000 65536"/>
                <a:gd name="T7" fmla="*/ 0 60000 65536"/>
                <a:gd name="T8" fmla="*/ 0 60000 65536"/>
                <a:gd name="T9" fmla="*/ 0 w 14167"/>
                <a:gd name="T10" fmla="*/ 0 h 21600"/>
                <a:gd name="T11" fmla="*/ 14167 w 1416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67" h="21600" fill="none" extrusionOk="0">
                  <a:moveTo>
                    <a:pt x="-1" y="1"/>
                  </a:moveTo>
                  <a:cubicBezTo>
                    <a:pt x="83" y="0"/>
                    <a:pt x="167" y="-1"/>
                    <a:pt x="251" y="-1"/>
                  </a:cubicBezTo>
                  <a:cubicBezTo>
                    <a:pt x="5343" y="-1"/>
                    <a:pt x="10272" y="1799"/>
                    <a:pt x="14167" y="5080"/>
                  </a:cubicBezTo>
                </a:path>
                <a:path w="14167" h="21600" stroke="0" extrusionOk="0">
                  <a:moveTo>
                    <a:pt x="-1" y="1"/>
                  </a:moveTo>
                  <a:cubicBezTo>
                    <a:pt x="83" y="0"/>
                    <a:pt x="167" y="-1"/>
                    <a:pt x="251" y="-1"/>
                  </a:cubicBezTo>
                  <a:cubicBezTo>
                    <a:pt x="5343" y="-1"/>
                    <a:pt x="10272" y="1799"/>
                    <a:pt x="14167" y="5080"/>
                  </a:cubicBezTo>
                  <a:lnTo>
                    <a:pt x="251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651" name="Group 37"/>
          <p:cNvGrpSpPr>
            <a:grpSpLocks/>
          </p:cNvGrpSpPr>
          <p:nvPr/>
        </p:nvGrpSpPr>
        <p:grpSpPr bwMode="auto">
          <a:xfrm>
            <a:off x="5791200" y="2862263"/>
            <a:ext cx="1600200" cy="1990725"/>
            <a:chOff x="3648" y="1803"/>
            <a:chExt cx="1008" cy="1254"/>
          </a:xfrm>
        </p:grpSpPr>
        <p:grpSp>
          <p:nvGrpSpPr>
            <p:cNvPr id="27652" name="Group 22"/>
            <p:cNvGrpSpPr>
              <a:grpSpLocks noChangeAspect="1"/>
            </p:cNvGrpSpPr>
            <p:nvPr/>
          </p:nvGrpSpPr>
          <p:grpSpPr bwMode="auto">
            <a:xfrm rot="-2913602">
              <a:off x="3497" y="2793"/>
              <a:ext cx="415" cy="113"/>
              <a:chOff x="2880" y="2973"/>
              <a:chExt cx="1069" cy="291"/>
            </a:xfrm>
          </p:grpSpPr>
          <p:sp>
            <p:nvSpPr>
              <p:cNvPr id="27659" name="Line 23"/>
              <p:cNvSpPr>
                <a:spLocks noChangeShapeType="1"/>
              </p:cNvSpPr>
              <p:nvPr/>
            </p:nvSpPr>
            <p:spPr bwMode="auto">
              <a:xfrm>
                <a:off x="2880" y="3006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27660" name="Group 24"/>
              <p:cNvGrpSpPr>
                <a:grpSpLocks/>
              </p:cNvGrpSpPr>
              <p:nvPr/>
            </p:nvGrpSpPr>
            <p:grpSpPr bwMode="auto">
              <a:xfrm>
                <a:off x="2880" y="2973"/>
                <a:ext cx="1069" cy="148"/>
                <a:chOff x="2880" y="2973"/>
                <a:chExt cx="1069" cy="148"/>
              </a:xfrm>
            </p:grpSpPr>
            <p:sp>
              <p:nvSpPr>
                <p:cNvPr id="27664" name="Arco 25"/>
                <p:cNvSpPr>
                  <a:spLocks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65" name="Arco 26"/>
                <p:cNvSpPr>
                  <a:spLocks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7661" name="Group 27"/>
              <p:cNvGrpSpPr>
                <a:grpSpLocks/>
              </p:cNvGrpSpPr>
              <p:nvPr/>
            </p:nvGrpSpPr>
            <p:grpSpPr bwMode="auto">
              <a:xfrm flipV="1">
                <a:off x="2880" y="3116"/>
                <a:ext cx="1069" cy="148"/>
                <a:chOff x="2880" y="2973"/>
                <a:chExt cx="1069" cy="148"/>
              </a:xfrm>
            </p:grpSpPr>
            <p:sp>
              <p:nvSpPr>
                <p:cNvPr id="27662" name="Arco 28"/>
                <p:cNvSpPr>
                  <a:spLocks/>
                </p:cNvSpPr>
                <p:nvPr/>
              </p:nvSpPr>
              <p:spPr bwMode="auto">
                <a:xfrm>
                  <a:off x="3034" y="2974"/>
                  <a:ext cx="915" cy="147"/>
                </a:xfrm>
                <a:custGeom>
                  <a:avLst/>
                  <a:gdLst>
                    <a:gd name="T0" fmla="*/ 0 w 21671"/>
                    <a:gd name="T1" fmla="*/ 0 h 21600"/>
                    <a:gd name="T2" fmla="*/ 0 w 21671"/>
                    <a:gd name="T3" fmla="*/ 0 h 21600"/>
                    <a:gd name="T4" fmla="*/ 0 w 2167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1"/>
                    <a:gd name="T10" fmla="*/ 0 h 21600"/>
                    <a:gd name="T11" fmla="*/ 21671 w 2167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1" h="21600" fill="none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</a:path>
                    <a:path w="21671" h="21600" stroke="0" extrusionOk="0">
                      <a:moveTo>
                        <a:pt x="-1" y="0"/>
                      </a:moveTo>
                      <a:cubicBezTo>
                        <a:pt x="23" y="0"/>
                        <a:pt x="47" y="-1"/>
                        <a:pt x="71" y="-1"/>
                      </a:cubicBezTo>
                      <a:cubicBezTo>
                        <a:pt x="12000" y="-1"/>
                        <a:pt x="21671" y="9670"/>
                        <a:pt x="21671" y="21600"/>
                      </a:cubicBezTo>
                      <a:lnTo>
                        <a:pt x="7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63" name="Arco 29"/>
                <p:cNvSpPr>
                  <a:spLocks/>
                </p:cNvSpPr>
                <p:nvPr/>
              </p:nvSpPr>
              <p:spPr bwMode="auto">
                <a:xfrm flipH="1">
                  <a:off x="2880" y="2973"/>
                  <a:ext cx="158" cy="66"/>
                </a:xfrm>
                <a:custGeom>
                  <a:avLst/>
                  <a:gdLst>
                    <a:gd name="T0" fmla="*/ 0 w 17795"/>
                    <a:gd name="T1" fmla="*/ 0 h 21600"/>
                    <a:gd name="T2" fmla="*/ 0 w 17795"/>
                    <a:gd name="T3" fmla="*/ 0 h 21600"/>
                    <a:gd name="T4" fmla="*/ 0 w 177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795"/>
                    <a:gd name="T10" fmla="*/ 0 h 21600"/>
                    <a:gd name="T11" fmla="*/ 17795 w 177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95" h="21600" fill="none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</a:path>
                    <a:path w="17795" h="21600" stroke="0" extrusionOk="0">
                      <a:moveTo>
                        <a:pt x="0" y="-1"/>
                      </a:moveTo>
                      <a:cubicBezTo>
                        <a:pt x="7110" y="-1"/>
                        <a:pt x="13765" y="3499"/>
                        <a:pt x="17795" y="9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27653" name="Line 30"/>
            <p:cNvSpPr>
              <a:spLocks noChangeShapeType="1"/>
            </p:cNvSpPr>
            <p:nvPr/>
          </p:nvSpPr>
          <p:spPr bwMode="auto">
            <a:xfrm flipV="1">
              <a:off x="3674" y="1803"/>
              <a:ext cx="1" cy="10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54" name="Line 31"/>
            <p:cNvSpPr>
              <a:spLocks noChangeShapeType="1"/>
            </p:cNvSpPr>
            <p:nvPr/>
          </p:nvSpPr>
          <p:spPr bwMode="auto">
            <a:xfrm flipV="1">
              <a:off x="3674" y="2064"/>
              <a:ext cx="790" cy="8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55" name="Line 32"/>
            <p:cNvSpPr>
              <a:spLocks noChangeShapeType="1"/>
            </p:cNvSpPr>
            <p:nvPr/>
          </p:nvSpPr>
          <p:spPr bwMode="auto">
            <a:xfrm flipV="1">
              <a:off x="3674" y="2286"/>
              <a:ext cx="982" cy="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56" name="Arco 33"/>
            <p:cNvSpPr>
              <a:spLocks/>
            </p:cNvSpPr>
            <p:nvPr/>
          </p:nvSpPr>
          <p:spPr bwMode="auto">
            <a:xfrm>
              <a:off x="3674" y="2288"/>
              <a:ext cx="408" cy="588"/>
            </a:xfrm>
            <a:custGeom>
              <a:avLst/>
              <a:gdLst>
                <a:gd name="T0" fmla="*/ 0 w 15006"/>
                <a:gd name="T1" fmla="*/ 0 h 21600"/>
                <a:gd name="T2" fmla="*/ 0 w 15006"/>
                <a:gd name="T3" fmla="*/ 0 h 21600"/>
                <a:gd name="T4" fmla="*/ 0 w 15006"/>
                <a:gd name="T5" fmla="*/ 0 h 21600"/>
                <a:gd name="T6" fmla="*/ 0 60000 65536"/>
                <a:gd name="T7" fmla="*/ 0 60000 65536"/>
                <a:gd name="T8" fmla="*/ 0 60000 65536"/>
                <a:gd name="T9" fmla="*/ 0 w 15006"/>
                <a:gd name="T10" fmla="*/ 0 h 21600"/>
                <a:gd name="T11" fmla="*/ 15006 w 150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06" h="21600" fill="none" extrusionOk="0">
                  <a:moveTo>
                    <a:pt x="0" y="-1"/>
                  </a:moveTo>
                  <a:cubicBezTo>
                    <a:pt x="5598" y="-1"/>
                    <a:pt x="10979" y="2174"/>
                    <a:pt x="15006" y="6063"/>
                  </a:cubicBezTo>
                </a:path>
                <a:path w="15006" h="21600" stroke="0" extrusionOk="0">
                  <a:moveTo>
                    <a:pt x="0" y="-1"/>
                  </a:moveTo>
                  <a:cubicBezTo>
                    <a:pt x="5598" y="-1"/>
                    <a:pt x="10979" y="2174"/>
                    <a:pt x="15006" y="606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57" name="Arco 34"/>
            <p:cNvSpPr>
              <a:spLocks/>
            </p:cNvSpPr>
            <p:nvPr/>
          </p:nvSpPr>
          <p:spPr bwMode="auto">
            <a:xfrm>
              <a:off x="3674" y="2458"/>
              <a:ext cx="502" cy="419"/>
            </a:xfrm>
            <a:custGeom>
              <a:avLst/>
              <a:gdLst>
                <a:gd name="T0" fmla="*/ 0 w 18454"/>
                <a:gd name="T1" fmla="*/ 0 h 15414"/>
                <a:gd name="T2" fmla="*/ 0 w 18454"/>
                <a:gd name="T3" fmla="*/ 0 h 15414"/>
                <a:gd name="T4" fmla="*/ 0 w 18454"/>
                <a:gd name="T5" fmla="*/ 0 h 15414"/>
                <a:gd name="T6" fmla="*/ 0 60000 65536"/>
                <a:gd name="T7" fmla="*/ 0 60000 65536"/>
                <a:gd name="T8" fmla="*/ 0 60000 65536"/>
                <a:gd name="T9" fmla="*/ 0 w 18454"/>
                <a:gd name="T10" fmla="*/ 0 h 15414"/>
                <a:gd name="T11" fmla="*/ 18454 w 18454"/>
                <a:gd name="T12" fmla="*/ 15414 h 154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54" h="15414" fill="none" extrusionOk="0">
                  <a:moveTo>
                    <a:pt x="15131" y="-1"/>
                  </a:moveTo>
                  <a:cubicBezTo>
                    <a:pt x="16408" y="1253"/>
                    <a:pt x="17524" y="2660"/>
                    <a:pt x="18454" y="4189"/>
                  </a:cubicBezTo>
                </a:path>
                <a:path w="18454" h="15414" stroke="0" extrusionOk="0">
                  <a:moveTo>
                    <a:pt x="15131" y="-1"/>
                  </a:moveTo>
                  <a:cubicBezTo>
                    <a:pt x="16408" y="1253"/>
                    <a:pt x="17524" y="2660"/>
                    <a:pt x="18454" y="4189"/>
                  </a:cubicBezTo>
                  <a:lnTo>
                    <a:pt x="0" y="15414"/>
                  </a:lnTo>
                  <a:close/>
                </a:path>
              </a:pathLst>
            </a:custGeom>
            <a:noFill/>
            <a:ln w="6350">
              <a:solidFill>
                <a:srgbClr val="008040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58" name="Arco 35"/>
            <p:cNvSpPr>
              <a:spLocks noChangeAspect="1"/>
            </p:cNvSpPr>
            <p:nvPr/>
          </p:nvSpPr>
          <p:spPr bwMode="auto">
            <a:xfrm>
              <a:off x="3674" y="2059"/>
              <a:ext cx="695" cy="816"/>
            </a:xfrm>
            <a:custGeom>
              <a:avLst/>
              <a:gdLst>
                <a:gd name="T0" fmla="*/ 0 w 18411"/>
                <a:gd name="T1" fmla="*/ 0 h 21600"/>
                <a:gd name="T2" fmla="*/ 0 w 18411"/>
                <a:gd name="T3" fmla="*/ 0 h 21600"/>
                <a:gd name="T4" fmla="*/ 0 w 1841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411"/>
                <a:gd name="T10" fmla="*/ 0 h 21600"/>
                <a:gd name="T11" fmla="*/ 18411 w 184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11" h="21600" fill="none" extrusionOk="0">
                  <a:moveTo>
                    <a:pt x="0" y="-1"/>
                  </a:moveTo>
                  <a:cubicBezTo>
                    <a:pt x="7511" y="-1"/>
                    <a:pt x="14483" y="3902"/>
                    <a:pt x="18411" y="10304"/>
                  </a:cubicBezTo>
                </a:path>
                <a:path w="18411" h="21600" stroke="0" extrusionOk="0">
                  <a:moveTo>
                    <a:pt x="0" y="-1"/>
                  </a:moveTo>
                  <a:cubicBezTo>
                    <a:pt x="7511" y="-1"/>
                    <a:pt x="14483" y="3902"/>
                    <a:pt x="18411" y="103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5"/>
          <p:cNvGrpSpPr/>
          <p:nvPr/>
        </p:nvGrpSpPr>
        <p:grpSpPr>
          <a:xfrm>
            <a:off x="1555518" y="1086249"/>
            <a:ext cx="144000" cy="144000"/>
            <a:chOff x="1554724" y="789849"/>
            <a:chExt cx="144000" cy="144000"/>
          </a:xfrm>
        </p:grpSpPr>
        <p:cxnSp>
          <p:nvCxnSpPr>
            <p:cNvPr id="7" name="Conector recto 6"/>
            <p:cNvCxnSpPr/>
            <p:nvPr/>
          </p:nvCxnSpPr>
          <p:spPr bwMode="auto">
            <a:xfrm rot="5400000">
              <a:off x="1554724" y="861055"/>
              <a:ext cx="144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ector recto 7"/>
            <p:cNvCxnSpPr/>
            <p:nvPr/>
          </p:nvCxnSpPr>
          <p:spPr bwMode="auto">
            <a:xfrm rot="10800000">
              <a:off x="1554724" y="861055"/>
              <a:ext cx="144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Agrupar 12"/>
          <p:cNvGrpSpPr/>
          <p:nvPr/>
        </p:nvGrpSpPr>
        <p:grpSpPr>
          <a:xfrm>
            <a:off x="1554724" y="789849"/>
            <a:ext cx="153193" cy="144000"/>
            <a:chOff x="1554724" y="789849"/>
            <a:chExt cx="153193" cy="144000"/>
          </a:xfrm>
        </p:grpSpPr>
        <p:grpSp>
          <p:nvGrpSpPr>
            <p:cNvPr id="6" name="Agrupar 4"/>
            <p:cNvGrpSpPr/>
            <p:nvPr/>
          </p:nvGrpSpPr>
          <p:grpSpPr>
            <a:xfrm>
              <a:off x="1554724" y="789849"/>
              <a:ext cx="144000" cy="144000"/>
              <a:chOff x="1554724" y="789849"/>
              <a:chExt cx="144000" cy="144000"/>
            </a:xfrm>
          </p:grpSpPr>
          <p:cxnSp>
            <p:nvCxnSpPr>
              <p:cNvPr id="3" name="Conector recto 2"/>
              <p:cNvCxnSpPr/>
              <p:nvPr/>
            </p:nvCxnSpPr>
            <p:spPr bwMode="auto">
              <a:xfrm rot="5400000">
                <a:off x="1554724" y="861055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" name="Conector recto 3"/>
              <p:cNvCxnSpPr/>
              <p:nvPr/>
            </p:nvCxnSpPr>
            <p:spPr bwMode="auto">
              <a:xfrm rot="10800000">
                <a:off x="1554724" y="861055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Elipse 8"/>
            <p:cNvSpPr>
              <a:spLocks noChangeAspect="1"/>
            </p:cNvSpPr>
            <p:nvPr/>
          </p:nvSpPr>
          <p:spPr bwMode="auto">
            <a:xfrm>
              <a:off x="1554724" y="789849"/>
              <a:ext cx="25400" cy="25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" name="Elipse 9"/>
            <p:cNvSpPr>
              <a:spLocks noChangeAspect="1"/>
            </p:cNvSpPr>
            <p:nvPr/>
          </p:nvSpPr>
          <p:spPr bwMode="auto">
            <a:xfrm>
              <a:off x="1673324" y="789849"/>
              <a:ext cx="25400" cy="25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1" name="Elipse 10"/>
            <p:cNvSpPr>
              <a:spLocks noChangeAspect="1"/>
            </p:cNvSpPr>
            <p:nvPr/>
          </p:nvSpPr>
          <p:spPr bwMode="auto">
            <a:xfrm>
              <a:off x="1555517" y="908449"/>
              <a:ext cx="25400" cy="25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2" name="Elipse 11"/>
            <p:cNvSpPr>
              <a:spLocks noChangeAspect="1"/>
            </p:cNvSpPr>
            <p:nvPr/>
          </p:nvSpPr>
          <p:spPr bwMode="auto">
            <a:xfrm>
              <a:off x="1682517" y="908449"/>
              <a:ext cx="25400" cy="25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1481930" y="1412461"/>
            <a:ext cx="288000" cy="144000"/>
            <a:chOff x="1417197" y="1484460"/>
            <a:chExt cx="288000" cy="144000"/>
          </a:xfrm>
        </p:grpSpPr>
        <p:cxnSp>
          <p:nvCxnSpPr>
            <p:cNvPr id="15" name="Conector recto 14"/>
            <p:cNvCxnSpPr/>
            <p:nvPr/>
          </p:nvCxnSpPr>
          <p:spPr bwMode="auto">
            <a:xfrm rot="5400000">
              <a:off x="1489196" y="1555666"/>
              <a:ext cx="144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Conector recto 15"/>
            <p:cNvCxnSpPr/>
            <p:nvPr/>
          </p:nvCxnSpPr>
          <p:spPr bwMode="auto">
            <a:xfrm rot="10800000">
              <a:off x="1417197" y="1555666"/>
              <a:ext cx="288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cto 16"/>
            <p:cNvCxnSpPr/>
            <p:nvPr/>
          </p:nvCxnSpPr>
          <p:spPr bwMode="auto">
            <a:xfrm rot="5400000">
              <a:off x="1571136" y="1555666"/>
              <a:ext cx="108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cto 17"/>
            <p:cNvCxnSpPr/>
            <p:nvPr/>
          </p:nvCxnSpPr>
          <p:spPr bwMode="auto">
            <a:xfrm rot="5400000">
              <a:off x="1438127" y="1555666"/>
              <a:ext cx="108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Agrupar 21"/>
          <p:cNvGrpSpPr/>
          <p:nvPr/>
        </p:nvGrpSpPr>
        <p:grpSpPr>
          <a:xfrm>
            <a:off x="1481929" y="1737898"/>
            <a:ext cx="123058" cy="85627"/>
            <a:chOff x="1481929" y="1737898"/>
            <a:chExt cx="123058" cy="85627"/>
          </a:xfrm>
        </p:grpSpPr>
        <p:sp>
          <p:nvSpPr>
            <p:cNvPr id="20" name="Elipse 19"/>
            <p:cNvSpPr>
              <a:spLocks noChangeAspect="1"/>
            </p:cNvSpPr>
            <p:nvPr/>
          </p:nvSpPr>
          <p:spPr bwMode="auto">
            <a:xfrm>
              <a:off x="1481929" y="1787525"/>
              <a:ext cx="36000" cy="36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21" name="Elipse 20"/>
            <p:cNvSpPr/>
            <p:nvPr/>
          </p:nvSpPr>
          <p:spPr bwMode="auto">
            <a:xfrm rot="18900000" flipV="1">
              <a:off x="1496987" y="1737898"/>
              <a:ext cx="108000" cy="45719"/>
            </a:xfrm>
            <a:prstGeom prst="ellipse">
              <a:avLst/>
            </a:prstGeom>
            <a:solidFill>
              <a:srgbClr val="CC33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41"/>
          <p:cNvGrpSpPr>
            <a:grpSpLocks/>
          </p:cNvGrpSpPr>
          <p:nvPr/>
        </p:nvGrpSpPr>
        <p:grpSpPr bwMode="auto">
          <a:xfrm>
            <a:off x="2057400" y="1905000"/>
            <a:ext cx="5324475" cy="2667000"/>
            <a:chOff x="1296" y="1200"/>
            <a:chExt cx="3354" cy="1680"/>
          </a:xfrm>
        </p:grpSpPr>
        <p:sp>
          <p:nvSpPr>
            <p:cNvPr id="15363" name="Oval 3"/>
            <p:cNvSpPr>
              <a:spLocks noChangeArrowheads="1"/>
            </p:cNvSpPr>
            <p:nvPr/>
          </p:nvSpPr>
          <p:spPr bwMode="auto">
            <a:xfrm>
              <a:off x="2160" y="1440"/>
              <a:ext cx="144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2160" y="2160"/>
              <a:ext cx="1440" cy="240"/>
              <a:chOff x="2160" y="2160"/>
              <a:chExt cx="1440" cy="240"/>
            </a:xfrm>
          </p:grpSpPr>
          <p:sp>
            <p:nvSpPr>
              <p:cNvPr id="15385" name="Arco 5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804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6" name="Arco 6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804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5365" name="Group 7"/>
            <p:cNvGrpSpPr>
              <a:grpSpLocks/>
            </p:cNvGrpSpPr>
            <p:nvPr/>
          </p:nvGrpSpPr>
          <p:grpSpPr bwMode="auto">
            <a:xfrm rot="-5400000">
              <a:off x="2400" y="1920"/>
              <a:ext cx="1440" cy="480"/>
              <a:chOff x="2160" y="2160"/>
              <a:chExt cx="1440" cy="240"/>
            </a:xfrm>
          </p:grpSpPr>
          <p:sp>
            <p:nvSpPr>
              <p:cNvPr id="15383" name="Arco 8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804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4" name="Arco 9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804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366" name="Text Box 13"/>
            <p:cNvSpPr txBox="1">
              <a:spLocks noChangeArrowheads="1"/>
            </p:cNvSpPr>
            <p:nvPr/>
          </p:nvSpPr>
          <p:spPr bwMode="auto">
            <a:xfrm>
              <a:off x="3696" y="1564"/>
              <a:ext cx="9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meridiano de</a:t>
              </a:r>
            </a:p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Greenwich</a:t>
              </a:r>
            </a:p>
          </p:txBody>
        </p:sp>
        <p:sp>
          <p:nvSpPr>
            <p:cNvPr id="15367" name="Line 18"/>
            <p:cNvSpPr>
              <a:spLocks noChangeShapeType="1"/>
            </p:cNvSpPr>
            <p:nvPr/>
          </p:nvSpPr>
          <p:spPr bwMode="auto">
            <a:xfrm>
              <a:off x="2160" y="1440"/>
              <a:ext cx="48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5368" name="Group 21"/>
            <p:cNvGrpSpPr>
              <a:grpSpLocks/>
            </p:cNvGrpSpPr>
            <p:nvPr/>
          </p:nvGrpSpPr>
          <p:grpSpPr bwMode="auto">
            <a:xfrm rot="5400000" flipH="1">
              <a:off x="2040" y="2040"/>
              <a:ext cx="1440" cy="240"/>
              <a:chOff x="2160" y="2160"/>
              <a:chExt cx="1440" cy="240"/>
            </a:xfrm>
          </p:grpSpPr>
          <p:sp>
            <p:nvSpPr>
              <p:cNvPr id="15381" name="Arco 22"/>
              <p:cNvSpPr>
                <a:spLocks/>
              </p:cNvSpPr>
              <p:nvPr/>
            </p:nvSpPr>
            <p:spPr bwMode="auto">
              <a:xfrm flipV="1">
                <a:off x="288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2" name="Arco 23"/>
              <p:cNvSpPr>
                <a:spLocks/>
              </p:cNvSpPr>
              <p:nvPr/>
            </p:nvSpPr>
            <p:spPr bwMode="auto">
              <a:xfrm flipH="1" flipV="1">
                <a:off x="2160" y="2160"/>
                <a:ext cx="72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369" name="Text Box 27"/>
            <p:cNvSpPr txBox="1">
              <a:spLocks noChangeArrowheads="1"/>
            </p:cNvSpPr>
            <p:nvPr/>
          </p:nvSpPr>
          <p:spPr bwMode="auto">
            <a:xfrm>
              <a:off x="1488" y="1200"/>
              <a:ext cx="7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meridiano</a:t>
              </a:r>
              <a:b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</a:br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del lugar</a:t>
              </a:r>
            </a:p>
          </p:txBody>
        </p:sp>
        <p:grpSp>
          <p:nvGrpSpPr>
            <p:cNvPr id="15370" name="Group 31"/>
            <p:cNvGrpSpPr>
              <a:grpSpLocks/>
            </p:cNvGrpSpPr>
            <p:nvPr/>
          </p:nvGrpSpPr>
          <p:grpSpPr bwMode="auto">
            <a:xfrm>
              <a:off x="2639" y="1861"/>
              <a:ext cx="241" cy="528"/>
              <a:chOff x="2639" y="1861"/>
              <a:chExt cx="241" cy="528"/>
            </a:xfrm>
          </p:grpSpPr>
          <p:sp>
            <p:nvSpPr>
              <p:cNvPr id="15379" name="Arco 29"/>
              <p:cNvSpPr>
                <a:spLocks/>
              </p:cNvSpPr>
              <p:nvPr/>
            </p:nvSpPr>
            <p:spPr bwMode="auto">
              <a:xfrm rot="5400000" flipH="1" flipV="1">
                <a:off x="2611" y="1890"/>
                <a:ext cx="298" cy="240"/>
              </a:xfrm>
              <a:custGeom>
                <a:avLst/>
                <a:gdLst>
                  <a:gd name="T0" fmla="*/ 0 w 8950"/>
                  <a:gd name="T1" fmla="*/ 0 h 21600"/>
                  <a:gd name="T2" fmla="*/ 0 w 8950"/>
                  <a:gd name="T3" fmla="*/ 0 h 21600"/>
                  <a:gd name="T4" fmla="*/ 0 w 89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8950"/>
                  <a:gd name="T10" fmla="*/ 0 h 21600"/>
                  <a:gd name="T11" fmla="*/ 8950 w 89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50" h="21600" fill="none" extrusionOk="0">
                    <a:moveTo>
                      <a:pt x="0" y="-1"/>
                    </a:moveTo>
                    <a:cubicBezTo>
                      <a:pt x="3087" y="-1"/>
                      <a:pt x="6139" y="662"/>
                      <a:pt x="8950" y="1941"/>
                    </a:cubicBezTo>
                  </a:path>
                  <a:path w="8950" h="21600" stroke="0" extrusionOk="0">
                    <a:moveTo>
                      <a:pt x="0" y="-1"/>
                    </a:moveTo>
                    <a:cubicBezTo>
                      <a:pt x="3087" y="-1"/>
                      <a:pt x="6139" y="662"/>
                      <a:pt x="8950" y="194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0" name="Arco 30"/>
              <p:cNvSpPr>
                <a:spLocks/>
              </p:cNvSpPr>
              <p:nvPr/>
            </p:nvSpPr>
            <p:spPr bwMode="auto">
              <a:xfrm rot="5400000" flipV="1">
                <a:off x="2644" y="2154"/>
                <a:ext cx="230" cy="240"/>
              </a:xfrm>
              <a:custGeom>
                <a:avLst/>
                <a:gdLst>
                  <a:gd name="T0" fmla="*/ 0 w 6911"/>
                  <a:gd name="T1" fmla="*/ 0 h 21600"/>
                  <a:gd name="T2" fmla="*/ 0 w 6911"/>
                  <a:gd name="T3" fmla="*/ 0 h 21600"/>
                  <a:gd name="T4" fmla="*/ 0 w 691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6911"/>
                  <a:gd name="T10" fmla="*/ 0 h 21600"/>
                  <a:gd name="T11" fmla="*/ 6911 w 691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11" h="21600" fill="none" extrusionOk="0">
                    <a:moveTo>
                      <a:pt x="0" y="-1"/>
                    </a:moveTo>
                    <a:cubicBezTo>
                      <a:pt x="2350" y="-1"/>
                      <a:pt x="4684" y="383"/>
                      <a:pt x="6911" y="1135"/>
                    </a:cubicBezTo>
                  </a:path>
                  <a:path w="6911" h="21600" stroke="0" extrusionOk="0">
                    <a:moveTo>
                      <a:pt x="0" y="-1"/>
                    </a:moveTo>
                    <a:cubicBezTo>
                      <a:pt x="2350" y="-1"/>
                      <a:pt x="4684" y="383"/>
                      <a:pt x="6911" y="113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5371" name="Group 35"/>
            <p:cNvGrpSpPr>
              <a:grpSpLocks/>
            </p:cNvGrpSpPr>
            <p:nvPr/>
          </p:nvGrpSpPr>
          <p:grpSpPr bwMode="auto">
            <a:xfrm>
              <a:off x="2656" y="2160"/>
              <a:ext cx="697" cy="240"/>
              <a:chOff x="2656" y="2160"/>
              <a:chExt cx="697" cy="240"/>
            </a:xfrm>
          </p:grpSpPr>
          <p:sp>
            <p:nvSpPr>
              <p:cNvPr id="15377" name="Arco 33"/>
              <p:cNvSpPr>
                <a:spLocks/>
              </p:cNvSpPr>
              <p:nvPr/>
            </p:nvSpPr>
            <p:spPr bwMode="auto">
              <a:xfrm flipV="1">
                <a:off x="2880" y="2160"/>
                <a:ext cx="473" cy="240"/>
              </a:xfrm>
              <a:custGeom>
                <a:avLst/>
                <a:gdLst>
                  <a:gd name="T0" fmla="*/ 0 w 14188"/>
                  <a:gd name="T1" fmla="*/ 0 h 21600"/>
                  <a:gd name="T2" fmla="*/ 0 w 14188"/>
                  <a:gd name="T3" fmla="*/ 0 h 21600"/>
                  <a:gd name="T4" fmla="*/ 0 w 141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188"/>
                  <a:gd name="T10" fmla="*/ 0 h 21600"/>
                  <a:gd name="T11" fmla="*/ 14188 w 141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188" h="21600" fill="none" extrusionOk="0">
                    <a:moveTo>
                      <a:pt x="0" y="-1"/>
                    </a:moveTo>
                    <a:cubicBezTo>
                      <a:pt x="5215" y="-1"/>
                      <a:pt x="10255" y="1887"/>
                      <a:pt x="14188" y="5313"/>
                    </a:cubicBezTo>
                  </a:path>
                  <a:path w="14188" h="21600" stroke="0" extrusionOk="0">
                    <a:moveTo>
                      <a:pt x="0" y="-1"/>
                    </a:moveTo>
                    <a:cubicBezTo>
                      <a:pt x="5215" y="-1"/>
                      <a:pt x="10255" y="1887"/>
                      <a:pt x="14188" y="531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8" name="Arco 34"/>
              <p:cNvSpPr>
                <a:spLocks/>
              </p:cNvSpPr>
              <p:nvPr/>
            </p:nvSpPr>
            <p:spPr bwMode="auto">
              <a:xfrm flipH="1" flipV="1">
                <a:off x="2656" y="2160"/>
                <a:ext cx="223" cy="240"/>
              </a:xfrm>
              <a:custGeom>
                <a:avLst/>
                <a:gdLst>
                  <a:gd name="T0" fmla="*/ 0 w 6695"/>
                  <a:gd name="T1" fmla="*/ 0 h 21600"/>
                  <a:gd name="T2" fmla="*/ 0 w 6695"/>
                  <a:gd name="T3" fmla="*/ 0 h 21600"/>
                  <a:gd name="T4" fmla="*/ 0 w 66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6695"/>
                  <a:gd name="T10" fmla="*/ 0 h 21600"/>
                  <a:gd name="T11" fmla="*/ 6695 w 66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95" h="21600" fill="none" extrusionOk="0">
                    <a:moveTo>
                      <a:pt x="0" y="-1"/>
                    </a:moveTo>
                    <a:cubicBezTo>
                      <a:pt x="2273" y="-1"/>
                      <a:pt x="4533" y="359"/>
                      <a:pt x="6695" y="1063"/>
                    </a:cubicBezTo>
                  </a:path>
                  <a:path w="6695" h="21600" stroke="0" extrusionOk="0">
                    <a:moveTo>
                      <a:pt x="0" y="-1"/>
                    </a:moveTo>
                    <a:cubicBezTo>
                      <a:pt x="2273" y="-1"/>
                      <a:pt x="4533" y="359"/>
                      <a:pt x="6695" y="106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372" name="Line 36"/>
            <p:cNvSpPr>
              <a:spLocks noChangeShapeType="1"/>
            </p:cNvSpPr>
            <p:nvPr/>
          </p:nvSpPr>
          <p:spPr bwMode="auto">
            <a:xfrm flipV="1">
              <a:off x="3360" y="1776"/>
              <a:ext cx="288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73" name="Text Box 37"/>
            <p:cNvSpPr txBox="1">
              <a:spLocks noChangeArrowheads="1"/>
            </p:cNvSpPr>
            <p:nvPr/>
          </p:nvSpPr>
          <p:spPr bwMode="auto">
            <a:xfrm>
              <a:off x="1296" y="2064"/>
              <a:ext cx="6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latitud N</a:t>
              </a:r>
            </a:p>
          </p:txBody>
        </p:sp>
        <p:sp>
          <p:nvSpPr>
            <p:cNvPr id="15374" name="Line 38"/>
            <p:cNvSpPr>
              <a:spLocks noChangeShapeType="1"/>
            </p:cNvSpPr>
            <p:nvPr/>
          </p:nvSpPr>
          <p:spPr bwMode="auto">
            <a:xfrm flipV="1">
              <a:off x="1968" y="2112"/>
              <a:ext cx="624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75" name="Text Box 39"/>
            <p:cNvSpPr txBox="1">
              <a:spLocks noChangeArrowheads="1"/>
            </p:cNvSpPr>
            <p:nvPr/>
          </p:nvSpPr>
          <p:spPr bwMode="auto">
            <a:xfrm>
              <a:off x="3600" y="2592"/>
              <a:ext cx="8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 i="1">
                  <a:solidFill>
                    <a:schemeClr val="accent2"/>
                  </a:solidFill>
                  <a:latin typeface="Helvetica Neue" charset="0"/>
                </a:rPr>
                <a:t>longitud W</a:t>
              </a:r>
            </a:p>
          </p:txBody>
        </p:sp>
        <p:sp>
          <p:nvSpPr>
            <p:cNvPr id="15376" name="Line 40"/>
            <p:cNvSpPr>
              <a:spLocks noChangeShapeType="1"/>
            </p:cNvSpPr>
            <p:nvPr/>
          </p:nvSpPr>
          <p:spPr bwMode="auto">
            <a:xfrm>
              <a:off x="3120" y="2400"/>
              <a:ext cx="48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7" name="Agrupar 16"/>
          <p:cNvGrpSpPr>
            <a:grpSpLocks/>
          </p:cNvGrpSpPr>
          <p:nvPr/>
        </p:nvGrpSpPr>
        <p:grpSpPr bwMode="auto">
          <a:xfrm>
            <a:off x="1447800" y="304800"/>
            <a:ext cx="2160000" cy="2998788"/>
            <a:chOff x="2971800" y="1409700"/>
            <a:chExt cx="2160000" cy="2998232"/>
          </a:xfrm>
        </p:grpSpPr>
        <p:sp>
          <p:nvSpPr>
            <p:cNvPr id="16404" name="Elipse 1"/>
            <p:cNvSpPr>
              <a:spLocks noChangeArrowheads="1"/>
            </p:cNvSpPr>
            <p:nvPr/>
          </p:nvSpPr>
          <p:spPr bwMode="auto">
            <a:xfrm>
              <a:off x="2971800" y="1905000"/>
              <a:ext cx="2160000" cy="2160000"/>
            </a:xfrm>
            <a:prstGeom prst="ellips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Arco 4"/>
            <p:cNvSpPr/>
            <p:nvPr/>
          </p:nvSpPr>
          <p:spPr bwMode="auto">
            <a:xfrm flipH="1">
              <a:off x="3641725" y="1904908"/>
              <a:ext cx="820738" cy="2160187"/>
            </a:xfrm>
            <a:prstGeom prst="arc">
              <a:avLst>
                <a:gd name="adj1" fmla="val 16200000"/>
                <a:gd name="adj2" fmla="val 5417654"/>
              </a:avLst>
            </a:prstGeom>
            <a:noFill/>
            <a:ln w="63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rco 5"/>
            <p:cNvSpPr/>
            <p:nvPr/>
          </p:nvSpPr>
          <p:spPr bwMode="auto">
            <a:xfrm rot="5400000">
              <a:off x="3556092" y="1904708"/>
              <a:ext cx="992004" cy="2160588"/>
            </a:xfrm>
            <a:prstGeom prst="arc">
              <a:avLst>
                <a:gd name="adj1" fmla="val 16200000"/>
                <a:gd name="adj2" fmla="val 5417654"/>
              </a:avLst>
            </a:prstGeom>
            <a:noFill/>
            <a:ln w="63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" name="Arco 9"/>
            <p:cNvSpPr/>
            <p:nvPr/>
          </p:nvSpPr>
          <p:spPr bwMode="auto">
            <a:xfrm>
              <a:off x="3641725" y="1904908"/>
              <a:ext cx="820738" cy="2160187"/>
            </a:xfrm>
            <a:prstGeom prst="arc">
              <a:avLst>
                <a:gd name="adj1" fmla="val 16200000"/>
                <a:gd name="adj2" fmla="val 5417654"/>
              </a:avLst>
            </a:prstGeom>
            <a:noFill/>
            <a:ln w="63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6408" name="CuadroTexto 10"/>
            <p:cNvSpPr txBox="1">
              <a:spLocks noChangeArrowheads="1"/>
            </p:cNvSpPr>
            <p:nvPr/>
          </p:nvSpPr>
          <p:spPr bwMode="auto">
            <a:xfrm>
              <a:off x="3886200" y="1524000"/>
              <a:ext cx="3513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Helvetica Neue" charset="0"/>
                  <a:ea typeface="Helvetica Neue" charset="0"/>
                  <a:cs typeface="Helvetica Neue" charset="0"/>
                </a:rPr>
                <a:t>N</a:t>
              </a:r>
            </a:p>
          </p:txBody>
        </p:sp>
        <p:sp>
          <p:nvSpPr>
            <p:cNvPr id="16409" name="CuadroTexto 11"/>
            <p:cNvSpPr txBox="1">
              <a:spLocks noChangeArrowheads="1"/>
            </p:cNvSpPr>
            <p:nvPr/>
          </p:nvSpPr>
          <p:spPr bwMode="auto">
            <a:xfrm>
              <a:off x="3886200" y="4038600"/>
              <a:ext cx="334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800"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</a:p>
          </p:txBody>
        </p:sp>
        <p:sp>
          <p:nvSpPr>
            <p:cNvPr id="13" name="Arco 12"/>
            <p:cNvSpPr/>
            <p:nvPr/>
          </p:nvSpPr>
          <p:spPr bwMode="auto">
            <a:xfrm rot="5400000">
              <a:off x="3556092" y="1523802"/>
              <a:ext cx="990416" cy="1905000"/>
            </a:xfrm>
            <a:prstGeom prst="arc">
              <a:avLst>
                <a:gd name="adj1" fmla="val 19077879"/>
                <a:gd name="adj2" fmla="val 2554192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4" name="Arco 13"/>
            <p:cNvSpPr/>
            <p:nvPr/>
          </p:nvSpPr>
          <p:spPr bwMode="auto">
            <a:xfrm rot="5400000">
              <a:off x="3556886" y="951614"/>
              <a:ext cx="990416" cy="1906588"/>
            </a:xfrm>
            <a:prstGeom prst="arc">
              <a:avLst>
                <a:gd name="adj1" fmla="val 19491962"/>
                <a:gd name="adj2" fmla="val 2160215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5" name="Arco 14"/>
            <p:cNvSpPr/>
            <p:nvPr/>
          </p:nvSpPr>
          <p:spPr bwMode="auto">
            <a:xfrm>
              <a:off x="3641725" y="1904908"/>
              <a:ext cx="819150" cy="2160187"/>
            </a:xfrm>
            <a:prstGeom prst="arc">
              <a:avLst>
                <a:gd name="adj1" fmla="val 17898195"/>
                <a:gd name="adj2" fmla="val 21127609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6" name="Arco 15"/>
            <p:cNvSpPr/>
            <p:nvPr/>
          </p:nvSpPr>
          <p:spPr bwMode="auto">
            <a:xfrm flipH="1">
              <a:off x="3641725" y="1901734"/>
              <a:ext cx="820738" cy="2160187"/>
            </a:xfrm>
            <a:prstGeom prst="arc">
              <a:avLst>
                <a:gd name="adj1" fmla="val 17934157"/>
                <a:gd name="adj2" fmla="val 21127609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  <p:cxnSp>
        <p:nvCxnSpPr>
          <p:cNvPr id="16398" name="Conector recto 18"/>
          <p:cNvCxnSpPr>
            <a:cxnSpLocks noChangeShapeType="1"/>
          </p:cNvCxnSpPr>
          <p:nvPr/>
        </p:nvCxnSpPr>
        <p:spPr bwMode="auto">
          <a:xfrm>
            <a:off x="5334000" y="1867190"/>
            <a:ext cx="2057400" cy="3177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99" name="Conector recto 19"/>
          <p:cNvCxnSpPr>
            <a:cxnSpLocks noChangeShapeType="1"/>
          </p:cNvCxnSpPr>
          <p:nvPr/>
        </p:nvCxnSpPr>
        <p:spPr bwMode="auto">
          <a:xfrm>
            <a:off x="5334000" y="1295584"/>
            <a:ext cx="2057400" cy="15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400" name="Conector recto 20"/>
          <p:cNvCxnSpPr>
            <a:cxnSpLocks noChangeShapeType="1"/>
          </p:cNvCxnSpPr>
          <p:nvPr/>
        </p:nvCxnSpPr>
        <p:spPr bwMode="auto">
          <a:xfrm rot="5400000" flipH="1" flipV="1">
            <a:off x="5194308" y="1537814"/>
            <a:ext cx="1500174" cy="159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401" name="Conector recto 26"/>
          <p:cNvCxnSpPr>
            <a:cxnSpLocks noChangeShapeType="1"/>
          </p:cNvCxnSpPr>
          <p:nvPr/>
        </p:nvCxnSpPr>
        <p:spPr bwMode="auto">
          <a:xfrm rot="5400000" flipH="1" flipV="1">
            <a:off x="5727708" y="1625698"/>
            <a:ext cx="1500174" cy="159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</p:spPr>
      </p:cxnSp>
      <p:sp>
        <p:nvSpPr>
          <p:cNvPr id="16402" name="Rectángulo 27"/>
          <p:cNvSpPr>
            <a:spLocks noChangeArrowheads="1"/>
          </p:cNvSpPr>
          <p:nvPr/>
        </p:nvSpPr>
        <p:spPr bwMode="auto">
          <a:xfrm>
            <a:off x="5945190" y="1295584"/>
            <a:ext cx="533400" cy="571606"/>
          </a:xfrm>
          <a:prstGeom prst="rect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03" name="Flecha derecha 28"/>
          <p:cNvSpPr>
            <a:spLocks noChangeArrowheads="1"/>
          </p:cNvSpPr>
          <p:nvPr/>
        </p:nvSpPr>
        <p:spPr bwMode="auto">
          <a:xfrm>
            <a:off x="3962400" y="1409905"/>
            <a:ext cx="1066800" cy="329761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FFFFFF"/>
          </a:solidFill>
          <a:ln w="2222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6387" name="Conector recto 33"/>
          <p:cNvCxnSpPr>
            <a:cxnSpLocks noChangeShapeType="1"/>
          </p:cNvCxnSpPr>
          <p:nvPr/>
        </p:nvCxnSpPr>
        <p:spPr bwMode="auto">
          <a:xfrm rot="5400000">
            <a:off x="3251994" y="4585494"/>
            <a:ext cx="2565400" cy="1588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88" name="Conector recto 35"/>
          <p:cNvCxnSpPr>
            <a:cxnSpLocks noChangeShapeType="1"/>
          </p:cNvCxnSpPr>
          <p:nvPr/>
        </p:nvCxnSpPr>
        <p:spPr bwMode="auto">
          <a:xfrm rot="10800000">
            <a:off x="2938463" y="3735388"/>
            <a:ext cx="2090737" cy="158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89" name="Conector recto 39"/>
          <p:cNvCxnSpPr>
            <a:cxnSpLocks noChangeShapeType="1"/>
          </p:cNvCxnSpPr>
          <p:nvPr/>
        </p:nvCxnSpPr>
        <p:spPr bwMode="auto">
          <a:xfrm rot="10800000">
            <a:off x="2938463" y="5332413"/>
            <a:ext cx="2090737" cy="158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90" name="Conector recto 40"/>
          <p:cNvCxnSpPr>
            <a:cxnSpLocks noChangeShapeType="1"/>
          </p:cNvCxnSpPr>
          <p:nvPr/>
        </p:nvCxnSpPr>
        <p:spPr bwMode="auto">
          <a:xfrm rot="5400000">
            <a:off x="1996282" y="4585494"/>
            <a:ext cx="2565400" cy="158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</p:spPr>
      </p:cxnSp>
      <p:sp>
        <p:nvSpPr>
          <p:cNvPr id="16391" name="CuadroTexto 41"/>
          <p:cNvSpPr txBox="1">
            <a:spLocks noChangeArrowheads="1"/>
          </p:cNvSpPr>
          <p:nvPr/>
        </p:nvSpPr>
        <p:spPr bwMode="auto">
          <a:xfrm>
            <a:off x="2139950" y="3352800"/>
            <a:ext cx="1130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Helvetica Neue Light" charset="0"/>
                <a:ea typeface="Helvetica Neue Light" charset="0"/>
                <a:cs typeface="Helvetica Neue Light" charset="0"/>
              </a:rPr>
              <a:t>38º 01’ N</a:t>
            </a:r>
          </a:p>
        </p:txBody>
      </p:sp>
      <p:sp>
        <p:nvSpPr>
          <p:cNvPr id="16392" name="CuadroTexto 42"/>
          <p:cNvSpPr txBox="1">
            <a:spLocks noChangeArrowheads="1"/>
          </p:cNvSpPr>
          <p:nvPr/>
        </p:nvSpPr>
        <p:spPr bwMode="auto">
          <a:xfrm>
            <a:off x="2149475" y="4964113"/>
            <a:ext cx="1130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Helvetica Neue Light" charset="0"/>
                <a:ea typeface="Helvetica Neue Light" charset="0"/>
                <a:cs typeface="Helvetica Neue Light" charset="0"/>
              </a:rPr>
              <a:t>38º 00’ N</a:t>
            </a:r>
          </a:p>
        </p:txBody>
      </p:sp>
      <p:sp>
        <p:nvSpPr>
          <p:cNvPr id="16393" name="CuadroTexto 43"/>
          <p:cNvSpPr txBox="1">
            <a:spLocks noChangeArrowheads="1"/>
          </p:cNvSpPr>
          <p:nvPr/>
        </p:nvSpPr>
        <p:spPr bwMode="auto">
          <a:xfrm>
            <a:off x="2536825" y="5334000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Helvetica Neue Light" charset="0"/>
                <a:ea typeface="Helvetica Neue Light" charset="0"/>
                <a:cs typeface="Helvetica Neue Light" charset="0"/>
              </a:rPr>
              <a:t>0º 00’</a:t>
            </a:r>
          </a:p>
        </p:txBody>
      </p:sp>
      <p:sp>
        <p:nvSpPr>
          <p:cNvPr id="16394" name="CuadroTexto 44"/>
          <p:cNvSpPr txBox="1">
            <a:spLocks noChangeArrowheads="1"/>
          </p:cNvSpPr>
          <p:nvPr/>
        </p:nvSpPr>
        <p:spPr bwMode="auto">
          <a:xfrm>
            <a:off x="3810000" y="5335588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Helvetica Neue Light" charset="0"/>
                <a:ea typeface="Helvetica Neue Light" charset="0"/>
                <a:cs typeface="Helvetica Neue Light" charset="0"/>
              </a:rPr>
              <a:t>0º 01’</a:t>
            </a:r>
          </a:p>
        </p:txBody>
      </p:sp>
      <p:sp>
        <p:nvSpPr>
          <p:cNvPr id="16395" name="CuadroTexto 45"/>
          <p:cNvSpPr txBox="1">
            <a:spLocks noChangeArrowheads="1"/>
          </p:cNvSpPr>
          <p:nvPr/>
        </p:nvSpPr>
        <p:spPr bwMode="auto">
          <a:xfrm>
            <a:off x="3311525" y="4997450"/>
            <a:ext cx="1196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 i="1">
                <a:solidFill>
                  <a:srgbClr val="0000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x = 35 mm</a:t>
            </a:r>
          </a:p>
        </p:txBody>
      </p:sp>
      <p:sp>
        <p:nvSpPr>
          <p:cNvPr id="16396" name="CuadroTexto 46"/>
          <p:cNvSpPr txBox="1">
            <a:spLocks noChangeArrowheads="1"/>
          </p:cNvSpPr>
          <p:nvPr/>
        </p:nvSpPr>
        <p:spPr bwMode="auto">
          <a:xfrm>
            <a:off x="2813050" y="4659313"/>
            <a:ext cx="1196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600" i="1">
                <a:solidFill>
                  <a:srgbClr val="0000FF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x = 35 mm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Agrupar 15"/>
          <p:cNvGrpSpPr>
            <a:grpSpLocks/>
          </p:cNvGrpSpPr>
          <p:nvPr/>
        </p:nvGrpSpPr>
        <p:grpSpPr bwMode="auto">
          <a:xfrm>
            <a:off x="2139950" y="1754188"/>
            <a:ext cx="4032250" cy="4114800"/>
            <a:chOff x="2139950" y="1753394"/>
            <a:chExt cx="4032250" cy="4115594"/>
          </a:xfrm>
        </p:grpSpPr>
        <p:cxnSp>
          <p:nvCxnSpPr>
            <p:cNvPr id="17411" name="Conector recto 1"/>
            <p:cNvCxnSpPr>
              <a:cxnSpLocks noChangeShapeType="1"/>
            </p:cNvCxnSpPr>
            <p:nvPr/>
          </p:nvCxnSpPr>
          <p:spPr bwMode="auto">
            <a:xfrm rot="5400000">
              <a:off x="3331146" y="3810397"/>
              <a:ext cx="4115594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2" name="Conector recto 2"/>
            <p:cNvCxnSpPr>
              <a:cxnSpLocks noChangeShapeType="1"/>
            </p:cNvCxnSpPr>
            <p:nvPr/>
          </p:nvCxnSpPr>
          <p:spPr bwMode="auto">
            <a:xfrm rot="10800000">
              <a:off x="2937228" y="2676276"/>
              <a:ext cx="3234972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3" name="Conector recto 3"/>
            <p:cNvCxnSpPr>
              <a:cxnSpLocks noChangeShapeType="1"/>
            </p:cNvCxnSpPr>
            <p:nvPr/>
          </p:nvCxnSpPr>
          <p:spPr bwMode="auto">
            <a:xfrm rot="10800000">
              <a:off x="2937228" y="5332305"/>
              <a:ext cx="3234972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4" name="Conector recto 4"/>
            <p:cNvCxnSpPr>
              <a:cxnSpLocks noChangeShapeType="1"/>
            </p:cNvCxnSpPr>
            <p:nvPr/>
          </p:nvCxnSpPr>
          <p:spPr bwMode="auto">
            <a:xfrm rot="5400000">
              <a:off x="1219527" y="3810795"/>
              <a:ext cx="4114799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7415" name="CuadroTexto 5"/>
            <p:cNvSpPr txBox="1">
              <a:spLocks noChangeArrowheads="1"/>
            </p:cNvSpPr>
            <p:nvPr/>
          </p:nvSpPr>
          <p:spPr bwMode="auto">
            <a:xfrm>
              <a:off x="2139950" y="2278413"/>
              <a:ext cx="1025100" cy="33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38º 01’ N</a:t>
              </a:r>
            </a:p>
          </p:txBody>
        </p:sp>
        <p:sp>
          <p:nvSpPr>
            <p:cNvPr id="17416" name="CuadroTexto 6"/>
            <p:cNvSpPr txBox="1">
              <a:spLocks noChangeArrowheads="1"/>
            </p:cNvSpPr>
            <p:nvPr/>
          </p:nvSpPr>
          <p:spPr bwMode="auto">
            <a:xfrm>
              <a:off x="2148178" y="4963044"/>
              <a:ext cx="1025100" cy="33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38º 00’ N</a:t>
              </a:r>
            </a:p>
          </p:txBody>
        </p:sp>
        <p:sp>
          <p:nvSpPr>
            <p:cNvPr id="17417" name="CuadroTexto 7"/>
            <p:cNvSpPr txBox="1">
              <a:spLocks noChangeArrowheads="1"/>
            </p:cNvSpPr>
            <p:nvPr/>
          </p:nvSpPr>
          <p:spPr bwMode="auto">
            <a:xfrm>
              <a:off x="2535808" y="5333894"/>
              <a:ext cx="709527" cy="33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0º 00’</a:t>
              </a:r>
            </a:p>
          </p:txBody>
        </p:sp>
        <p:sp>
          <p:nvSpPr>
            <p:cNvPr id="17418" name="CuadroTexto 8"/>
            <p:cNvSpPr txBox="1">
              <a:spLocks noChangeArrowheads="1"/>
            </p:cNvSpPr>
            <p:nvPr/>
          </p:nvSpPr>
          <p:spPr bwMode="auto">
            <a:xfrm>
              <a:off x="4461089" y="5335483"/>
              <a:ext cx="888243" cy="33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0º 01’ E</a:t>
              </a:r>
            </a:p>
          </p:txBody>
        </p:sp>
        <p:sp>
          <p:nvSpPr>
            <p:cNvPr id="17419" name="CuadroTexto 9"/>
            <p:cNvSpPr txBox="1">
              <a:spLocks noChangeArrowheads="1"/>
            </p:cNvSpPr>
            <p:nvPr/>
          </p:nvSpPr>
          <p:spPr bwMode="auto">
            <a:xfrm>
              <a:off x="3655254" y="4996994"/>
              <a:ext cx="1368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x = 29,2 mm</a:t>
              </a:r>
            </a:p>
          </p:txBody>
        </p:sp>
        <p:sp>
          <p:nvSpPr>
            <p:cNvPr id="17420" name="CuadroTexto 10"/>
            <p:cNvSpPr txBox="1">
              <a:spLocks noChangeArrowheads="1"/>
            </p:cNvSpPr>
            <p:nvPr/>
          </p:nvSpPr>
          <p:spPr bwMode="auto">
            <a:xfrm rot="-5400000">
              <a:off x="2502132" y="3861117"/>
              <a:ext cx="1197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 i="1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y = 37 mm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2139950" y="1754188"/>
            <a:ext cx="4032250" cy="4114800"/>
            <a:chOff x="2139950" y="1754188"/>
            <a:chExt cx="4032250" cy="4114800"/>
          </a:xfrm>
        </p:grpSpPr>
        <p:cxnSp>
          <p:nvCxnSpPr>
            <p:cNvPr id="17411" name="Conector recto 1"/>
            <p:cNvCxnSpPr>
              <a:cxnSpLocks noChangeShapeType="1"/>
            </p:cNvCxnSpPr>
            <p:nvPr/>
          </p:nvCxnSpPr>
          <p:spPr bwMode="auto">
            <a:xfrm rot="5400000">
              <a:off x="3331543" y="3810794"/>
              <a:ext cx="4114800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2" name="Conector recto 2"/>
            <p:cNvCxnSpPr>
              <a:cxnSpLocks noChangeShapeType="1"/>
            </p:cNvCxnSpPr>
            <p:nvPr/>
          </p:nvCxnSpPr>
          <p:spPr bwMode="auto">
            <a:xfrm rot="10800000">
              <a:off x="2937228" y="2676892"/>
              <a:ext cx="3234972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3" name="Conector recto 3"/>
            <p:cNvCxnSpPr>
              <a:cxnSpLocks noChangeShapeType="1"/>
            </p:cNvCxnSpPr>
            <p:nvPr/>
          </p:nvCxnSpPr>
          <p:spPr bwMode="auto">
            <a:xfrm rot="10800000">
              <a:off x="2937228" y="5332409"/>
              <a:ext cx="3234972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7414" name="Conector recto 4"/>
            <p:cNvCxnSpPr>
              <a:cxnSpLocks noChangeShapeType="1"/>
            </p:cNvCxnSpPr>
            <p:nvPr/>
          </p:nvCxnSpPr>
          <p:spPr bwMode="auto">
            <a:xfrm rot="5400000">
              <a:off x="1219924" y="3811192"/>
              <a:ext cx="4114005" cy="158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7415" name="CuadroTexto 5"/>
            <p:cNvSpPr txBox="1">
              <a:spLocks noChangeArrowheads="1"/>
            </p:cNvSpPr>
            <p:nvPr/>
          </p:nvSpPr>
          <p:spPr bwMode="auto">
            <a:xfrm>
              <a:off x="2139950" y="2279106"/>
              <a:ext cx="10251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38º 01’ N</a:t>
              </a:r>
            </a:p>
          </p:txBody>
        </p:sp>
        <p:sp>
          <p:nvSpPr>
            <p:cNvPr id="17416" name="CuadroTexto 6"/>
            <p:cNvSpPr txBox="1">
              <a:spLocks noChangeArrowheads="1"/>
            </p:cNvSpPr>
            <p:nvPr/>
          </p:nvSpPr>
          <p:spPr bwMode="auto">
            <a:xfrm>
              <a:off x="2148178" y="4963219"/>
              <a:ext cx="10251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38º 00’ N</a:t>
              </a:r>
            </a:p>
          </p:txBody>
        </p:sp>
        <p:sp>
          <p:nvSpPr>
            <p:cNvPr id="17417" name="CuadroTexto 7"/>
            <p:cNvSpPr txBox="1">
              <a:spLocks noChangeArrowheads="1"/>
            </p:cNvSpPr>
            <p:nvPr/>
          </p:nvSpPr>
          <p:spPr bwMode="auto">
            <a:xfrm>
              <a:off x="2535808" y="5333997"/>
              <a:ext cx="7095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0º 00’</a:t>
              </a:r>
            </a:p>
          </p:txBody>
        </p:sp>
        <p:sp>
          <p:nvSpPr>
            <p:cNvPr id="17418" name="CuadroTexto 8"/>
            <p:cNvSpPr txBox="1">
              <a:spLocks noChangeArrowheads="1"/>
            </p:cNvSpPr>
            <p:nvPr/>
          </p:nvSpPr>
          <p:spPr bwMode="auto">
            <a:xfrm>
              <a:off x="4461089" y="5335586"/>
              <a:ext cx="8882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Helvetica Neue Light" charset="0"/>
                  <a:ea typeface="Helvetica Neue Light" charset="0"/>
                  <a:cs typeface="Helvetica Neue Light" charset="0"/>
                </a:rPr>
                <a:t>0º 01’ E</a:t>
              </a:r>
            </a:p>
          </p:txBody>
        </p:sp>
        <p:sp>
          <p:nvSpPr>
            <p:cNvPr id="17419" name="CuadroTexto 9"/>
            <p:cNvSpPr txBox="1">
              <a:spLocks noChangeArrowheads="1"/>
            </p:cNvSpPr>
            <p:nvPr/>
          </p:nvSpPr>
          <p:spPr bwMode="auto">
            <a:xfrm>
              <a:off x="4166998" y="4997162"/>
              <a:ext cx="3334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 i="1" dirty="0" err="1" smtClean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x</a:t>
              </a:r>
              <a:endParaRPr lang="en-GB" sz="1600" i="1" dirty="0">
                <a:solidFill>
                  <a:srgbClr val="000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7420" name="CuadroTexto 10"/>
            <p:cNvSpPr txBox="1">
              <a:spLocks noChangeArrowheads="1"/>
            </p:cNvSpPr>
            <p:nvPr/>
          </p:nvSpPr>
          <p:spPr bwMode="auto">
            <a:xfrm rot="16200000">
              <a:off x="2539989" y="3861472"/>
              <a:ext cx="11219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 i="1" dirty="0" err="1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y</a:t>
              </a:r>
              <a:r>
                <a:rPr lang="en-GB" sz="1600" i="1" dirty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</a:t>
              </a:r>
              <a:r>
                <a:rPr lang="en-GB" sz="1600" dirty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=</a:t>
              </a:r>
              <a:r>
                <a:rPr lang="en-GB" sz="1600" dirty="0" smtClean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 1,27 </a:t>
              </a:r>
              <a:r>
                <a:rPr lang="en-GB" sz="1600" i="1" dirty="0" err="1" smtClean="0">
                  <a:solidFill>
                    <a:srgbClr val="000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x</a:t>
              </a:r>
              <a:endParaRPr lang="en-GB" sz="1600" i="1" dirty="0">
                <a:solidFill>
                  <a:srgbClr val="000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3"/>
          <p:cNvGrpSpPr>
            <a:grpSpLocks/>
          </p:cNvGrpSpPr>
          <p:nvPr/>
        </p:nvGrpSpPr>
        <p:grpSpPr bwMode="auto">
          <a:xfrm>
            <a:off x="1676400" y="685800"/>
            <a:ext cx="5605463" cy="5319713"/>
            <a:chOff x="1056" y="432"/>
            <a:chExt cx="3531" cy="3351"/>
          </a:xfrm>
        </p:grpSpPr>
        <p:sp>
          <p:nvSpPr>
            <p:cNvPr id="18435" name="Text Box 14"/>
            <p:cNvSpPr txBox="1">
              <a:spLocks noChangeArrowheads="1"/>
            </p:cNvSpPr>
            <p:nvPr/>
          </p:nvSpPr>
          <p:spPr bwMode="auto">
            <a:xfrm>
              <a:off x="2770" y="4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</a:t>
              </a:r>
            </a:p>
          </p:txBody>
        </p:sp>
        <p:sp>
          <p:nvSpPr>
            <p:cNvPr id="18436" name="Oval 2"/>
            <p:cNvSpPr>
              <a:spLocks noChangeArrowheads="1"/>
            </p:cNvSpPr>
            <p:nvPr/>
          </p:nvSpPr>
          <p:spPr bwMode="auto">
            <a:xfrm>
              <a:off x="1746" y="1026"/>
              <a:ext cx="2267" cy="22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37" name="Line 3"/>
            <p:cNvSpPr>
              <a:spLocks noChangeShapeType="1"/>
            </p:cNvSpPr>
            <p:nvPr/>
          </p:nvSpPr>
          <p:spPr bwMode="auto">
            <a:xfrm flipV="1">
              <a:off x="2880" y="624"/>
              <a:ext cx="0" cy="28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38" name="Line 4"/>
            <p:cNvSpPr>
              <a:spLocks noChangeShapeType="1"/>
            </p:cNvSpPr>
            <p:nvPr/>
          </p:nvSpPr>
          <p:spPr bwMode="auto">
            <a:xfrm rot="3600000" flipV="1">
              <a:off x="3504" y="1081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39" name="Line 5"/>
            <p:cNvSpPr>
              <a:spLocks noChangeShapeType="1"/>
            </p:cNvSpPr>
            <p:nvPr/>
          </p:nvSpPr>
          <p:spPr bwMode="auto">
            <a:xfrm rot="7800000" flipV="1">
              <a:off x="3429" y="1899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4070" y="3001"/>
              <a:ext cx="4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130º</a:t>
              </a: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4176" y="1296"/>
              <a:ext cx="4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060º</a:t>
              </a:r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 rot="15000000" flipV="1">
              <a:off x="2201" y="1680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1056" y="2592"/>
              <a:ext cx="4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250º</a:t>
              </a:r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rot="18600000" flipV="1">
              <a:off x="2325" y="974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296" y="1104"/>
              <a:ext cx="4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310º</a:t>
              </a:r>
            </a:p>
          </p:txBody>
        </p:sp>
        <p:sp>
          <p:nvSpPr>
            <p:cNvPr id="18446" name="Line 16"/>
            <p:cNvSpPr>
              <a:spLocks noChangeShapeType="1"/>
            </p:cNvSpPr>
            <p:nvPr/>
          </p:nvSpPr>
          <p:spPr bwMode="auto">
            <a:xfrm>
              <a:off x="1521" y="2160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47" name="Text Box 19"/>
            <p:cNvSpPr txBox="1">
              <a:spLocks noChangeArrowheads="1"/>
            </p:cNvSpPr>
            <p:nvPr/>
          </p:nvSpPr>
          <p:spPr bwMode="auto">
            <a:xfrm>
              <a:off x="1248" y="204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</a:t>
              </a:r>
            </a:p>
          </p:txBody>
        </p:sp>
        <p:sp>
          <p:nvSpPr>
            <p:cNvPr id="18448" name="Text Box 20"/>
            <p:cNvSpPr txBox="1">
              <a:spLocks noChangeArrowheads="1"/>
            </p:cNvSpPr>
            <p:nvPr/>
          </p:nvSpPr>
          <p:spPr bwMode="auto">
            <a:xfrm>
              <a:off x="2770" y="3552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</a:t>
              </a:r>
            </a:p>
          </p:txBody>
        </p:sp>
        <p:sp>
          <p:nvSpPr>
            <p:cNvPr id="18449" name="Text Box 21"/>
            <p:cNvSpPr txBox="1">
              <a:spLocks noChangeArrowheads="1"/>
            </p:cNvSpPr>
            <p:nvPr/>
          </p:nvSpPr>
          <p:spPr bwMode="auto">
            <a:xfrm>
              <a:off x="4320" y="204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Agrupar 70"/>
          <p:cNvGrpSpPr>
            <a:grpSpLocks/>
          </p:cNvGrpSpPr>
          <p:nvPr/>
        </p:nvGrpSpPr>
        <p:grpSpPr bwMode="auto">
          <a:xfrm>
            <a:off x="-76200" y="2247900"/>
            <a:ext cx="9144000" cy="2374900"/>
            <a:chOff x="-76200" y="2247399"/>
            <a:chExt cx="9144000" cy="2375401"/>
          </a:xfrm>
        </p:grpSpPr>
        <p:grpSp>
          <p:nvGrpSpPr>
            <p:cNvPr id="19459" name="Agrupar 15"/>
            <p:cNvGrpSpPr>
              <a:grpSpLocks/>
            </p:cNvGrpSpPr>
            <p:nvPr/>
          </p:nvGrpSpPr>
          <p:grpSpPr bwMode="auto">
            <a:xfrm>
              <a:off x="-76200" y="2247399"/>
              <a:ext cx="3048000" cy="2370554"/>
              <a:chOff x="0" y="2057400"/>
              <a:chExt cx="3048000" cy="2370554"/>
            </a:xfrm>
          </p:grpSpPr>
          <p:cxnSp>
            <p:nvCxnSpPr>
              <p:cNvPr id="19505" name="Conector recto de flecha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800" y="32614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06" name="Conector recto de flecha 17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685800" y="32614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07" name="Elipse 18"/>
              <p:cNvSpPr>
                <a:spLocks noChangeArrowheads="1"/>
              </p:cNvSpPr>
              <p:nvPr/>
            </p:nvSpPr>
            <p:spPr bwMode="auto">
              <a:xfrm>
                <a:off x="865800" y="2542200"/>
                <a:ext cx="1440000" cy="144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Arco 19"/>
              <p:cNvSpPr/>
              <p:nvPr/>
            </p:nvSpPr>
            <p:spPr bwMode="auto">
              <a:xfrm>
                <a:off x="1009650" y="2686183"/>
                <a:ext cx="1152525" cy="1152768"/>
              </a:xfrm>
              <a:prstGeom prst="arc">
                <a:avLst>
                  <a:gd name="adj1" fmla="val 16200000"/>
                  <a:gd name="adj2" fmla="val 188383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19509" name="CuadroTexto 20"/>
              <p:cNvSpPr txBox="1">
                <a:spLocks noChangeArrowheads="1"/>
              </p:cNvSpPr>
              <p:nvPr/>
            </p:nvSpPr>
            <p:spPr bwMode="auto">
              <a:xfrm>
                <a:off x="1314450" y="20574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</a:t>
                </a:r>
              </a:p>
            </p:txBody>
          </p:sp>
          <p:sp>
            <p:nvSpPr>
              <p:cNvPr id="19510" name="CuadroTexto 21"/>
              <p:cNvSpPr txBox="1">
                <a:spLocks noChangeArrowheads="1"/>
              </p:cNvSpPr>
              <p:nvPr/>
            </p:nvSpPr>
            <p:spPr bwMode="auto">
              <a:xfrm>
                <a:off x="1314450" y="40894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</a:p>
            </p:txBody>
          </p:sp>
          <p:sp>
            <p:nvSpPr>
              <p:cNvPr id="19511" name="CuadroTexto 22"/>
              <p:cNvSpPr txBox="1">
                <a:spLocks noChangeArrowheads="1"/>
              </p:cNvSpPr>
              <p:nvPr/>
            </p:nvSpPr>
            <p:spPr bwMode="auto">
              <a:xfrm>
                <a:off x="2514600" y="30904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</a:t>
                </a:r>
              </a:p>
            </p:txBody>
          </p:sp>
          <p:sp>
            <p:nvSpPr>
              <p:cNvPr id="19512" name="CuadroTexto 23"/>
              <p:cNvSpPr txBox="1">
                <a:spLocks noChangeArrowheads="1"/>
              </p:cNvSpPr>
              <p:nvPr/>
            </p:nvSpPr>
            <p:spPr bwMode="auto">
              <a:xfrm>
                <a:off x="0" y="30861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</a:t>
                </a:r>
              </a:p>
            </p:txBody>
          </p:sp>
          <p:sp>
            <p:nvSpPr>
              <p:cNvPr id="19513" name="CuadroTexto 24"/>
              <p:cNvSpPr txBox="1">
                <a:spLocks noChangeArrowheads="1"/>
              </p:cNvSpPr>
              <p:nvPr/>
            </p:nvSpPr>
            <p:spPr bwMode="auto">
              <a:xfrm>
                <a:off x="2228850" y="29718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090º</a:t>
                </a:r>
              </a:p>
            </p:txBody>
          </p:sp>
          <p:sp>
            <p:nvSpPr>
              <p:cNvPr id="19514" name="CuadroTexto 25"/>
              <p:cNvSpPr txBox="1">
                <a:spLocks noChangeArrowheads="1"/>
              </p:cNvSpPr>
              <p:nvPr/>
            </p:nvSpPr>
            <p:spPr bwMode="auto">
              <a:xfrm>
                <a:off x="1511300" y="3895725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180º</a:t>
                </a:r>
              </a:p>
            </p:txBody>
          </p:sp>
          <p:sp>
            <p:nvSpPr>
              <p:cNvPr id="19515" name="CuadroTexto 26"/>
              <p:cNvSpPr txBox="1">
                <a:spLocks noChangeArrowheads="1"/>
              </p:cNvSpPr>
              <p:nvPr/>
            </p:nvSpPr>
            <p:spPr bwMode="auto">
              <a:xfrm>
                <a:off x="330200" y="297815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270º</a:t>
                </a:r>
              </a:p>
            </p:txBody>
          </p:sp>
          <p:sp>
            <p:nvSpPr>
              <p:cNvPr id="19516" name="CuadroTexto 27"/>
              <p:cNvSpPr txBox="1">
                <a:spLocks noChangeArrowheads="1"/>
              </p:cNvSpPr>
              <p:nvPr/>
            </p:nvSpPr>
            <p:spPr bwMode="auto">
              <a:xfrm>
                <a:off x="1562100" y="224155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000º</a:t>
                </a:r>
              </a:p>
            </p:txBody>
          </p:sp>
        </p:grpSp>
        <p:grpSp>
          <p:nvGrpSpPr>
            <p:cNvPr id="19460" name="Agrupar 47"/>
            <p:cNvGrpSpPr>
              <a:grpSpLocks/>
            </p:cNvGrpSpPr>
            <p:nvPr/>
          </p:nvGrpSpPr>
          <p:grpSpPr bwMode="auto">
            <a:xfrm>
              <a:off x="3107245" y="2253248"/>
              <a:ext cx="2889250" cy="2364204"/>
              <a:chOff x="2978150" y="2247900"/>
              <a:chExt cx="2889250" cy="2364204"/>
            </a:xfrm>
          </p:grpSpPr>
          <p:cxnSp>
            <p:nvCxnSpPr>
              <p:cNvPr id="19487" name="Conector recto de flecha 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05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88" name="Conector recto de flecha 3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505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489" name="Elipse 4"/>
              <p:cNvSpPr>
                <a:spLocks noChangeArrowheads="1"/>
              </p:cNvSpPr>
              <p:nvPr/>
            </p:nvSpPr>
            <p:spPr bwMode="auto">
              <a:xfrm>
                <a:off x="3685200" y="2732700"/>
                <a:ext cx="1440000" cy="144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" name="Arco 5"/>
              <p:cNvSpPr/>
              <p:nvPr/>
            </p:nvSpPr>
            <p:spPr bwMode="auto">
              <a:xfrm>
                <a:off x="3828543" y="2877185"/>
                <a:ext cx="1152525" cy="1152768"/>
              </a:xfrm>
              <a:prstGeom prst="arc">
                <a:avLst>
                  <a:gd name="adj1" fmla="val 16200000"/>
                  <a:gd name="adj2" fmla="val 203935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19491" name="CuadroTexto 6"/>
              <p:cNvSpPr txBox="1">
                <a:spLocks noChangeArrowheads="1"/>
              </p:cNvSpPr>
              <p:nvPr/>
            </p:nvSpPr>
            <p:spPr bwMode="auto">
              <a:xfrm>
                <a:off x="4133850" y="22479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</a:t>
                </a:r>
              </a:p>
            </p:txBody>
          </p:sp>
          <p:sp>
            <p:nvSpPr>
              <p:cNvPr id="19492" name="CuadroTexto 7"/>
              <p:cNvSpPr txBox="1">
                <a:spLocks noChangeArrowheads="1"/>
              </p:cNvSpPr>
              <p:nvPr/>
            </p:nvSpPr>
            <p:spPr bwMode="auto">
              <a:xfrm>
                <a:off x="4140200" y="427355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</a:p>
            </p:txBody>
          </p:sp>
          <p:sp>
            <p:nvSpPr>
              <p:cNvPr id="19493" name="CuadroTexto 8"/>
              <p:cNvSpPr txBox="1">
                <a:spLocks noChangeArrowheads="1"/>
              </p:cNvSpPr>
              <p:nvPr/>
            </p:nvSpPr>
            <p:spPr bwMode="auto">
              <a:xfrm>
                <a:off x="5334000" y="32766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</a:t>
                </a:r>
              </a:p>
            </p:txBody>
          </p:sp>
          <p:sp>
            <p:nvSpPr>
              <p:cNvPr id="19494" name="CuadroTexto 9"/>
              <p:cNvSpPr txBox="1">
                <a:spLocks noChangeArrowheads="1"/>
              </p:cNvSpPr>
              <p:nvPr/>
            </p:nvSpPr>
            <p:spPr bwMode="auto">
              <a:xfrm>
                <a:off x="2978150" y="328295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</a:t>
                </a:r>
              </a:p>
            </p:txBody>
          </p:sp>
          <p:sp>
            <p:nvSpPr>
              <p:cNvPr id="19495" name="CuadroTexto 10"/>
              <p:cNvSpPr txBox="1">
                <a:spLocks noChangeArrowheads="1"/>
              </p:cNvSpPr>
              <p:nvPr/>
            </p:nvSpPr>
            <p:spPr bwMode="auto">
              <a:xfrm>
                <a:off x="5024437" y="31369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90º</a:t>
                </a:r>
              </a:p>
            </p:txBody>
          </p:sp>
          <p:sp>
            <p:nvSpPr>
              <p:cNvPr id="19496" name="CuadroTexto 11"/>
              <p:cNvSpPr txBox="1">
                <a:spLocks noChangeArrowheads="1"/>
              </p:cNvSpPr>
              <p:nvPr/>
            </p:nvSpPr>
            <p:spPr bwMode="auto">
              <a:xfrm>
                <a:off x="4267200" y="4078287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0º</a:t>
                </a:r>
              </a:p>
            </p:txBody>
          </p:sp>
          <p:sp>
            <p:nvSpPr>
              <p:cNvPr id="19497" name="CuadroTexto 12"/>
              <p:cNvSpPr txBox="1">
                <a:spLocks noChangeArrowheads="1"/>
              </p:cNvSpPr>
              <p:nvPr/>
            </p:nvSpPr>
            <p:spPr bwMode="auto">
              <a:xfrm>
                <a:off x="3222625" y="31242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90º</a:t>
                </a:r>
              </a:p>
            </p:txBody>
          </p:sp>
          <p:sp>
            <p:nvSpPr>
              <p:cNvPr id="19498" name="CuadroTexto 13"/>
              <p:cNvSpPr txBox="1">
                <a:spLocks noChangeArrowheads="1"/>
              </p:cNvSpPr>
              <p:nvPr/>
            </p:nvSpPr>
            <p:spPr bwMode="auto">
              <a:xfrm>
                <a:off x="4267200" y="243205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0º</a:t>
                </a:r>
              </a:p>
            </p:txBody>
          </p:sp>
          <p:sp>
            <p:nvSpPr>
              <p:cNvPr id="42" name="Arco 41"/>
              <p:cNvSpPr/>
              <p:nvPr/>
            </p:nvSpPr>
            <p:spPr bwMode="auto">
              <a:xfrm flipH="1">
                <a:off x="3828543" y="2877185"/>
                <a:ext cx="1152525" cy="1152768"/>
              </a:xfrm>
              <a:prstGeom prst="arc">
                <a:avLst>
                  <a:gd name="adj1" fmla="val 16200000"/>
                  <a:gd name="adj2" fmla="val 203935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43" name="Arco 42"/>
              <p:cNvSpPr/>
              <p:nvPr/>
            </p:nvSpPr>
            <p:spPr bwMode="auto">
              <a:xfrm flipH="1" flipV="1">
                <a:off x="3831718" y="2883536"/>
                <a:ext cx="1152525" cy="1151181"/>
              </a:xfrm>
              <a:prstGeom prst="arc">
                <a:avLst>
                  <a:gd name="adj1" fmla="val 16200000"/>
                  <a:gd name="adj2" fmla="val 203935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44" name="Arco 43"/>
              <p:cNvSpPr/>
              <p:nvPr/>
            </p:nvSpPr>
            <p:spPr bwMode="auto">
              <a:xfrm flipV="1">
                <a:off x="3828543" y="2883536"/>
                <a:ext cx="1152525" cy="1151181"/>
              </a:xfrm>
              <a:prstGeom prst="arc">
                <a:avLst>
                  <a:gd name="adj1" fmla="val 16200000"/>
                  <a:gd name="adj2" fmla="val 20393527"/>
                </a:avLst>
              </a:prstGeom>
              <a:noFill/>
              <a:ln w="63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19502" name="CuadroTexto 44"/>
              <p:cNvSpPr txBox="1">
                <a:spLocks noChangeArrowheads="1"/>
              </p:cNvSpPr>
              <p:nvPr/>
            </p:nvSpPr>
            <p:spPr bwMode="auto">
              <a:xfrm>
                <a:off x="5024437" y="34036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90º</a:t>
                </a:r>
              </a:p>
            </p:txBody>
          </p:sp>
          <p:sp>
            <p:nvSpPr>
              <p:cNvPr id="19503" name="CuadroTexto 45"/>
              <p:cNvSpPr txBox="1">
                <a:spLocks noChangeArrowheads="1"/>
              </p:cNvSpPr>
              <p:nvPr/>
            </p:nvSpPr>
            <p:spPr bwMode="auto">
              <a:xfrm>
                <a:off x="3222625" y="339725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90º</a:t>
                </a:r>
              </a:p>
            </p:txBody>
          </p:sp>
          <p:sp>
            <p:nvSpPr>
              <p:cNvPr id="19504" name="CuadroTexto 46"/>
              <p:cNvSpPr txBox="1">
                <a:spLocks noChangeArrowheads="1"/>
              </p:cNvSpPr>
              <p:nvPr/>
            </p:nvSpPr>
            <p:spPr bwMode="auto">
              <a:xfrm>
                <a:off x="3962400" y="4078287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0º</a:t>
                </a:r>
              </a:p>
            </p:txBody>
          </p:sp>
        </p:grpSp>
        <p:grpSp>
          <p:nvGrpSpPr>
            <p:cNvPr id="19461" name="Agrupar 69"/>
            <p:cNvGrpSpPr>
              <a:grpSpLocks/>
            </p:cNvGrpSpPr>
            <p:nvPr/>
          </p:nvGrpSpPr>
          <p:grpSpPr bwMode="auto">
            <a:xfrm>
              <a:off x="6131940" y="2247900"/>
              <a:ext cx="2935860" cy="2374900"/>
              <a:chOff x="5526660" y="2247900"/>
              <a:chExt cx="2935860" cy="2374900"/>
            </a:xfrm>
          </p:grpSpPr>
          <p:cxnSp>
            <p:nvCxnSpPr>
              <p:cNvPr id="19462" name="Conector recto de flecha 2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63" name="Conector recto de flecha 3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464" name="Elipse 31"/>
              <p:cNvSpPr>
                <a:spLocks noChangeArrowheads="1"/>
              </p:cNvSpPr>
              <p:nvPr/>
            </p:nvSpPr>
            <p:spPr bwMode="auto">
              <a:xfrm>
                <a:off x="6352200" y="2732700"/>
                <a:ext cx="1440000" cy="144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65" name="CuadroTexto 33"/>
              <p:cNvSpPr txBox="1">
                <a:spLocks noChangeArrowheads="1"/>
              </p:cNvSpPr>
              <p:nvPr/>
            </p:nvSpPr>
            <p:spPr bwMode="auto">
              <a:xfrm>
                <a:off x="6800850" y="22479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latin typeface="Helvetica Neue" charset="0"/>
                    <a:ea typeface="Helvetica Neue" charset="0"/>
                    <a:cs typeface="Helvetica Neue" charset="0"/>
                  </a:rPr>
                  <a:t>N</a:t>
                </a:r>
              </a:p>
            </p:txBody>
          </p:sp>
          <p:sp>
            <p:nvSpPr>
              <p:cNvPr id="19466" name="CuadroTexto 34"/>
              <p:cNvSpPr txBox="1">
                <a:spLocks noChangeArrowheads="1"/>
              </p:cNvSpPr>
              <p:nvPr/>
            </p:nvSpPr>
            <p:spPr bwMode="auto">
              <a:xfrm>
                <a:off x="6807200" y="42842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latin typeface="Helvetica Neue" charset="0"/>
                    <a:ea typeface="Helvetica Neue" charset="0"/>
                    <a:cs typeface="Helvetica Neue" charset="0"/>
                  </a:rPr>
                  <a:t>S</a:t>
                </a:r>
              </a:p>
            </p:txBody>
          </p:sp>
          <p:sp>
            <p:nvSpPr>
              <p:cNvPr id="19467" name="CuadroTexto 35"/>
              <p:cNvSpPr txBox="1">
                <a:spLocks noChangeArrowheads="1"/>
              </p:cNvSpPr>
              <p:nvPr/>
            </p:nvSpPr>
            <p:spPr bwMode="auto">
              <a:xfrm>
                <a:off x="7848600" y="32766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latin typeface="Helvetica Neue" charset="0"/>
                    <a:ea typeface="Helvetica Neue" charset="0"/>
                    <a:cs typeface="Helvetica Neue" charset="0"/>
                  </a:rPr>
                  <a:t>E</a:t>
                </a:r>
              </a:p>
            </p:txBody>
          </p:sp>
          <p:sp>
            <p:nvSpPr>
              <p:cNvPr id="19468" name="CuadroTexto 36"/>
              <p:cNvSpPr txBox="1">
                <a:spLocks noChangeArrowheads="1"/>
              </p:cNvSpPr>
              <p:nvPr/>
            </p:nvSpPr>
            <p:spPr bwMode="auto">
              <a:xfrm>
                <a:off x="5772150" y="32809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latin typeface="Helvetica Neue" charset="0"/>
                    <a:ea typeface="Helvetica Neue" charset="0"/>
                    <a:cs typeface="Helvetica Neue" charset="0"/>
                  </a:rPr>
                  <a:t>W</a:t>
                </a:r>
              </a:p>
            </p:txBody>
          </p:sp>
          <p:cxnSp>
            <p:nvCxnSpPr>
              <p:cNvPr id="19469" name="Conector recto de flecha 48"/>
              <p:cNvCxnSpPr>
                <a:cxnSpLocks noChangeShapeType="1"/>
              </p:cNvCxnSpPr>
              <p:nvPr/>
            </p:nvCxnSpPr>
            <p:spPr bwMode="auto">
              <a:xfrm rot="-270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9470" name="Conector recto de flecha 49"/>
              <p:cNvCxnSpPr>
                <a:cxnSpLocks noChangeShapeType="1"/>
              </p:cNvCxnSpPr>
              <p:nvPr/>
            </p:nvCxnSpPr>
            <p:spPr bwMode="auto">
              <a:xfrm rot="2700000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9471" name="Conector recto de flecha 50"/>
              <p:cNvCxnSpPr>
                <a:cxnSpLocks noChangeShapeType="1"/>
              </p:cNvCxnSpPr>
              <p:nvPr/>
            </p:nvCxnSpPr>
            <p:spPr bwMode="auto">
              <a:xfrm rot="-132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408000"/>
                </a:solidFill>
                <a:round/>
                <a:headEnd/>
                <a:tailEnd/>
              </a:ln>
            </p:spPr>
          </p:cxnSp>
          <p:cxnSp>
            <p:nvCxnSpPr>
              <p:cNvPr id="19472" name="Conector recto de flecha 51"/>
              <p:cNvCxnSpPr>
                <a:cxnSpLocks noChangeShapeType="1"/>
              </p:cNvCxnSpPr>
              <p:nvPr/>
            </p:nvCxnSpPr>
            <p:spPr bwMode="auto">
              <a:xfrm rot="1320000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408000"/>
                </a:solidFill>
                <a:round/>
                <a:headEnd/>
                <a:tailEnd/>
              </a:ln>
            </p:spPr>
          </p:cxnSp>
          <p:cxnSp>
            <p:nvCxnSpPr>
              <p:cNvPr id="19473" name="Conector recto de flecha 52"/>
              <p:cNvCxnSpPr>
                <a:cxnSpLocks noChangeShapeType="1"/>
              </p:cNvCxnSpPr>
              <p:nvPr/>
            </p:nvCxnSpPr>
            <p:spPr bwMode="auto">
              <a:xfrm rot="-4020000" flipH="1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408000"/>
                </a:solidFill>
                <a:round/>
                <a:headEnd/>
                <a:tailEnd/>
              </a:ln>
            </p:spPr>
          </p:cxnSp>
          <p:cxnSp>
            <p:nvCxnSpPr>
              <p:cNvPr id="19474" name="Conector recto de flecha 53"/>
              <p:cNvCxnSpPr>
                <a:cxnSpLocks noChangeShapeType="1"/>
              </p:cNvCxnSpPr>
              <p:nvPr/>
            </p:nvCxnSpPr>
            <p:spPr bwMode="auto">
              <a:xfrm rot="4020000" flipV="1">
                <a:off x="6172200" y="3451906"/>
                <a:ext cx="1800000" cy="1588"/>
              </a:xfrm>
              <a:prstGeom prst="straightConnector1">
                <a:avLst/>
              </a:prstGeom>
              <a:noFill/>
              <a:ln w="9525">
                <a:solidFill>
                  <a:srgbClr val="408000"/>
                </a:solidFill>
                <a:round/>
                <a:headEnd/>
                <a:tailEnd/>
              </a:ln>
            </p:spPr>
          </p:cxnSp>
          <p:sp>
            <p:nvSpPr>
              <p:cNvPr id="19475" name="CuadroTexto 56"/>
              <p:cNvSpPr txBox="1">
                <a:spLocks noChangeArrowheads="1"/>
              </p:cNvSpPr>
              <p:nvPr/>
            </p:nvSpPr>
            <p:spPr bwMode="auto">
              <a:xfrm>
                <a:off x="7531100" y="2548523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NE</a:t>
                </a:r>
              </a:p>
            </p:txBody>
          </p:sp>
          <p:sp>
            <p:nvSpPr>
              <p:cNvPr id="19476" name="CuadroTexto 57"/>
              <p:cNvSpPr txBox="1">
                <a:spLocks noChangeArrowheads="1"/>
              </p:cNvSpPr>
              <p:nvPr/>
            </p:nvSpPr>
            <p:spPr bwMode="auto">
              <a:xfrm>
                <a:off x="7531100" y="40048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SE</a:t>
                </a:r>
              </a:p>
            </p:txBody>
          </p:sp>
          <p:sp>
            <p:nvSpPr>
              <p:cNvPr id="19477" name="CuadroTexto 58"/>
              <p:cNvSpPr txBox="1">
                <a:spLocks noChangeArrowheads="1"/>
              </p:cNvSpPr>
              <p:nvPr/>
            </p:nvSpPr>
            <p:spPr bwMode="auto">
              <a:xfrm>
                <a:off x="5943600" y="4004846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SW</a:t>
                </a:r>
              </a:p>
            </p:txBody>
          </p:sp>
          <p:sp>
            <p:nvSpPr>
              <p:cNvPr id="19478" name="CuadroTexto 60"/>
              <p:cNvSpPr txBox="1">
                <a:spLocks noChangeArrowheads="1"/>
              </p:cNvSpPr>
              <p:nvPr/>
            </p:nvSpPr>
            <p:spPr bwMode="auto">
              <a:xfrm>
                <a:off x="5943600" y="2548523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0000FF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NW</a:t>
                </a:r>
              </a:p>
            </p:txBody>
          </p:sp>
          <p:sp>
            <p:nvSpPr>
              <p:cNvPr id="19479" name="CuadroTexto 61"/>
              <p:cNvSpPr txBox="1">
                <a:spLocks noChangeArrowheads="1"/>
              </p:cNvSpPr>
              <p:nvPr/>
            </p:nvSpPr>
            <p:spPr bwMode="auto">
              <a:xfrm>
                <a:off x="7162800" y="2345323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NNE</a:t>
                </a:r>
              </a:p>
            </p:txBody>
          </p:sp>
          <p:sp>
            <p:nvSpPr>
              <p:cNvPr id="19480" name="CuadroTexto 62"/>
              <p:cNvSpPr txBox="1">
                <a:spLocks noChangeArrowheads="1"/>
              </p:cNvSpPr>
              <p:nvPr/>
            </p:nvSpPr>
            <p:spPr bwMode="auto">
              <a:xfrm>
                <a:off x="6324600" y="2345323"/>
                <a:ext cx="6731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NNW</a:t>
                </a:r>
              </a:p>
            </p:txBody>
          </p:sp>
          <p:sp>
            <p:nvSpPr>
              <p:cNvPr id="19481" name="CuadroTexto 63"/>
              <p:cNvSpPr txBox="1">
                <a:spLocks noChangeArrowheads="1"/>
              </p:cNvSpPr>
              <p:nvPr/>
            </p:nvSpPr>
            <p:spPr bwMode="auto">
              <a:xfrm>
                <a:off x="7852920" y="28956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ENE</a:t>
                </a:r>
              </a:p>
            </p:txBody>
          </p:sp>
          <p:sp>
            <p:nvSpPr>
              <p:cNvPr id="19482" name="CuadroTexto 64"/>
              <p:cNvSpPr txBox="1">
                <a:spLocks noChangeArrowheads="1"/>
              </p:cNvSpPr>
              <p:nvPr/>
            </p:nvSpPr>
            <p:spPr bwMode="auto">
              <a:xfrm>
                <a:off x="7852920" y="36576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ESE</a:t>
                </a:r>
              </a:p>
            </p:txBody>
          </p:sp>
          <p:sp>
            <p:nvSpPr>
              <p:cNvPr id="19483" name="CuadroTexto 65"/>
              <p:cNvSpPr txBox="1">
                <a:spLocks noChangeArrowheads="1"/>
              </p:cNvSpPr>
              <p:nvPr/>
            </p:nvSpPr>
            <p:spPr bwMode="auto">
              <a:xfrm>
                <a:off x="7162800" y="4212223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SSE</a:t>
                </a:r>
              </a:p>
            </p:txBody>
          </p:sp>
          <p:sp>
            <p:nvSpPr>
              <p:cNvPr id="19484" name="CuadroTexto 66"/>
              <p:cNvSpPr txBox="1">
                <a:spLocks noChangeArrowheads="1"/>
              </p:cNvSpPr>
              <p:nvPr/>
            </p:nvSpPr>
            <p:spPr bwMode="auto">
              <a:xfrm>
                <a:off x="6324600" y="4212223"/>
                <a:ext cx="83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SSW</a:t>
                </a:r>
              </a:p>
            </p:txBody>
          </p:sp>
          <p:sp>
            <p:nvSpPr>
              <p:cNvPr id="19485" name="CuadroTexto 67"/>
              <p:cNvSpPr txBox="1">
                <a:spLocks noChangeArrowheads="1"/>
              </p:cNvSpPr>
              <p:nvPr/>
            </p:nvSpPr>
            <p:spPr bwMode="auto">
              <a:xfrm>
                <a:off x="5526660" y="3623846"/>
                <a:ext cx="83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WSW</a:t>
                </a:r>
              </a:p>
            </p:txBody>
          </p:sp>
          <p:sp>
            <p:nvSpPr>
              <p:cNvPr id="19486" name="CuadroTexto 68"/>
              <p:cNvSpPr txBox="1">
                <a:spLocks noChangeArrowheads="1"/>
              </p:cNvSpPr>
              <p:nvPr/>
            </p:nvSpPr>
            <p:spPr bwMode="auto">
              <a:xfrm>
                <a:off x="5562600" y="2861846"/>
                <a:ext cx="83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GB" sz="1600">
                    <a:solidFill>
                      <a:srgbClr val="408000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WNW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41"/>
          <p:cNvGrpSpPr>
            <a:grpSpLocks/>
          </p:cNvGrpSpPr>
          <p:nvPr/>
        </p:nvGrpSpPr>
        <p:grpSpPr bwMode="auto">
          <a:xfrm>
            <a:off x="1893888" y="685800"/>
            <a:ext cx="6684962" cy="5319713"/>
            <a:chOff x="1193" y="432"/>
            <a:chExt cx="4211" cy="3351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2770" y="4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</a:t>
              </a:r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1746" y="1026"/>
              <a:ext cx="2267" cy="22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V="1">
              <a:off x="2880" y="624"/>
              <a:ext cx="0" cy="28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86" name="Line 14"/>
            <p:cNvSpPr>
              <a:spLocks noChangeShapeType="1"/>
            </p:cNvSpPr>
            <p:nvPr/>
          </p:nvSpPr>
          <p:spPr bwMode="auto">
            <a:xfrm>
              <a:off x="1521" y="2160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87" name="Text Box 15"/>
            <p:cNvSpPr txBox="1">
              <a:spLocks noChangeArrowheads="1"/>
            </p:cNvSpPr>
            <p:nvPr/>
          </p:nvSpPr>
          <p:spPr bwMode="auto">
            <a:xfrm>
              <a:off x="1248" y="204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</a:t>
              </a:r>
            </a:p>
          </p:txBody>
        </p:sp>
        <p:sp>
          <p:nvSpPr>
            <p:cNvPr id="20488" name="Text Box 16"/>
            <p:cNvSpPr txBox="1">
              <a:spLocks noChangeArrowheads="1"/>
            </p:cNvSpPr>
            <p:nvPr/>
          </p:nvSpPr>
          <p:spPr bwMode="auto">
            <a:xfrm>
              <a:off x="2770" y="3552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</a:t>
              </a:r>
            </a:p>
          </p:txBody>
        </p:sp>
        <p:sp>
          <p:nvSpPr>
            <p:cNvPr id="20489" name="Text Box 17"/>
            <p:cNvSpPr txBox="1">
              <a:spLocks noChangeArrowheads="1"/>
            </p:cNvSpPr>
            <p:nvPr/>
          </p:nvSpPr>
          <p:spPr bwMode="auto">
            <a:xfrm>
              <a:off x="4320" y="204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</a:t>
              </a:r>
            </a:p>
          </p:txBody>
        </p:sp>
        <p:sp>
          <p:nvSpPr>
            <p:cNvPr id="20490" name="Line 18"/>
            <p:cNvSpPr>
              <a:spLocks noChangeShapeType="1"/>
            </p:cNvSpPr>
            <p:nvPr/>
          </p:nvSpPr>
          <p:spPr bwMode="auto">
            <a:xfrm rot="2700000">
              <a:off x="1520" y="2160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1" name="Line 19"/>
            <p:cNvSpPr>
              <a:spLocks noChangeShapeType="1"/>
            </p:cNvSpPr>
            <p:nvPr/>
          </p:nvSpPr>
          <p:spPr bwMode="auto">
            <a:xfrm rot="-2700000">
              <a:off x="1521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2" name="Line 20"/>
            <p:cNvSpPr>
              <a:spLocks noChangeShapeType="1"/>
            </p:cNvSpPr>
            <p:nvPr/>
          </p:nvSpPr>
          <p:spPr bwMode="auto">
            <a:xfrm rot="1320000">
              <a:off x="1522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3" name="Line 21"/>
            <p:cNvSpPr>
              <a:spLocks noChangeShapeType="1"/>
            </p:cNvSpPr>
            <p:nvPr/>
          </p:nvSpPr>
          <p:spPr bwMode="auto">
            <a:xfrm rot="-1380000">
              <a:off x="1522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4" name="Line 22"/>
            <p:cNvSpPr>
              <a:spLocks noChangeShapeType="1"/>
            </p:cNvSpPr>
            <p:nvPr/>
          </p:nvSpPr>
          <p:spPr bwMode="auto">
            <a:xfrm rot="-6720000">
              <a:off x="1522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5" name="Line 23"/>
            <p:cNvSpPr>
              <a:spLocks noChangeShapeType="1"/>
            </p:cNvSpPr>
            <p:nvPr/>
          </p:nvSpPr>
          <p:spPr bwMode="auto">
            <a:xfrm rot="6720000">
              <a:off x="1522" y="2162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96" name="Text Box 24"/>
            <p:cNvSpPr txBox="1">
              <a:spLocks noChangeArrowheads="1"/>
            </p:cNvSpPr>
            <p:nvPr/>
          </p:nvSpPr>
          <p:spPr bwMode="auto">
            <a:xfrm>
              <a:off x="4176" y="2551"/>
              <a:ext cx="3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ESE</a:t>
              </a:r>
            </a:p>
          </p:txBody>
        </p:sp>
        <p:sp>
          <p:nvSpPr>
            <p:cNvPr id="20497" name="Text Box 25"/>
            <p:cNvSpPr txBox="1">
              <a:spLocks noChangeArrowheads="1"/>
            </p:cNvSpPr>
            <p:nvPr/>
          </p:nvSpPr>
          <p:spPr bwMode="auto">
            <a:xfrm>
              <a:off x="3236" y="672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NNE</a:t>
              </a:r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4176" y="1536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ENE</a:t>
              </a: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792" y="1008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NE</a:t>
              </a:r>
            </a:p>
          </p:txBody>
        </p:sp>
        <p:sp>
          <p:nvSpPr>
            <p:cNvPr id="20500" name="Text Box 29"/>
            <p:cNvSpPr txBox="1">
              <a:spLocks noChangeArrowheads="1"/>
            </p:cNvSpPr>
            <p:nvPr/>
          </p:nvSpPr>
          <p:spPr bwMode="auto">
            <a:xfrm>
              <a:off x="3792" y="3127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SE</a:t>
              </a:r>
            </a:p>
          </p:txBody>
        </p:sp>
        <p:sp>
          <p:nvSpPr>
            <p:cNvPr id="20501" name="Text Box 30"/>
            <p:cNvSpPr txBox="1">
              <a:spLocks noChangeArrowheads="1"/>
            </p:cNvSpPr>
            <p:nvPr/>
          </p:nvSpPr>
          <p:spPr bwMode="auto">
            <a:xfrm>
              <a:off x="3264" y="3456"/>
              <a:ext cx="3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SSE</a:t>
              </a:r>
            </a:p>
          </p:txBody>
        </p:sp>
        <p:sp>
          <p:nvSpPr>
            <p:cNvPr id="20502" name="Text Box 31"/>
            <p:cNvSpPr txBox="1">
              <a:spLocks noChangeArrowheads="1"/>
            </p:cNvSpPr>
            <p:nvPr/>
          </p:nvSpPr>
          <p:spPr bwMode="auto">
            <a:xfrm>
              <a:off x="2135" y="681"/>
              <a:ext cx="4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NNW</a:t>
              </a:r>
            </a:p>
          </p:txBody>
        </p:sp>
        <p:sp>
          <p:nvSpPr>
            <p:cNvPr id="20503" name="Text Box 32"/>
            <p:cNvSpPr txBox="1">
              <a:spLocks noChangeArrowheads="1"/>
            </p:cNvSpPr>
            <p:nvPr/>
          </p:nvSpPr>
          <p:spPr bwMode="auto">
            <a:xfrm>
              <a:off x="1193" y="1488"/>
              <a:ext cx="4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WNW</a:t>
              </a:r>
            </a:p>
          </p:txBody>
        </p:sp>
        <p:sp>
          <p:nvSpPr>
            <p:cNvPr id="20504" name="Text Box 33"/>
            <p:cNvSpPr txBox="1">
              <a:spLocks noChangeArrowheads="1"/>
            </p:cNvSpPr>
            <p:nvPr/>
          </p:nvSpPr>
          <p:spPr bwMode="auto">
            <a:xfrm>
              <a:off x="1680" y="960"/>
              <a:ext cx="3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NW</a:t>
              </a:r>
            </a:p>
          </p:txBody>
        </p:sp>
        <p:sp>
          <p:nvSpPr>
            <p:cNvPr id="20505" name="Text Box 34"/>
            <p:cNvSpPr txBox="1">
              <a:spLocks noChangeArrowheads="1"/>
            </p:cNvSpPr>
            <p:nvPr/>
          </p:nvSpPr>
          <p:spPr bwMode="auto">
            <a:xfrm>
              <a:off x="1348" y="2697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WSW</a:t>
              </a:r>
            </a:p>
          </p:txBody>
        </p:sp>
        <p:sp>
          <p:nvSpPr>
            <p:cNvPr id="20506" name="Text Box 35"/>
            <p:cNvSpPr txBox="1">
              <a:spLocks noChangeArrowheads="1"/>
            </p:cNvSpPr>
            <p:nvPr/>
          </p:nvSpPr>
          <p:spPr bwMode="auto">
            <a:xfrm>
              <a:off x="1673" y="3120"/>
              <a:ext cx="3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SW</a:t>
              </a:r>
            </a:p>
          </p:txBody>
        </p:sp>
        <p:sp>
          <p:nvSpPr>
            <p:cNvPr id="20507" name="Text Box 36"/>
            <p:cNvSpPr txBox="1">
              <a:spLocks noChangeArrowheads="1"/>
            </p:cNvSpPr>
            <p:nvPr/>
          </p:nvSpPr>
          <p:spPr bwMode="auto">
            <a:xfrm>
              <a:off x="2112" y="3465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SSW</a:t>
              </a:r>
            </a:p>
          </p:txBody>
        </p:sp>
        <p:sp>
          <p:nvSpPr>
            <p:cNvPr id="20508" name="Line 37"/>
            <p:cNvSpPr>
              <a:spLocks noChangeShapeType="1"/>
            </p:cNvSpPr>
            <p:nvPr/>
          </p:nvSpPr>
          <p:spPr bwMode="auto">
            <a:xfrm rot="-2040000">
              <a:off x="2763" y="1782"/>
              <a:ext cx="13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09" name="Text Box 38"/>
            <p:cNvSpPr txBox="1">
              <a:spLocks noChangeArrowheads="1"/>
            </p:cNvSpPr>
            <p:nvPr/>
          </p:nvSpPr>
          <p:spPr bwMode="auto">
            <a:xfrm>
              <a:off x="3964" y="1257"/>
              <a:ext cx="12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NE 1/4 E (56º 15’)</a:t>
              </a:r>
              <a:endParaRPr lang="es-ES_tradnl" sz="1800">
                <a:latin typeface="Helvetica Neue" charset="0"/>
              </a:endParaRPr>
            </a:p>
          </p:txBody>
        </p:sp>
        <p:sp>
          <p:nvSpPr>
            <p:cNvPr id="20510" name="Line 39"/>
            <p:cNvSpPr>
              <a:spLocks noChangeShapeType="1"/>
            </p:cNvSpPr>
            <p:nvPr/>
          </p:nvSpPr>
          <p:spPr bwMode="auto">
            <a:xfrm rot="1980000">
              <a:off x="2770" y="2530"/>
              <a:ext cx="135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11" name="Text Box 40"/>
            <p:cNvSpPr txBox="1">
              <a:spLocks noChangeArrowheads="1"/>
            </p:cNvSpPr>
            <p:nvPr/>
          </p:nvSpPr>
          <p:spPr bwMode="auto">
            <a:xfrm>
              <a:off x="4080" y="2832"/>
              <a:ext cx="1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SE 1/4 E (133º 45’)</a:t>
              </a:r>
              <a:endParaRPr lang="es-ES_tradnl" sz="1800">
                <a:latin typeface="Helvetica Neue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5"/>
          <p:cNvGrpSpPr>
            <a:grpSpLocks/>
          </p:cNvGrpSpPr>
          <p:nvPr/>
        </p:nvGrpSpPr>
        <p:grpSpPr bwMode="auto">
          <a:xfrm>
            <a:off x="762000" y="685800"/>
            <a:ext cx="7540625" cy="5319713"/>
            <a:chOff x="480" y="432"/>
            <a:chExt cx="4750" cy="3351"/>
          </a:xfrm>
        </p:grpSpPr>
        <p:sp>
          <p:nvSpPr>
            <p:cNvPr id="21507" name="Text Box 16"/>
            <p:cNvSpPr txBox="1">
              <a:spLocks noChangeArrowheads="1"/>
            </p:cNvSpPr>
            <p:nvPr/>
          </p:nvSpPr>
          <p:spPr bwMode="auto">
            <a:xfrm>
              <a:off x="2770" y="43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N</a:t>
              </a:r>
            </a:p>
          </p:txBody>
        </p:sp>
        <p:sp>
          <p:nvSpPr>
            <p:cNvPr id="21508" name="Oval 17"/>
            <p:cNvSpPr>
              <a:spLocks noChangeArrowheads="1"/>
            </p:cNvSpPr>
            <p:nvPr/>
          </p:nvSpPr>
          <p:spPr bwMode="auto">
            <a:xfrm>
              <a:off x="1746" y="1026"/>
              <a:ext cx="2267" cy="22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09" name="Line 18"/>
            <p:cNvSpPr>
              <a:spLocks noChangeShapeType="1"/>
            </p:cNvSpPr>
            <p:nvPr/>
          </p:nvSpPr>
          <p:spPr bwMode="auto">
            <a:xfrm flipV="1">
              <a:off x="2880" y="624"/>
              <a:ext cx="0" cy="28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0" name="Line 19"/>
            <p:cNvSpPr>
              <a:spLocks noChangeShapeType="1"/>
            </p:cNvSpPr>
            <p:nvPr/>
          </p:nvSpPr>
          <p:spPr bwMode="auto">
            <a:xfrm rot="3600000" flipV="1">
              <a:off x="3504" y="1081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1" name="Line 20"/>
            <p:cNvSpPr>
              <a:spLocks noChangeShapeType="1"/>
            </p:cNvSpPr>
            <p:nvPr/>
          </p:nvSpPr>
          <p:spPr bwMode="auto">
            <a:xfrm rot="7800000" flipV="1">
              <a:off x="3429" y="1899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2" name="Text Box 21"/>
            <p:cNvSpPr txBox="1">
              <a:spLocks noChangeArrowheads="1"/>
            </p:cNvSpPr>
            <p:nvPr/>
          </p:nvSpPr>
          <p:spPr bwMode="auto">
            <a:xfrm>
              <a:off x="4070" y="3001"/>
              <a:ext cx="10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S 50º E (130º)</a:t>
              </a:r>
            </a:p>
          </p:txBody>
        </p:sp>
        <p:sp>
          <p:nvSpPr>
            <p:cNvPr id="21513" name="Text Box 22"/>
            <p:cNvSpPr txBox="1">
              <a:spLocks noChangeArrowheads="1"/>
            </p:cNvSpPr>
            <p:nvPr/>
          </p:nvSpPr>
          <p:spPr bwMode="auto">
            <a:xfrm>
              <a:off x="4176" y="1296"/>
              <a:ext cx="10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N 60º E  (060º)</a:t>
              </a:r>
            </a:p>
          </p:txBody>
        </p:sp>
        <p:sp>
          <p:nvSpPr>
            <p:cNvPr id="21514" name="Line 23"/>
            <p:cNvSpPr>
              <a:spLocks noChangeShapeType="1"/>
            </p:cNvSpPr>
            <p:nvPr/>
          </p:nvSpPr>
          <p:spPr bwMode="auto">
            <a:xfrm rot="15000000" flipV="1">
              <a:off x="2201" y="1680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5" name="Text Box 24"/>
            <p:cNvSpPr txBox="1">
              <a:spLocks noChangeArrowheads="1"/>
            </p:cNvSpPr>
            <p:nvPr/>
          </p:nvSpPr>
          <p:spPr bwMode="auto">
            <a:xfrm>
              <a:off x="480" y="2544"/>
              <a:ext cx="10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S 70º W (250º)</a:t>
              </a:r>
            </a:p>
          </p:txBody>
        </p:sp>
        <p:sp>
          <p:nvSpPr>
            <p:cNvPr id="21516" name="Line 25"/>
            <p:cNvSpPr>
              <a:spLocks noChangeShapeType="1"/>
            </p:cNvSpPr>
            <p:nvPr/>
          </p:nvSpPr>
          <p:spPr bwMode="auto">
            <a:xfrm rot="18600000" flipV="1">
              <a:off x="2325" y="974"/>
              <a:ext cx="0" cy="14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7" name="Text Box 26"/>
            <p:cNvSpPr txBox="1">
              <a:spLocks noChangeArrowheads="1"/>
            </p:cNvSpPr>
            <p:nvPr/>
          </p:nvSpPr>
          <p:spPr bwMode="auto">
            <a:xfrm>
              <a:off x="720" y="1104"/>
              <a:ext cx="10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solidFill>
                    <a:srgbClr val="0000FF"/>
                  </a:solidFill>
                  <a:latin typeface="Helvetica Neue" charset="0"/>
                </a:rPr>
                <a:t>N 50º W (310º)</a:t>
              </a:r>
            </a:p>
          </p:txBody>
        </p:sp>
        <p:sp>
          <p:nvSpPr>
            <p:cNvPr id="21518" name="Line 27"/>
            <p:cNvSpPr>
              <a:spLocks noChangeShapeType="1"/>
            </p:cNvSpPr>
            <p:nvPr/>
          </p:nvSpPr>
          <p:spPr bwMode="auto">
            <a:xfrm>
              <a:off x="1521" y="2160"/>
              <a:ext cx="2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9" name="Text Box 28"/>
            <p:cNvSpPr txBox="1">
              <a:spLocks noChangeArrowheads="1"/>
            </p:cNvSpPr>
            <p:nvPr/>
          </p:nvSpPr>
          <p:spPr bwMode="auto">
            <a:xfrm>
              <a:off x="1248" y="204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W</a:t>
              </a:r>
            </a:p>
          </p:txBody>
        </p:sp>
        <p:sp>
          <p:nvSpPr>
            <p:cNvPr id="21520" name="Text Box 29"/>
            <p:cNvSpPr txBox="1">
              <a:spLocks noChangeArrowheads="1"/>
            </p:cNvSpPr>
            <p:nvPr/>
          </p:nvSpPr>
          <p:spPr bwMode="auto">
            <a:xfrm>
              <a:off x="2770" y="3552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S</a:t>
              </a:r>
            </a:p>
          </p:txBody>
        </p:sp>
        <p:sp>
          <p:nvSpPr>
            <p:cNvPr id="21521" name="Text Box 30"/>
            <p:cNvSpPr txBox="1">
              <a:spLocks noChangeArrowheads="1"/>
            </p:cNvSpPr>
            <p:nvPr/>
          </p:nvSpPr>
          <p:spPr bwMode="auto">
            <a:xfrm>
              <a:off x="4320" y="204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sz="1800">
                  <a:latin typeface="Helvetica Neue" charset="0"/>
                </a:rPr>
                <a:t>E</a:t>
              </a:r>
            </a:p>
          </p:txBody>
        </p:sp>
        <p:sp>
          <p:nvSpPr>
            <p:cNvPr id="21522" name="Arco 31"/>
            <p:cNvSpPr>
              <a:spLocks/>
            </p:cNvSpPr>
            <p:nvPr/>
          </p:nvSpPr>
          <p:spPr bwMode="auto">
            <a:xfrm>
              <a:off x="2880" y="1482"/>
              <a:ext cx="585" cy="680"/>
            </a:xfrm>
            <a:custGeom>
              <a:avLst/>
              <a:gdLst>
                <a:gd name="T0" fmla="*/ 0 w 18588"/>
                <a:gd name="T1" fmla="*/ 0 h 21600"/>
                <a:gd name="T2" fmla="*/ 0 w 18588"/>
                <a:gd name="T3" fmla="*/ 0 h 21600"/>
                <a:gd name="T4" fmla="*/ 0 w 18588"/>
                <a:gd name="T5" fmla="*/ 0 h 21600"/>
                <a:gd name="T6" fmla="*/ 0 60000 65536"/>
                <a:gd name="T7" fmla="*/ 0 60000 65536"/>
                <a:gd name="T8" fmla="*/ 0 60000 65536"/>
                <a:gd name="T9" fmla="*/ 0 w 18588"/>
                <a:gd name="T10" fmla="*/ 0 h 21600"/>
                <a:gd name="T11" fmla="*/ 18588 w 185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88" h="21600" fill="none" extrusionOk="0">
                  <a:moveTo>
                    <a:pt x="0" y="-1"/>
                  </a:moveTo>
                  <a:cubicBezTo>
                    <a:pt x="7633" y="-1"/>
                    <a:pt x="14700" y="4029"/>
                    <a:pt x="18588" y="10598"/>
                  </a:cubicBezTo>
                </a:path>
                <a:path w="18588" h="21600" stroke="0" extrusionOk="0">
                  <a:moveTo>
                    <a:pt x="0" y="-1"/>
                  </a:moveTo>
                  <a:cubicBezTo>
                    <a:pt x="7633" y="-1"/>
                    <a:pt x="14700" y="4029"/>
                    <a:pt x="18588" y="105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23" name="Arco 32"/>
            <p:cNvSpPr>
              <a:spLocks/>
            </p:cNvSpPr>
            <p:nvPr/>
          </p:nvSpPr>
          <p:spPr bwMode="auto">
            <a:xfrm flipV="1">
              <a:off x="2880" y="2160"/>
              <a:ext cx="515" cy="680"/>
            </a:xfrm>
            <a:custGeom>
              <a:avLst/>
              <a:gdLst>
                <a:gd name="T0" fmla="*/ 0 w 16353"/>
                <a:gd name="T1" fmla="*/ 0 h 21600"/>
                <a:gd name="T2" fmla="*/ 0 w 16353"/>
                <a:gd name="T3" fmla="*/ 0 h 21600"/>
                <a:gd name="T4" fmla="*/ 0 w 16353"/>
                <a:gd name="T5" fmla="*/ 0 h 21600"/>
                <a:gd name="T6" fmla="*/ 0 60000 65536"/>
                <a:gd name="T7" fmla="*/ 0 60000 65536"/>
                <a:gd name="T8" fmla="*/ 0 60000 65536"/>
                <a:gd name="T9" fmla="*/ 0 w 16353"/>
                <a:gd name="T10" fmla="*/ 0 h 21600"/>
                <a:gd name="T11" fmla="*/ 16353 w 163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53" h="21600" fill="none" extrusionOk="0">
                  <a:moveTo>
                    <a:pt x="0" y="-1"/>
                  </a:moveTo>
                  <a:cubicBezTo>
                    <a:pt x="6280" y="-1"/>
                    <a:pt x="12250" y="2733"/>
                    <a:pt x="16353" y="7489"/>
                  </a:cubicBezTo>
                </a:path>
                <a:path w="16353" h="21600" stroke="0" extrusionOk="0">
                  <a:moveTo>
                    <a:pt x="0" y="-1"/>
                  </a:moveTo>
                  <a:cubicBezTo>
                    <a:pt x="6280" y="-1"/>
                    <a:pt x="12250" y="2733"/>
                    <a:pt x="16353" y="748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24" name="Arco 33"/>
            <p:cNvSpPr>
              <a:spLocks/>
            </p:cNvSpPr>
            <p:nvPr/>
          </p:nvSpPr>
          <p:spPr bwMode="auto">
            <a:xfrm flipH="1" flipV="1">
              <a:off x="2243" y="2160"/>
              <a:ext cx="637" cy="680"/>
            </a:xfrm>
            <a:custGeom>
              <a:avLst/>
              <a:gdLst>
                <a:gd name="T0" fmla="*/ 0 w 20262"/>
                <a:gd name="T1" fmla="*/ 0 h 21600"/>
                <a:gd name="T2" fmla="*/ 0 w 20262"/>
                <a:gd name="T3" fmla="*/ 0 h 21600"/>
                <a:gd name="T4" fmla="*/ 0 w 202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262"/>
                <a:gd name="T10" fmla="*/ 0 h 21600"/>
                <a:gd name="T11" fmla="*/ 20262 w 202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62" h="21600" fill="none" extrusionOk="0">
                  <a:moveTo>
                    <a:pt x="0" y="-1"/>
                  </a:moveTo>
                  <a:cubicBezTo>
                    <a:pt x="9044" y="-1"/>
                    <a:pt x="17130" y="5634"/>
                    <a:pt x="20262" y="14118"/>
                  </a:cubicBezTo>
                </a:path>
                <a:path w="20262" h="21600" stroke="0" extrusionOk="0">
                  <a:moveTo>
                    <a:pt x="0" y="-1"/>
                  </a:moveTo>
                  <a:cubicBezTo>
                    <a:pt x="9044" y="-1"/>
                    <a:pt x="17130" y="5634"/>
                    <a:pt x="20262" y="1411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25" name="Arco 34"/>
            <p:cNvSpPr>
              <a:spLocks/>
            </p:cNvSpPr>
            <p:nvPr/>
          </p:nvSpPr>
          <p:spPr bwMode="auto">
            <a:xfrm flipH="1">
              <a:off x="2366" y="1480"/>
              <a:ext cx="510" cy="680"/>
            </a:xfrm>
            <a:custGeom>
              <a:avLst/>
              <a:gdLst>
                <a:gd name="T0" fmla="*/ 0 w 16220"/>
                <a:gd name="T1" fmla="*/ 0 h 21600"/>
                <a:gd name="T2" fmla="*/ 0 w 16220"/>
                <a:gd name="T3" fmla="*/ 0 h 21600"/>
                <a:gd name="T4" fmla="*/ 0 w 16220"/>
                <a:gd name="T5" fmla="*/ 0 h 21600"/>
                <a:gd name="T6" fmla="*/ 0 60000 65536"/>
                <a:gd name="T7" fmla="*/ 0 60000 65536"/>
                <a:gd name="T8" fmla="*/ 0 60000 65536"/>
                <a:gd name="T9" fmla="*/ 0 w 16220"/>
                <a:gd name="T10" fmla="*/ 0 h 21600"/>
                <a:gd name="T11" fmla="*/ 16220 w 162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20" h="21600" fill="none" extrusionOk="0">
                  <a:moveTo>
                    <a:pt x="0" y="-1"/>
                  </a:moveTo>
                  <a:cubicBezTo>
                    <a:pt x="6209" y="-1"/>
                    <a:pt x="12119" y="2672"/>
                    <a:pt x="16220" y="7335"/>
                  </a:cubicBezTo>
                </a:path>
                <a:path w="16220" h="21600" stroke="0" extrusionOk="0">
                  <a:moveTo>
                    <a:pt x="0" y="-1"/>
                  </a:moveTo>
                  <a:cubicBezTo>
                    <a:pt x="6209" y="-1"/>
                    <a:pt x="12119" y="2672"/>
                    <a:pt x="16220" y="73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203</Words>
  <Application>Microsoft PowerPoint</Application>
  <PresentationFormat>Presentación en pantalla (4:3)</PresentationFormat>
  <Paragraphs>110</Paragraphs>
  <Slides>14</Slides>
  <Notes>2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Presentación en blanco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Antonio de la Puente</dc:creator>
  <cp:lastModifiedBy>Juan Antonio de la Puente</cp:lastModifiedBy>
  <cp:revision>67</cp:revision>
  <dcterms:created xsi:type="dcterms:W3CDTF">2008-12-13T17:20:38Z</dcterms:created>
  <dcterms:modified xsi:type="dcterms:W3CDTF">2008-12-13T18:14:16Z</dcterms:modified>
</cp:coreProperties>
</file>