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260" r:id="rId7"/>
    <p:sldId id="283" r:id="rId8"/>
    <p:sldId id="285" r:id="rId9"/>
    <p:sldId id="292" r:id="rId10"/>
    <p:sldId id="287" r:id="rId11"/>
    <p:sldId id="288" r:id="rId12"/>
    <p:sldId id="289" r:id="rId13"/>
    <p:sldId id="290" r:id="rId14"/>
    <p:sldId id="291" r:id="rId15"/>
    <p:sldId id="284" r:id="rId16"/>
    <p:sldId id="282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17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2387">
          <p15:clr>
            <a:srgbClr val="A4A3A4"/>
          </p15:clr>
        </p15:guide>
        <p15:guide id="5" pos="567">
          <p15:clr>
            <a:srgbClr val="A4A3A4"/>
          </p15:clr>
        </p15:guide>
        <p15:guide id="6" pos="5193">
          <p15:clr>
            <a:srgbClr val="A4A3A4"/>
          </p15:clr>
        </p15:guide>
        <p15:guide id="7" pos="3007">
          <p15:clr>
            <a:srgbClr val="A4A3A4"/>
          </p15:clr>
        </p15:guide>
        <p15:guide id="8" pos="2733">
          <p15:clr>
            <a:srgbClr val="A4A3A4"/>
          </p15:clr>
        </p15:guide>
        <p15:guide id="9" pos="161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2"/>
    <p:restoredTop sz="94658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1117"/>
        <p:guide orient="horz" pos="757"/>
        <p:guide orient="horz" pos="3657"/>
        <p:guide orient="horz" pos="2387"/>
        <p:guide pos="567"/>
        <p:guide pos="5193"/>
        <p:guide pos="3007"/>
        <p:guide pos="2733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5BB0F3-6329-404A-B0DC-2BDD99C3A0A2}" type="datetime1">
              <a:rPr lang="de-DE" smtClean="0"/>
              <a:pPr>
                <a:defRPr/>
              </a:pPr>
              <a:t>06.04.2017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F387B8-CECF-4EDF-8764-5349343BF3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83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D79353-5306-3C4B-8AD6-7973E7F6512F}" type="datetime1">
              <a:rPr lang="de-DE" smtClean="0"/>
              <a:pPr>
                <a:defRPr/>
              </a:pPr>
              <a:t>06.04.2017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0363E7-54F0-40FC-A1C6-234E452213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240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HO_Powerpoint_Vorlage_international_Seite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n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838200" y="1752600"/>
            <a:ext cx="7543800" cy="4114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AT" dirty="0" smtClean="0"/>
              <a:t>Titelmastertextformat durch Klicken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 Fünfte Ebene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36600" y="6286501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1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Folie mit Aufzähl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HO_Powerpoint_Vorlage_V3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23900" y="6286501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24000"/>
            <a:ext cx="76200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/>
            </a:lvl1pPr>
            <a:lvl3pPr marL="627063" indent="-182563">
              <a:buFont typeface="Arial" pitchFamily="34" charset="0"/>
              <a:buChar char="&gt;"/>
              <a:defRPr/>
            </a:lvl3pPr>
            <a:lvl5pPr>
              <a:defRPr/>
            </a:lvl5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 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HO_Powerpoint_Vorlage_international_Seite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HO_Powerpoint_Vorlage_international_Seite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HO_Powerpoint_Vorlage_international_Seite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914400" y="3757136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 smtClean="0">
                <a:solidFill>
                  <a:schemeClr val="bg1"/>
                </a:solidFill>
              </a:rPr>
              <a:t>Titel</a:t>
            </a:r>
            <a:r>
              <a:rPr lang="de-DE" sz="4200" b="1" baseline="0" dirty="0" smtClean="0">
                <a:solidFill>
                  <a:schemeClr val="bg1"/>
                </a:solidFill>
              </a:rPr>
              <a:t> der Präsentation</a:t>
            </a:r>
            <a:endParaRPr lang="de-DE" sz="4200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90600" y="4800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1" dirty="0" smtClean="0">
                <a:solidFill>
                  <a:srgbClr val="FFFFFF"/>
                </a:solidFill>
              </a:rPr>
              <a:t>Name des Verfassers | XX. Monat 2014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1" dirty="0" smtClean="0">
                <a:solidFill>
                  <a:srgbClr val="FFFFFF"/>
                </a:solidFill>
              </a:rPr>
              <a:t>Absender (IT GmbH, ...)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FHO_Powerpoint_Vorlage_international_Seite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914400" y="3757136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 smtClean="0">
                <a:solidFill>
                  <a:schemeClr val="bg1"/>
                </a:solidFill>
              </a:rPr>
              <a:t>Titel</a:t>
            </a:r>
            <a:r>
              <a:rPr lang="de-DE" sz="4200" b="1" baseline="0" dirty="0" smtClean="0">
                <a:solidFill>
                  <a:schemeClr val="bg1"/>
                </a:solidFill>
              </a:rPr>
              <a:t> der Präsentation</a:t>
            </a:r>
            <a:endParaRPr lang="de-DE" sz="4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990600" y="4800600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1" dirty="0" smtClean="0">
                <a:solidFill>
                  <a:srgbClr val="FFFFFF"/>
                </a:solidFill>
              </a:rPr>
              <a:t>Name des Verfassers | XX. Monat 2014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100" b="1" dirty="0" smtClean="0">
                <a:solidFill>
                  <a:srgbClr val="FFFFFF"/>
                </a:solidFill>
              </a:rPr>
              <a:t>Absender (IT GmbH, ...)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23900" y="6286501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762000" y="1524000"/>
            <a:ext cx="762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03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400"/>
            <a:ext cx="588645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29" hasCustomPrompt="1"/>
          </p:nvPr>
        </p:nvSpPr>
        <p:spPr>
          <a:xfrm>
            <a:off x="838200" y="4191000"/>
            <a:ext cx="3546637" cy="1604962"/>
          </a:xfrm>
        </p:spPr>
        <p:txBody>
          <a:bodyPr/>
          <a:lstStyle>
            <a:lvl1pPr marL="72000" indent="-72000">
              <a:defRPr/>
            </a:lvl1pPr>
            <a:lvl5pPr>
              <a:buFont typeface="Lucida Grande"/>
              <a:buChar char="❯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30" hasCustomPrompt="1"/>
          </p:nvPr>
        </p:nvSpPr>
        <p:spPr>
          <a:xfrm>
            <a:off x="4800600" y="4191000"/>
            <a:ext cx="3546637" cy="1604962"/>
          </a:xfrm>
        </p:spPr>
        <p:txBody>
          <a:bodyPr/>
          <a:lstStyle>
            <a:lvl1pPr marL="72000" indent="-72000">
              <a:defRPr/>
            </a:lvl1pPr>
            <a:lvl5pPr>
              <a:buFont typeface="Lucida Grande"/>
              <a:buChar char="❯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31" hasCustomPrompt="1"/>
          </p:nvPr>
        </p:nvSpPr>
        <p:spPr>
          <a:xfrm>
            <a:off x="4835363" y="1752600"/>
            <a:ext cx="3546637" cy="1604962"/>
          </a:xfrm>
        </p:spPr>
        <p:txBody>
          <a:bodyPr/>
          <a:lstStyle>
            <a:lvl1pPr marL="72000" indent="-72000">
              <a:defRPr/>
            </a:lvl1pPr>
            <a:lvl5pPr>
              <a:buFont typeface="Lucida Grande"/>
              <a:buChar char="❯"/>
              <a:defRPr lang="de-D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idx="32" hasCustomPrompt="1"/>
          </p:nvPr>
        </p:nvSpPr>
        <p:spPr>
          <a:xfrm>
            <a:off x="838200" y="1752600"/>
            <a:ext cx="3546637" cy="2133600"/>
          </a:xfrm>
        </p:spPr>
        <p:txBody>
          <a:bodyPr/>
          <a:lstStyle>
            <a:lvl1pPr marL="72000" indent="-72000">
              <a:defRPr/>
            </a:lvl1pPr>
            <a:lvl5pPr>
              <a:buFont typeface="Wingdings" charset="2"/>
              <a:buChar char="❯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 Fünfte Ebene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36600" y="6286501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2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838200" y="1676400"/>
            <a:ext cx="7467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AT" dirty="0" smtClean="0"/>
              <a:t>Titelmastertextformat durch Klicken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 Fünfte Ebene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36600" y="6286500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84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FHO_Powerpoint_Vorlage_international_Seite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4000" y="406800"/>
            <a:ext cx="5886000" cy="8568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2000" y="1728788"/>
            <a:ext cx="7401600" cy="4076700"/>
          </a:xfrm>
        </p:spPr>
        <p:txBody>
          <a:bodyPr/>
          <a:lstStyle>
            <a:lvl1pPr marL="0" indent="0">
              <a:defRPr/>
            </a:lvl1pPr>
            <a:lvl5pPr>
              <a:buFont typeface="Lucida Grande"/>
              <a:buChar char="❯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36600" y="6286501"/>
            <a:ext cx="838200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9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62000" y="406400"/>
            <a:ext cx="5886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92163" y="1728788"/>
            <a:ext cx="74009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 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chemeClr val="bg1"/>
        </a:buClr>
        <a:buFont typeface="Arial" charset="0"/>
        <a:buChar char=" 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1800" indent="-3127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20000"/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27063" indent="-1825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80000"/>
        <a:buFont typeface="Lucida Grande"/>
        <a:buChar char="❯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81063" indent="-1968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00000"/>
        <a:buFont typeface="Symbol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1063" indent="-31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70000"/>
        <a:buFont typeface="Lucida Grande"/>
        <a:buChar char="❯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3429000"/>
            <a:ext cx="80010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 err="1" smtClean="0">
                <a:latin typeface="Arial"/>
                <a:cs typeface="Arial"/>
              </a:rPr>
              <a:t>LinZ</a:t>
            </a:r>
            <a:r>
              <a:rPr lang="de-DE" sz="4200" b="1" dirty="0" smtClean="0">
                <a:latin typeface="Arial"/>
                <a:cs typeface="Arial"/>
              </a:rPr>
              <a:t> </a:t>
            </a:r>
            <a:r>
              <a:rPr lang="de-DE" sz="4200" b="1" dirty="0" err="1" smtClean="0">
                <a:latin typeface="Arial"/>
                <a:cs typeface="Arial"/>
              </a:rPr>
              <a:t>Geo</a:t>
            </a:r>
            <a:r>
              <a:rPr lang="de-DE" sz="4200" b="1" dirty="0" smtClean="0">
                <a:latin typeface="Arial"/>
                <a:cs typeface="Arial"/>
              </a:rPr>
              <a:t> </a:t>
            </a:r>
            <a:r>
              <a:rPr lang="de-DE" sz="4200" b="1" dirty="0" err="1" smtClean="0">
                <a:latin typeface="Arial"/>
                <a:cs typeface="Arial"/>
              </a:rPr>
              <a:t>QuiZ</a:t>
            </a:r>
            <a:endParaRPr lang="de-DE" sz="4200" b="1" dirty="0" smtClean="0">
              <a:latin typeface="Arial"/>
              <a:cs typeface="Arial"/>
            </a:endParaRPr>
          </a:p>
          <a:p>
            <a:r>
              <a:rPr lang="de-DE" sz="2000" b="1" dirty="0" smtClean="0">
                <a:latin typeface="Arial"/>
                <a:cs typeface="Arial"/>
              </a:rPr>
              <a:t>7 April,2017- UI Design/Tech-Stack</a:t>
            </a:r>
            <a:endParaRPr lang="de-DE" sz="2000" b="1" dirty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  <a:p>
            <a:r>
              <a:rPr lang="de-DE" sz="2100" b="1" dirty="0" smtClean="0">
                <a:latin typeface="Arial"/>
                <a:cs typeface="Arial"/>
              </a:rPr>
              <a:t>Arora Ravdeep</a:t>
            </a:r>
          </a:p>
          <a:p>
            <a:r>
              <a:rPr lang="de-DE" sz="2100" b="1" dirty="0" smtClean="0">
                <a:latin typeface="Arial"/>
                <a:cs typeface="Arial"/>
              </a:rPr>
              <a:t>Breitenfellner Marcel</a:t>
            </a:r>
          </a:p>
          <a:p>
            <a:r>
              <a:rPr lang="de-DE" sz="2100" b="1" dirty="0" smtClean="0">
                <a:latin typeface="Arial"/>
                <a:cs typeface="Arial"/>
              </a:rPr>
              <a:t>Obermayr Christian</a:t>
            </a:r>
          </a:p>
          <a:p>
            <a:r>
              <a:rPr lang="de-DE" sz="2100" b="1" dirty="0" err="1" smtClean="0">
                <a:latin typeface="Arial"/>
                <a:cs typeface="Arial"/>
              </a:rPr>
              <a:t>Punz</a:t>
            </a:r>
            <a:r>
              <a:rPr lang="de-DE" sz="2100" b="1" dirty="0" smtClean="0">
                <a:latin typeface="Arial"/>
                <a:cs typeface="Arial"/>
              </a:rPr>
              <a:t> Jürgen</a:t>
            </a:r>
            <a:endParaRPr lang="de-DE" sz="21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</a:t>
            </a:r>
            <a:endParaRPr lang="de-A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1524000"/>
            <a:ext cx="7698432" cy="4495800"/>
          </a:xfrm>
        </p:spPr>
        <p:txBody>
          <a:bodyPr/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everywhere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Libraries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”Build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own app logic as a PCL and use it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written in Java or Objective-C are easily transitioned to C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popular backends such as Microsoft Azure, Parse, Salesforce, and SAP, as well as add powerful security features such as authentication and encryption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Xamarin.Forms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more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40 controls and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layouts,which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mapped to native controls at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PITFALL:</a:t>
            </a:r>
          </a:p>
          <a:p>
            <a:pPr marL="0" indent="0">
              <a:buNone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thing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do with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it as a tool to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lang="en-US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existing apps running on various platforms, you cannot take those and port them to other platforms using Xamarin. This is possible only when new iOS and Android apps</a:t>
            </a:r>
            <a:r>
              <a:rPr lang="en-US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</a:t>
            </a:r>
            <a:endParaRPr lang="de-A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: 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To store and sync data across multiple clients.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Capable of handling the Real-time data updates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Stored in cloud so readily available everywhere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Host the data. -Meaning if you are storing a lot of data, you don't have to worry about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</a:p>
          <a:p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C#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Integration: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google maps API for pinning locations.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API integration to share scores with friends etc.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using Facebook Id, firebase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Streets and other geographical data is being managed in Firebase.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332656"/>
            <a:ext cx="7620000" cy="5687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F:\crossplatform\sketches\01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F:\crossplatform\sketches\02_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332656"/>
            <a:ext cx="7620000" cy="56871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1" name="Picture 5" descr="F:\crossplatform\sketches\03_reset_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714297"/>
            <a:ext cx="3177902" cy="55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F:\crossplatform\sketches\04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F:\crossplatform\sketches\05_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1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F:\crossplatform\sketches\06_in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F:\crossplatform\sketches\07_after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F:\crossplatform\sketches\08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692695"/>
            <a:ext cx="3188789" cy="55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 OÖ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6247CB954696A44AB6936F01BEA1CF8" ma:contentTypeVersion="30" ma:contentTypeDescription="Ein neues Dokument erstellen." ma:contentTypeScope="" ma:versionID="2e0fe38d56d4a5bbd83182e124a975ee">
  <xsd:schema xmlns:xsd="http://www.w3.org/2001/XMLSchema" xmlns:xs="http://www.w3.org/2001/XMLSchema" xmlns:p="http://schemas.microsoft.com/office/2006/metadata/properties" xmlns:ns1="http://schemas.microsoft.com/sharepoint/v3" xmlns:ns2="6d310824-5500-480e-ac5b-3e1aeef9ffa4" xmlns:ns3="486f3bd0-e742-44e7-91d0-937bb718f3f9" xmlns:ns4="eecc0c67-01b8-4772-9606-ee31e8eef3ee" xmlns:ns5="684d8d61-7651-461f-a214-b53d540737da" targetNamespace="http://schemas.microsoft.com/office/2006/metadata/properties" ma:root="true" ma:fieldsID="4025c8682f79d4c52ea756e520e451f7" ns1:_="" ns2:_="" ns3:_="" ns4:_="" ns5:_="">
    <xsd:import namespace="http://schemas.microsoft.com/sharepoint/v3"/>
    <xsd:import namespace="6d310824-5500-480e-ac5b-3e1aeef9ffa4"/>
    <xsd:import namespace="486f3bd0-e742-44e7-91d0-937bb718f3f9"/>
    <xsd:import namespace="eecc0c67-01b8-4772-9606-ee31e8eef3ee"/>
    <xsd:import namespace="684d8d61-7651-461f-a214-b53d540737d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2:Herkunft1TaxHTField0" minOccurs="0"/>
                <xsd:element ref="ns3:TaxCatchAll" minOccurs="0"/>
                <xsd:element ref="ns2:InhaltstypTaxHTField0" minOccurs="0"/>
                <xsd:element ref="ns2:ThemaTaxHTField0" minOccurs="0"/>
                <xsd:element ref="ns3:Vertraulichkeitsstufe"/>
                <xsd:element ref="ns2:BereichTaxHTField0" minOccurs="0"/>
                <xsd:element ref="ns1:PublishingStartDate" minOccurs="0"/>
                <xsd:element ref="ns1:PublishingExpirationDate" minOccurs="0"/>
                <xsd:element ref="ns4:TaxKeywordTaxHTField" minOccurs="0"/>
                <xsd:element ref="ns5:RolleTaxHTField0" minOccurs="0"/>
                <xsd:element ref="ns5:Zust_x00e4_ndigk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Geplantes Startdatum" ma:hidden="true" ma:internalName="PublishingStartDate" ma:readOnly="false">
      <xsd:simpleType>
        <xsd:restriction base="dms:Unknown"/>
      </xsd:simpleType>
    </xsd:element>
    <xsd:element name="PublishingExpirationDate" ma:index="22" nillable="true" ma:displayName="Geplantes Enddatum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10824-5500-480e-ac5b-3e1aeef9ffa4" elementFormDefault="qualified">
    <xsd:import namespace="http://schemas.microsoft.com/office/2006/documentManagement/types"/>
    <xsd:import namespace="http://schemas.microsoft.com/office/infopath/2007/PartnerControls"/>
    <xsd:element name="Herkunft1TaxHTField0" ma:index="12" ma:taxonomy="true" ma:internalName="Herkunft1TaxHTField0" ma:taxonomyFieldName="Herkunft1" ma:displayName="Herkunft" ma:fieldId="{3eaf9a92-4859-4c18-8b05-32cc9e9a117d}" ma:sspId="358b686e-9b3f-48b9-bb68-7c8a6cabd534" ma:termSetId="3fb22198-1abe-4405-83a9-4af7250feb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haltstypTaxHTField0" ma:index="15" ma:taxonomy="true" ma:internalName="InhaltstypTaxHTField0" ma:taxonomyFieldName="Inhaltstyp" ma:displayName="Inhaltstyp" ma:default="" ma:fieldId="{306bdd86-bed2-4a54-bd90-68ad83b8bf0c}" ma:taxonomyMulti="true" ma:sspId="358b686e-9b3f-48b9-bb68-7c8a6cabd534" ma:termSetId="cc1b6cb5-42fa-4290-83a3-1b9de52c0b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hemaTaxHTField0" ma:index="17" ma:taxonomy="true" ma:internalName="ThemaTaxHTField0" ma:taxonomyFieldName="Thema" ma:displayName="Thema" ma:default="" ma:fieldId="{6ee0841f-01e1-4a08-83b4-b85f3d416a47}" ma:taxonomyMulti="true" ma:sspId="358b686e-9b3f-48b9-bb68-7c8a6cabd534" ma:termSetId="57611813-7a87-44b8-9293-53ae28011b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reichTaxHTField0" ma:index="20" ma:taxonomy="true" ma:internalName="BereichTaxHTField0" ma:taxonomyFieldName="Bereich" ma:displayName="Bereich" ma:default="" ma:fieldId="{a5acad8a-200d-4efc-bbd5-dc686352b2df}" ma:sspId="358b686e-9b3f-48b9-bb68-7c8a6cabd534" ma:termSetId="1257ddc0-6b91-4fc5-aa0d-6cac4410931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f3bd0-e742-44e7-91d0-937bb718f3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28d7af73-dd85-4433-9cc8-34cfd5e80514}" ma:internalName="TaxCatchAll" ma:showField="CatchAllData" ma:web="486f3bd0-e742-44e7-91d0-937bb718f3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Vertraulichkeitsstufe" ma:index="18" ma:displayName="Vertraulichkeitsstufe" ma:default="nicht öffentlich" ma:format="Dropdown" ma:hidden="true" ma:internalName="Vertraulichkeitsstufe" ma:readOnly="false">
      <xsd:simpleType>
        <xsd:restriction base="dms:Choice">
          <xsd:enumeration value="nicht öffentlich"/>
          <xsd:enumeration value="öffentlich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c0c67-01b8-4772-9606-ee31e8eef3e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Unternehmensstichwörter" ma:fieldId="{23f27201-bee3-471e-b2e7-b64fd8b7ca38}" ma:taxonomyMulti="true" ma:sspId="358b686e-9b3f-48b9-bb68-7c8a6cabd53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d8d61-7651-461f-a214-b53d540737da" elementFormDefault="qualified">
    <xsd:import namespace="http://schemas.microsoft.com/office/2006/documentManagement/types"/>
    <xsd:import namespace="http://schemas.microsoft.com/office/infopath/2007/PartnerControls"/>
    <xsd:element name="RolleTaxHTField0" ma:index="26" nillable="true" ma:taxonomy="true" ma:internalName="RolleTaxHTField0" ma:taxonomyFieldName="Rolle" ma:displayName="Rolle" ma:default="" ma:fieldId="{2b39ef20-4117-49bf-98fe-bd0f6522961f}" ma:taxonomyMulti="true" ma:sspId="358b686e-9b3f-48b9-bb68-7c8a6cabd534" ma:termSetId="97cbd47f-1b5d-41f3-8c41-ca10761efc8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Zust_x00e4_ndigkeit" ma:index="27" nillable="true" ma:displayName="Zuständigkeit" ma:list="{be4621a7-4577-4b95-8db7-d854b912caca}" ma:internalName="Zust_x00e4_ndigkeit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inOccurs="0" maxOccurs="1" ma:index="1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LongProperties xmlns="http://schemas.microsoft.com/office/2006/metadata/longProperties">
  <LongProp xmlns="" name="TaxCatchAll"><![CDATA[164;#Zentrale|42aefac8-b735-4523-835e-1fb90d7bbea0;#262;#Vorlagen Deutsch|b9b63e42-905a-4e82-84d5-7fe78ff3e203;#69;#Marketing|5c30125b-3de4-4cbf-92ba-2175c25c40d1;#49;#Zentrale|42aefac8-b735-4523-835e-1fb90d7bbea0;#108;#Marketing - PR|85673cd1-662f-43e4-a1ba-da521e7bd8f2]]></LongProp>
</Long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ust_x00e4_ndigkeit xmlns="684d8d61-7651-461f-a214-b53d540737da"/>
    <TaxKeywordTaxHTField xmlns="eecc0c67-01b8-4772-9606-ee31e8eef3ee">
      <Terms xmlns="http://schemas.microsoft.com/office/infopath/2007/PartnerControls"/>
    </TaxKeywordTaxHTField>
    <Herkunft1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</Terms>
    </Herkunft1TaxHTField0>
    <RolleTaxHTField0 xmlns="684d8d61-7651-461f-a214-b53d540737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  <TermInfo xmlns="http://schemas.microsoft.com/office/infopath/2007/PartnerControls">
          <TermName xmlns="http://schemas.microsoft.com/office/infopath/2007/PartnerControls">F＆E</TermName>
          <TermId xmlns="http://schemas.microsoft.com/office/infopath/2007/PartnerControls">c77d1201-8670-4119-87f7-30194efd856e</TermId>
        </TermInfo>
        <TermInfo xmlns="http://schemas.microsoft.com/office/infopath/2007/PartnerControls">
          <TermName xmlns="http://schemas.microsoft.com/office/infopath/2007/PartnerControls">Hagenberg</TermName>
          <TermId xmlns="http://schemas.microsoft.com/office/infopath/2007/PartnerControls">08a9c222-9375-43ad-868b-c78e95d3bd50</TermId>
        </TermInfo>
        <TermInfo xmlns="http://schemas.microsoft.com/office/infopath/2007/PartnerControls">
          <TermName xmlns="http://schemas.microsoft.com/office/infopath/2007/PartnerControls">Linz</TermName>
          <TermId xmlns="http://schemas.microsoft.com/office/infopath/2007/PartnerControls">e0431981-237a-4089-b57d-db2c3f6dcc6f</TermId>
        </TermInfo>
        <TermInfo xmlns="http://schemas.microsoft.com/office/infopath/2007/PartnerControls">
          <TermName xmlns="http://schemas.microsoft.com/office/infopath/2007/PartnerControls">Steyr</TermName>
          <TermId xmlns="http://schemas.microsoft.com/office/infopath/2007/PartnerControls">8791e73d-2742-452d-9ad1-b59f3aed0dc7</TermId>
        </TermInfo>
        <TermInfo xmlns="http://schemas.microsoft.com/office/infopath/2007/PartnerControls">
          <TermName xmlns="http://schemas.microsoft.com/office/infopath/2007/PartnerControls">Wels</TermName>
          <TermId xmlns="http://schemas.microsoft.com/office/infopath/2007/PartnerControls">97fb644f-20d6-4304-b9bd-f364a1411f60</TermId>
        </TermInfo>
      </Terms>
    </RolleTaxHTField0>
    <TaxCatchAll xmlns="486f3bd0-e742-44e7-91d0-937bb718f3f9">
      <Value>160</Value>
      <Value>410</Value>
      <Value>108</Value>
      <Value>153</Value>
      <Value>164</Value>
      <Value>69</Value>
      <Value>49</Value>
      <Value>163</Value>
      <Value>162</Value>
      <Value>161</Value>
    </TaxCatchAll>
    <PublishingExpirationDate xmlns="http://schemas.microsoft.com/sharepoint/v3" xsi:nil="true"/>
    <Vertraulichkeitsstufe xmlns="486f3bd0-e742-44e7-91d0-937bb718f3f9">nicht öffentlich</Vertraulichkeitsstufe>
    <PublishingStartDate xmlns="http://schemas.microsoft.com/sharepoint/v3" xsi:nil="true"/>
    <Bereich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5c30125b-3de4-4cbf-92ba-2175c25c40d1</TermId>
        </TermInfo>
      </Terms>
    </BereichTaxHTField0>
    <Inhaltstyp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 Englisch NEU</TermName>
          <TermId xmlns="http://schemas.microsoft.com/office/infopath/2007/PartnerControls">cdb5e3ef-0957-43c3-ae03-3b8fffe3fb84</TermId>
        </TermInfo>
      </Terms>
    </InhaltstypTaxHTField0>
    <Thema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- PR</TermName>
          <TermId xmlns="http://schemas.microsoft.com/office/infopath/2007/PartnerControls">85673cd1-662f-43e4-a1ba-da521e7bd8f2</TermId>
        </TermInfo>
      </Terms>
    </ThemaTaxHTField0>
    <_dlc_DocId xmlns="486f3bd0-e742-44e7-91d0-937bb718f3f9">FAD74KTY4Y7Q-866-822</_dlc_DocId>
    <_dlc_DocIdUrl xmlns="486f3bd0-e742-44e7-91d0-937bb718f3f9">
      <Url>https://intranet.fhooe.at/zentrale-services/_layouts/DocIdRedir.aspx?ID=FAD74KTY4Y7Q-866-822</Url>
      <Description>FAD74KTY4Y7Q-866-822</Description>
    </_dlc_DocIdUrl>
  </documentManagement>
</p:properties>
</file>

<file path=customXml/itemProps1.xml><?xml version="1.0" encoding="utf-8"?>
<ds:datastoreItem xmlns:ds="http://schemas.openxmlformats.org/officeDocument/2006/customXml" ds:itemID="{42BA9C6E-1B63-4A6B-933D-E368A9E0B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310824-5500-480e-ac5b-3e1aeef9ffa4"/>
    <ds:schemaRef ds:uri="486f3bd0-e742-44e7-91d0-937bb718f3f9"/>
    <ds:schemaRef ds:uri="eecc0c67-01b8-4772-9606-ee31e8eef3ee"/>
    <ds:schemaRef ds:uri="684d8d61-7651-461f-a214-b53d54073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C7F0A-BB89-4272-8FA0-8435081CDD2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A70A40-7562-420E-9C10-2F3F418A3506}">
  <ds:schemaRefs>
    <ds:schemaRef ds:uri="http://schemas.microsoft.com/office/2006/metadata/longProperties"/>
    <ds:schemaRef ds:uri=""/>
  </ds:schemaRefs>
</ds:datastoreItem>
</file>

<file path=customXml/itemProps4.xml><?xml version="1.0" encoding="utf-8"?>
<ds:datastoreItem xmlns:ds="http://schemas.openxmlformats.org/officeDocument/2006/customXml" ds:itemID="{A7C88350-DA09-46A9-AAB5-0FAF426E1FA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AD9E4C2-DA61-4778-BCB7-9EBEBAA301B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ecc0c67-01b8-4772-9606-ee31e8eef3e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684d8d61-7651-461f-a214-b53d540737da"/>
    <ds:schemaRef ds:uri="486f3bd0-e742-44e7-91d0-937bb718f3f9"/>
    <ds:schemaRef ds:uri="6d310824-5500-480e-ac5b-3e1aeef9ffa4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Vorlage allgemein englisch</Template>
  <TotalTime>380</TotalTime>
  <Words>287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FH OÖ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Tech-Stack</vt:lpstr>
      <vt:lpstr>Tech-Stack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Breitenfellner</dc:creator>
  <cp:lastModifiedBy>ravdeep</cp:lastModifiedBy>
  <cp:revision>79</cp:revision>
  <dcterms:created xsi:type="dcterms:W3CDTF">2017-03-22T21:34:58Z</dcterms:created>
  <dcterms:modified xsi:type="dcterms:W3CDTF">2017-04-06T20:30:15Z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FAD74KTY4Y7Q-866-210</vt:lpwstr>
  </property>
  <property fmtid="{D5CDD505-2E9C-101B-9397-08002B2CF9AE}" pid="3" name="_dlc_DocIdItemGuid">
    <vt:lpwstr>38db6d5b-0a69-4298-8425-8944854ac9bf</vt:lpwstr>
  </property>
  <property fmtid="{D5CDD505-2E9C-101B-9397-08002B2CF9AE}" pid="4" name="_dlc_DocIdUrl">
    <vt:lpwstr>https://intranet.fhooe.at/zentrale-services/_layouts/DocIdRedir.aspx?ID=FAD74KTY4Y7Q-866-210, FAD74KTY4Y7Q-866-210</vt:lpwstr>
  </property>
  <property fmtid="{D5CDD505-2E9C-101B-9397-08002B2CF9AE}" pid="5" name="Herkunft1">
    <vt:lpwstr>49;#Zentrale|42aefac8-b735-4523-835e-1fb90d7bbea0</vt:lpwstr>
  </property>
  <property fmtid="{D5CDD505-2E9C-101B-9397-08002B2CF9AE}" pid="6" name="TaxKeyword">
    <vt:lpwstr/>
  </property>
  <property fmtid="{D5CDD505-2E9C-101B-9397-08002B2CF9AE}" pid="7" name="Bereich">
    <vt:lpwstr>69;#Marketing|5c30125b-3de4-4cbf-92ba-2175c25c40d1</vt:lpwstr>
  </property>
  <property fmtid="{D5CDD505-2E9C-101B-9397-08002B2CF9AE}" pid="8" name="Inhaltstyp">
    <vt:lpwstr>410;#Vorlagen Englisch NEU|cdb5e3ef-0957-43c3-ae03-3b8fffe3fb84</vt:lpwstr>
  </property>
  <property fmtid="{D5CDD505-2E9C-101B-9397-08002B2CF9AE}" pid="9" name="Thema">
    <vt:lpwstr>108;#Marketing - PR|85673cd1-662f-43e4-a1ba-da521e7bd8f2</vt:lpwstr>
  </property>
  <property fmtid="{D5CDD505-2E9C-101B-9397-08002B2CF9AE}" pid="10" name="Rolle">
    <vt:lpwstr>164;#Zentrale|42aefac8-b735-4523-835e-1fb90d7bbea0;#161;#F＆E|c77d1201-8670-4119-87f7-30194efd856e;#160;#Hagenberg|08a9c222-9375-43ad-868b-c78e95d3bd50;#162;#Linz|e0431981-237a-4089-b57d-db2c3f6dcc6f;#153;#Steyr|8791e73d-2742-452d-9ad1-b59f3aed0dc7;#163;#W</vt:lpwstr>
  </property>
  <property fmtid="{D5CDD505-2E9C-101B-9397-08002B2CF9AE}" pid="11" name="ContentTypeId">
    <vt:lpwstr>0x010100B6247CB954696A44AB6936F01BEA1CF8</vt:lpwstr>
  </property>
</Properties>
</file>