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A2B-17B4-A3B9-E25B-C4BB1FC1D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6FB3E-D3FC-6F36-8A23-51C3673B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B288-EF75-8B27-A1C0-35B55782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A870B-3944-B140-8760-9873F5BC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345E-824A-0773-80CF-BCD0054A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B3A2-D395-2930-B86F-AB7CB4B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30C7-89E1-DC0C-3F84-81332D8AB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2CBE-F1A8-83FE-2C39-5721FBA1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29777-E427-1382-EBC8-BDB086CA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5C590-595E-722C-3A6B-522CDE33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4B31-5BCE-6453-7A3A-E7B7A29F6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29B03-5AFA-8FCD-F5EC-7E64F3140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0BBB-AEB8-6033-16F3-9A028288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7EB1-9B9A-68D9-9372-F77C8F3B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CFFA-B366-F405-7B61-BC2C57F2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D3C-A210-A2D1-F1C7-588EB8F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833E-35C6-890E-BF80-C3677009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F333-2C53-0815-15DC-2499DDCB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E7F9-1A1E-92D5-86FE-462B97B7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1DAE-279E-BC01-37D1-A5C4AD6E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1366-000E-DACE-4A8C-F74AFFAD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44838-21B1-42A0-419D-A6B08110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ED53-5EB2-4662-978B-DA1FC48F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7BF1-B29E-86F8-5701-9936F3E6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BF8C0-2E11-3AF6-C6A7-0FE571C7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92A2-71D3-5DED-100E-6E8D6D09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3EAF-5B7A-0771-4B65-0B486B811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16B39-E5F5-497E-7F10-922CE25C4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A8F4E-5BF5-CB09-0CA3-5374156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79DB8-3745-A34B-051C-0A38BBAA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D4742-AF73-61D7-28CE-A33030B0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5433-2531-995A-B5D5-33A77221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87A7-47B2-FFEB-69E2-A44096AE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3439F-D7D3-AF2E-C125-B4EB04373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D0D6A-0C6C-D533-B19A-ACB05146E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27A0F-C5DA-F893-2DC6-C384F5C1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E2E08-2E1F-CF7D-D2BB-5D1A6CF0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46940-E4AF-D8C5-944C-40E20E7C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DC6C3-9FEF-32D1-2810-CA182509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8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9F4E-3D45-7239-E3CE-FC1463EA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21336-BC8C-96F4-79CA-D3731338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0B4C8-3DA4-BDEC-A37D-742A0A9F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76A97-C7A4-593C-B353-6D1F4458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D19E-77BE-86EF-2CA2-F02B1DE4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9E6BC-134C-CB14-C397-33D41DF5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2812E-5A4E-7970-D82B-1BC8F24F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F7FC-B6B5-35B6-6396-A5AC49ED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22C8-1C82-02FB-4048-84E090CD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BCEE8-69E5-CEC3-1935-2BE03AA04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15113-B5E9-8C90-F9B2-7831381E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71ADA-8200-E064-B8F9-E1C5DE23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2DE09-C2DB-57FF-526A-D1B146F3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291A-B3D1-FA41-5C5D-EBA3380B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B6D6D-3143-5B3A-90D4-C5F9B742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3CAA1-CDCE-2694-7534-DFA9A903D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4B076-B3C6-4FF1-B955-14506C77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6531-ACF1-3628-9DCE-9CD3D48C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A944F-D160-3906-AECF-6213E534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1822E-3835-DC15-BAC2-B33EF29B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9D76D-7314-CA76-7114-1D63D112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9EF2-57A1-6375-FC6A-1F024145B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17BA-56FD-4FD6-AEED-7A11FCED99B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3341-ADB3-7B6B-27EF-13C4122CD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E25AA-02EB-7DF1-485F-95BC8EAFE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072C-9E85-4D74-8CA6-59EFF744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44CB76-D1CC-5D2E-C66F-E7A6E79ED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8" y="1802823"/>
            <a:ext cx="4661923" cy="3183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C65FB-4BE2-4BE4-F21B-BFE3C1144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00" y="0"/>
            <a:ext cx="4807527" cy="3605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8A057-9903-2A11-E12B-3817ACB05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83" y="3429000"/>
            <a:ext cx="4461163" cy="3345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0962F0-96EB-6B9B-CD10-70080D3086B9}"/>
              </a:ext>
            </a:extLst>
          </p:cNvPr>
          <p:cNvSpPr txBox="1"/>
          <p:nvPr/>
        </p:nvSpPr>
        <p:spPr>
          <a:xfrm>
            <a:off x="8291945" y="935182"/>
            <a:ext cx="12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37% mean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C7F07-EAB8-A110-809E-74403B382A9F}"/>
              </a:ext>
            </a:extLst>
          </p:cNvPr>
          <p:cNvSpPr txBox="1"/>
          <p:nvPr/>
        </p:nvSpPr>
        <p:spPr>
          <a:xfrm>
            <a:off x="8132618" y="4638448"/>
            <a:ext cx="12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33% mean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C48D3-F4DF-4E58-E38B-B4B12F7640F5}"/>
              </a:ext>
            </a:extLst>
          </p:cNvPr>
          <p:cNvSpPr txBox="1"/>
          <p:nvPr/>
        </p:nvSpPr>
        <p:spPr>
          <a:xfrm>
            <a:off x="2944091" y="2868530"/>
            <a:ext cx="12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31% mean</a:t>
            </a:r>
          </a:p>
        </p:txBody>
      </p:sp>
    </p:spTree>
    <p:extLst>
      <p:ext uri="{BB962C8B-B14F-4D97-AF65-F5344CB8AC3E}">
        <p14:creationId xmlns:p14="http://schemas.microsoft.com/office/powerpoint/2010/main" val="224370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C641C8-FB20-8EA6-5B8D-018C951D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0" y="974662"/>
            <a:ext cx="5212086" cy="3909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AB8DA-EFCE-8DF9-5F8A-6543C28020EA}"/>
              </a:ext>
            </a:extLst>
          </p:cNvPr>
          <p:cNvSpPr txBox="1"/>
          <p:nvPr/>
        </p:nvSpPr>
        <p:spPr>
          <a:xfrm>
            <a:off x="3148445" y="1953491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9% mean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3A65-E49D-B2F5-7630-E885B8FFB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6" y="3285084"/>
            <a:ext cx="4763888" cy="3572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3EAD29-AB29-B30E-D9FB-42A9CB249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1" y="1"/>
            <a:ext cx="4380112" cy="3285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162426-DF1C-509E-1A2B-98B7C060A613}"/>
              </a:ext>
            </a:extLst>
          </p:cNvPr>
          <p:cNvSpPr txBox="1"/>
          <p:nvPr/>
        </p:nvSpPr>
        <p:spPr>
          <a:xfrm>
            <a:off x="8824310" y="4589318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8% mean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83B1C-19A8-96D6-F85E-652FCAEBA229}"/>
              </a:ext>
            </a:extLst>
          </p:cNvPr>
          <p:cNvSpPr txBox="1"/>
          <p:nvPr/>
        </p:nvSpPr>
        <p:spPr>
          <a:xfrm>
            <a:off x="8659449" y="1030256"/>
            <a:ext cx="12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11% mean</a:t>
            </a:r>
          </a:p>
        </p:txBody>
      </p:sp>
    </p:spTree>
    <p:extLst>
      <p:ext uri="{BB962C8B-B14F-4D97-AF65-F5344CB8AC3E}">
        <p14:creationId xmlns:p14="http://schemas.microsoft.com/office/powerpoint/2010/main" val="132459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10110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Vincent</dc:creator>
  <cp:lastModifiedBy>Jack Vincent</cp:lastModifiedBy>
  <cp:revision>1</cp:revision>
  <dcterms:created xsi:type="dcterms:W3CDTF">2022-11-22T17:40:00Z</dcterms:created>
  <dcterms:modified xsi:type="dcterms:W3CDTF">2022-11-29T18:10:04Z</dcterms:modified>
</cp:coreProperties>
</file>