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CB601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70" d="100"/>
          <a:sy n="70" d="100"/>
        </p:scale>
        <p:origin x="-1848" y="-1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A1B00-01DE-9044-B916-DCA5DCA77EA1}" type="datetimeFigureOut">
              <a:rPr lang="en-US" smtClean="0"/>
              <a:pPr/>
              <a:t>3/21/12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09E48-0F14-FE42-A8DA-3F42E29F0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09E48-0F14-FE42-A8DA-3F42E29F0DE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1021-FE91-A441-911F-B9E0B79FEBD6}" type="datetimeFigureOut">
              <a:rPr lang="en-US" smtClean="0"/>
              <a:pPr/>
              <a:t>3/21/12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26ED-4B8B-6D48-A289-727BC9A72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1021-FE91-A441-911F-B9E0B79FEBD6}" type="datetimeFigureOut">
              <a:rPr lang="en-US" smtClean="0"/>
              <a:pPr/>
              <a:t>3/21/12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26ED-4B8B-6D48-A289-727BC9A72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1021-FE91-A441-911F-B9E0B79FEBD6}" type="datetimeFigureOut">
              <a:rPr lang="en-US" smtClean="0"/>
              <a:pPr/>
              <a:t>3/21/12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26ED-4B8B-6D48-A289-727BC9A72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1021-FE91-A441-911F-B9E0B79FEBD6}" type="datetimeFigureOut">
              <a:rPr lang="en-US" smtClean="0"/>
              <a:pPr/>
              <a:t>3/21/12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26ED-4B8B-6D48-A289-727BC9A72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1021-FE91-A441-911F-B9E0B79FEBD6}" type="datetimeFigureOut">
              <a:rPr lang="en-US" smtClean="0"/>
              <a:pPr/>
              <a:t>3/21/12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26ED-4B8B-6D48-A289-727BC9A72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1021-FE91-A441-911F-B9E0B79FEBD6}" type="datetimeFigureOut">
              <a:rPr lang="en-US" smtClean="0"/>
              <a:pPr/>
              <a:t>3/21/12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26ED-4B8B-6D48-A289-727BC9A72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1021-FE91-A441-911F-B9E0B79FEBD6}" type="datetimeFigureOut">
              <a:rPr lang="en-US" smtClean="0"/>
              <a:pPr/>
              <a:t>3/21/12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26ED-4B8B-6D48-A289-727BC9A72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1021-FE91-A441-911F-B9E0B79FEBD6}" type="datetimeFigureOut">
              <a:rPr lang="en-US" smtClean="0"/>
              <a:pPr/>
              <a:t>3/21/12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26ED-4B8B-6D48-A289-727BC9A72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1021-FE91-A441-911F-B9E0B79FEBD6}" type="datetimeFigureOut">
              <a:rPr lang="en-US" smtClean="0"/>
              <a:pPr/>
              <a:t>3/21/12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26ED-4B8B-6D48-A289-727BC9A72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1021-FE91-A441-911F-B9E0B79FEBD6}" type="datetimeFigureOut">
              <a:rPr lang="en-US" smtClean="0"/>
              <a:pPr/>
              <a:t>3/21/12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26ED-4B8B-6D48-A289-727BC9A72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1021-FE91-A441-911F-B9E0B79FEBD6}" type="datetimeFigureOut">
              <a:rPr lang="en-US" smtClean="0"/>
              <a:pPr/>
              <a:t>3/21/12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26ED-4B8B-6D48-A289-727BC9A72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B1021-FE91-A441-911F-B9E0B79FEBD6}" type="datetimeFigureOut">
              <a:rPr lang="en-US" smtClean="0"/>
              <a:pPr/>
              <a:t>3/21/12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A26ED-4B8B-6D48-A289-727BC9A72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" y="232829"/>
            <a:ext cx="6629400" cy="1138773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400" dirty="0" smtClean="0">
                <a:latin typeface="Garamond"/>
              </a:rPr>
              <a:t>4</a:t>
            </a:r>
            <a:r>
              <a:rPr lang="en-US" sz="3400" baseline="30000" dirty="0" smtClean="0">
                <a:latin typeface="Garamond"/>
              </a:rPr>
              <a:t>th</a:t>
            </a:r>
            <a:r>
              <a:rPr lang="en-US" sz="3400" dirty="0" smtClean="0">
                <a:latin typeface="Garamond"/>
              </a:rPr>
              <a:t> Annual </a:t>
            </a:r>
            <a:r>
              <a:rPr lang="en-US" sz="3400" dirty="0" err="1" smtClean="0">
                <a:latin typeface="Garamond"/>
              </a:rPr>
              <a:t>Lymon</a:t>
            </a:r>
            <a:r>
              <a:rPr lang="en-US" sz="3400" dirty="0" smtClean="0">
                <a:latin typeface="Garamond"/>
              </a:rPr>
              <a:t> C. Reese </a:t>
            </a:r>
          </a:p>
          <a:p>
            <a:pPr algn="ctr"/>
            <a:r>
              <a:rPr lang="en-US" sz="3400" dirty="0" smtClean="0">
                <a:latin typeface="Garamond"/>
              </a:rPr>
              <a:t>Memorial Golf Tournament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66900" y="1708875"/>
            <a:ext cx="3124200" cy="76944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Garamond"/>
              </a:rPr>
              <a:t>Saturday, April 28</a:t>
            </a:r>
            <a:r>
              <a:rPr lang="en-US" sz="2200" b="1" baseline="30000" dirty="0" smtClean="0">
                <a:latin typeface="Garamond"/>
              </a:rPr>
              <a:t>th</a:t>
            </a:r>
            <a:r>
              <a:rPr lang="en-US" sz="2200" b="1" dirty="0" smtClean="0">
                <a:latin typeface="Garamond"/>
              </a:rPr>
              <a:t>, 2012</a:t>
            </a:r>
          </a:p>
          <a:p>
            <a:pPr algn="ctr"/>
            <a:r>
              <a:rPr lang="en-US" sz="2200" b="1" dirty="0" err="1" smtClean="0">
                <a:latin typeface="Garamond"/>
              </a:rPr>
              <a:t>Falconhead</a:t>
            </a:r>
            <a:r>
              <a:rPr lang="en-US" sz="2200" b="1" dirty="0" smtClean="0">
                <a:latin typeface="Garamond"/>
              </a:rPr>
              <a:t> Golf Club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81000" y="1544184"/>
            <a:ext cx="6096000" cy="1588"/>
          </a:xfrm>
          <a:prstGeom prst="line">
            <a:avLst/>
          </a:prstGeom>
          <a:ln w="50800">
            <a:solidFill>
              <a:srgbClr val="CB601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6700" y="2497186"/>
            <a:ext cx="6324600" cy="1231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Garamond"/>
              </a:rPr>
              <a:t>     Our annual golf tournament, hosted by the UT Geo-Institute student organization, is held in honor of the late Professor </a:t>
            </a:r>
            <a:r>
              <a:rPr lang="en-US" dirty="0" err="1" smtClean="0">
                <a:latin typeface="Garamond"/>
              </a:rPr>
              <a:t>Lymon</a:t>
            </a:r>
            <a:r>
              <a:rPr lang="en-US" dirty="0" smtClean="0">
                <a:latin typeface="Garamond"/>
              </a:rPr>
              <a:t> C. Reese, who himself was an avid golfer.  This tournament also serves as the main fundraising event of the year for UT Geo-Institute.</a:t>
            </a:r>
            <a:endParaRPr lang="en-US" dirty="0">
              <a:latin typeface="Garamon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37286" y="1215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7" name="Picture 16" descr="UTwordmarkTag2012Horiz_HEX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82" y="8402158"/>
            <a:ext cx="6350635" cy="556260"/>
          </a:xfrm>
          <a:prstGeom prst="rect">
            <a:avLst/>
          </a:prstGeom>
        </p:spPr>
      </p:pic>
      <p:grpSp>
        <p:nvGrpSpPr>
          <p:cNvPr id="2" name="Group 19"/>
          <p:cNvGrpSpPr/>
          <p:nvPr/>
        </p:nvGrpSpPr>
        <p:grpSpPr>
          <a:xfrm>
            <a:off x="266700" y="3835399"/>
            <a:ext cx="6324600" cy="4401205"/>
            <a:chOff x="187918" y="4376058"/>
            <a:chExt cx="6441482" cy="4401205"/>
          </a:xfrm>
        </p:grpSpPr>
        <p:sp>
          <p:nvSpPr>
            <p:cNvPr id="19" name="TextBox 18"/>
            <p:cNvSpPr txBox="1"/>
            <p:nvPr/>
          </p:nvSpPr>
          <p:spPr>
            <a:xfrm>
              <a:off x="187918" y="4376058"/>
              <a:ext cx="6441482" cy="4401205"/>
            </a:xfrm>
            <a:prstGeom prst="rect">
              <a:avLst/>
            </a:prstGeom>
            <a:noFill/>
            <a:ln w="50800">
              <a:solidFill>
                <a:srgbClr val="CB601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Garamond"/>
                </a:rPr>
                <a:t>Event details:</a:t>
              </a:r>
            </a:p>
            <a:p>
              <a:pPr>
                <a:spcAft>
                  <a:spcPts val="600"/>
                </a:spcAft>
              </a:pPr>
              <a:r>
                <a:rPr lang="en-US" sz="2000" dirty="0" smtClean="0">
                  <a:latin typeface="Garamond"/>
                </a:rPr>
                <a:t>     Time: 	8am shotgun start</a:t>
              </a:r>
            </a:p>
            <a:p>
              <a:r>
                <a:rPr lang="en-US" sz="2000" dirty="0" smtClean="0">
                  <a:latin typeface="Garamond"/>
                </a:rPr>
                <a:t>     Location:	</a:t>
              </a:r>
              <a:r>
                <a:rPr lang="en-US" sz="2000" dirty="0" err="1" smtClean="0">
                  <a:latin typeface="Garamond"/>
                </a:rPr>
                <a:t>Falconhead</a:t>
              </a:r>
              <a:r>
                <a:rPr lang="en-US" sz="2000" dirty="0" smtClean="0">
                  <a:latin typeface="Garamond"/>
                </a:rPr>
                <a:t> Golf Club</a:t>
              </a:r>
            </a:p>
            <a:p>
              <a:r>
                <a:rPr lang="en-US" sz="2000" dirty="0" smtClean="0">
                  <a:latin typeface="Garamond"/>
                </a:rPr>
                <a:t>			15201 Falcon Head Blvd.		</a:t>
              </a:r>
            </a:p>
            <a:p>
              <a:pPr>
                <a:spcAft>
                  <a:spcPts val="600"/>
                </a:spcAft>
              </a:pPr>
              <a:r>
                <a:rPr lang="en-US" sz="2000" dirty="0" smtClean="0">
                  <a:latin typeface="Garamond"/>
                </a:rPr>
                <a:t>			Austin, TX 78738</a:t>
              </a:r>
            </a:p>
            <a:p>
              <a:r>
                <a:rPr lang="en-US" sz="2000" dirty="0" smtClean="0">
                  <a:latin typeface="Garamond"/>
                </a:rPr>
                <a:t>     Website:	http://studentorgs.utexas.edu/geo-institute/</a:t>
              </a:r>
            </a:p>
            <a:p>
              <a:pPr>
                <a:spcAft>
                  <a:spcPts val="600"/>
                </a:spcAft>
              </a:pPr>
              <a:r>
                <a:rPr lang="en-US" sz="2000" dirty="0" smtClean="0">
                  <a:latin typeface="Garamond"/>
                </a:rPr>
                <a:t>			(</a:t>
              </a:r>
              <a:r>
                <a:rPr lang="en-US" sz="2000" smtClean="0">
                  <a:latin typeface="Garamond"/>
                </a:rPr>
                <a:t>tournament</a:t>
              </a:r>
              <a:r>
                <a:rPr lang="en-US" sz="2000" smtClean="0">
                  <a:latin typeface="Garamond"/>
                </a:rPr>
                <a:t> </a:t>
              </a:r>
              <a:r>
                <a:rPr lang="en-US" sz="2000" smtClean="0">
                  <a:latin typeface="Garamond"/>
                </a:rPr>
                <a:t>details</a:t>
              </a:r>
              <a:r>
                <a:rPr lang="en-US" sz="2000" smtClean="0">
                  <a:latin typeface="Garamond"/>
                </a:rPr>
                <a:t> </a:t>
              </a:r>
              <a:r>
                <a:rPr lang="en-US" sz="2000" dirty="0" smtClean="0">
                  <a:latin typeface="Garamond"/>
                </a:rPr>
                <a:t>and online registration)</a:t>
              </a:r>
            </a:p>
            <a:p>
              <a:r>
                <a:rPr lang="en-US" sz="2000" dirty="0" smtClean="0">
                  <a:latin typeface="Garamond"/>
                </a:rPr>
                <a:t>     Contact:	Andy Brown, </a:t>
              </a:r>
              <a:r>
                <a:rPr lang="en-US" sz="2000" dirty="0" err="1" smtClean="0">
                  <a:latin typeface="Garamond"/>
                </a:rPr>
                <a:t>LCReese.scramble@gmail.com</a:t>
              </a:r>
              <a:r>
                <a:rPr lang="en-US" sz="2000" dirty="0" smtClean="0">
                  <a:latin typeface="Garamond"/>
                </a:rPr>
                <a:t>,</a:t>
              </a:r>
            </a:p>
            <a:p>
              <a:pPr>
                <a:spcAft>
                  <a:spcPts val="1200"/>
                </a:spcAft>
              </a:pPr>
              <a:r>
                <a:rPr lang="en-US" sz="2000" dirty="0" smtClean="0">
                  <a:latin typeface="Garamond"/>
                </a:rPr>
                <a:t>			(512) 695-1126</a:t>
              </a:r>
            </a:p>
            <a:p>
              <a:pPr marL="90488" indent="180975">
                <a:spcAft>
                  <a:spcPts val="600"/>
                </a:spcAft>
                <a:buFont typeface="Wingdings" charset="2"/>
                <a:buChar char="²"/>
              </a:pPr>
              <a:r>
                <a:rPr lang="en-US" sz="2000" dirty="0" smtClean="0">
                  <a:latin typeface="Garamond"/>
                </a:rPr>
                <a:t>Registration includes a cart, range balls, and lunch</a:t>
              </a:r>
            </a:p>
            <a:p>
              <a:pPr marL="90488" indent="180975">
                <a:spcAft>
                  <a:spcPts val="600"/>
                </a:spcAft>
                <a:buFont typeface="Wingdings" charset="2"/>
                <a:buChar char="²"/>
              </a:pPr>
              <a:r>
                <a:rPr lang="en-US" sz="2000" dirty="0" smtClean="0">
                  <a:latin typeface="Garamond"/>
                </a:rPr>
                <a:t> Brand new rental clubs are available for an additional fee</a:t>
              </a:r>
            </a:p>
            <a:p>
              <a:pPr marL="90488" indent="180975">
                <a:spcAft>
                  <a:spcPts val="0"/>
                </a:spcAft>
                <a:buFont typeface="Wingdings" charset="2"/>
                <a:buChar char="²"/>
              </a:pPr>
              <a:r>
                <a:rPr lang="en-US" sz="2000" dirty="0" smtClean="0">
                  <a:latin typeface="Garamond"/>
                </a:rPr>
                <a:t>Please submit your registration form by Friday, April 13</a:t>
              </a:r>
              <a:r>
                <a:rPr lang="en-US" sz="2000" baseline="30000" dirty="0" smtClean="0">
                  <a:latin typeface="Garamond"/>
                </a:rPr>
                <a:t>th</a:t>
              </a:r>
            </a:p>
          </p:txBody>
        </p:sp>
        <p:pic>
          <p:nvPicPr>
            <p:cNvPr id="6" name="Picture 5" descr="logo-curved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612178" y="4498687"/>
              <a:ext cx="1128901" cy="13245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182</Words>
  <Application>Microsoft Macintosh PowerPoint</Application>
  <PresentationFormat>On-screen Show (4:3)</PresentationFormat>
  <Paragraphs>18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Julia Roberts</dc:creator>
  <cp:lastModifiedBy>Julia Roberts</cp:lastModifiedBy>
  <cp:revision>13</cp:revision>
  <cp:lastPrinted>2012-03-13T19:43:42Z</cp:lastPrinted>
  <dcterms:created xsi:type="dcterms:W3CDTF">2012-03-21T14:35:25Z</dcterms:created>
  <dcterms:modified xsi:type="dcterms:W3CDTF">2012-03-21T14:35:34Z</dcterms:modified>
</cp:coreProperties>
</file>