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8"/>
    <p:sldMasterId id="2147483672" r:id="rId49"/>
    <p:sldMasterId id="2147483675" r:id="rId50"/>
  </p:sldMasterIdLst>
  <p:sldIdLst>
    <p:sldId id="256" r:id="rId51"/>
    <p:sldId id="258" r:id="rId52"/>
    <p:sldId id="257" r:id="rId53"/>
  </p:sldIdLst>
  <p:sldSz cx="3282950" cy="5486400"/>
  <p:notesSz cx="6858000" cy="9144000"/>
  <p:defaultTextStyle>
    <a:defPPr>
      <a:defRPr lang="en-US"/>
    </a:defPPr>
    <a:lvl1pPr marL="0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1pPr>
    <a:lvl2pPr marL="210439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2pPr>
    <a:lvl3pPr marL="420878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3pPr>
    <a:lvl4pPr marL="631317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4pPr>
    <a:lvl5pPr marL="84175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5pPr>
    <a:lvl6pPr marL="105219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6pPr>
    <a:lvl7pPr marL="1262635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7pPr>
    <a:lvl8pPr marL="1473074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8pPr>
    <a:lvl9pPr marL="1683513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FC7E9"/>
    <a:srgbClr val="4AD2ED"/>
    <a:srgbClr val="7AA3C8"/>
    <a:srgbClr val="81B2DF"/>
    <a:srgbClr val="0DC3E7"/>
    <a:srgbClr val="4AE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>
      <p:cViewPr>
        <p:scale>
          <a:sx n="230" d="100"/>
          <a:sy n="230" d="100"/>
        </p:scale>
        <p:origin x="55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Master" Target="slideMasters/slideMaster3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2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1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4F-4564-9E1B-5D3CFD10EF5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4F-4564-9E1B-5D3CFD10EF5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4F-4564-9E1B-5D3CFD10EF5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54F-4564-9E1B-5D3CFD10EF5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54F-4564-9E1B-5D3CFD10EF5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54F-4564-9E1B-5D3CFD10EF5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4F-4564-9E1B-5D3CFD10EF5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9C-44DD-BCCB-51996A254BE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9C-44DD-BCCB-51996A254BE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9C-44DD-BCCB-51996A254BE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29C-44DD-BCCB-51996A254BE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29C-44DD-BCCB-51996A254BE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29C-44DD-BCCB-51996A254BEF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9C-44DD-BCCB-51996A254B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69" y="897891"/>
            <a:ext cx="2462213" cy="1910080"/>
          </a:xfrm>
        </p:spPr>
        <p:txBody>
          <a:bodyPr anchor="b"/>
          <a:lstStyle>
            <a:lvl1pPr algn="ctr"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646"/>
            </a:lvl1pPr>
            <a:lvl2pPr marL="123101" indent="0" algn="ctr">
              <a:buNone/>
              <a:defRPr sz="539"/>
            </a:lvl2pPr>
            <a:lvl3pPr marL="246202" indent="0" algn="ctr">
              <a:buNone/>
              <a:defRPr sz="485"/>
            </a:lvl3pPr>
            <a:lvl4pPr marL="369303" indent="0" algn="ctr">
              <a:buNone/>
              <a:defRPr sz="431"/>
            </a:lvl4pPr>
            <a:lvl5pPr marL="492404" indent="0" algn="ctr">
              <a:buNone/>
              <a:defRPr sz="431"/>
            </a:lvl5pPr>
            <a:lvl6pPr marL="615506" indent="0" algn="ctr">
              <a:buNone/>
              <a:defRPr sz="431"/>
            </a:lvl6pPr>
            <a:lvl7pPr marL="738607" indent="0" algn="ctr">
              <a:buNone/>
              <a:defRPr sz="431"/>
            </a:lvl7pPr>
            <a:lvl8pPr marL="861708" indent="0" algn="ctr">
              <a:buNone/>
              <a:defRPr sz="431"/>
            </a:lvl8pPr>
            <a:lvl9pPr marL="984809" indent="0" algn="ctr">
              <a:buNone/>
              <a:defRPr sz="4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66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22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221" y="897890"/>
            <a:ext cx="2790508" cy="1910080"/>
          </a:xfrm>
        </p:spPr>
        <p:txBody>
          <a:bodyPr anchor="b"/>
          <a:lstStyle>
            <a:lvl1pPr algn="ctr"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862"/>
            </a:lvl1pPr>
            <a:lvl2pPr marL="164135" indent="0" algn="ctr">
              <a:buNone/>
              <a:defRPr sz="718"/>
            </a:lvl2pPr>
            <a:lvl3pPr marL="328270" indent="0" algn="ctr">
              <a:buNone/>
              <a:defRPr sz="646"/>
            </a:lvl3pPr>
            <a:lvl4pPr marL="492404" indent="0" algn="ctr">
              <a:buNone/>
              <a:defRPr sz="574"/>
            </a:lvl4pPr>
            <a:lvl5pPr marL="656539" indent="0" algn="ctr">
              <a:buNone/>
              <a:defRPr sz="574"/>
            </a:lvl5pPr>
            <a:lvl6pPr marL="820674" indent="0" algn="ctr">
              <a:buNone/>
              <a:defRPr sz="574"/>
            </a:lvl6pPr>
            <a:lvl7pPr marL="984809" indent="0" algn="ctr">
              <a:buNone/>
              <a:defRPr sz="574"/>
            </a:lvl7pPr>
            <a:lvl8pPr marL="1148944" indent="0" algn="ctr">
              <a:buNone/>
              <a:defRPr sz="574"/>
            </a:lvl8pPr>
            <a:lvl9pPr marL="1313078" indent="0" algn="ctr">
              <a:buNone/>
              <a:defRPr sz="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5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862">
                <a:solidFill>
                  <a:schemeClr val="tx1"/>
                </a:solidFill>
              </a:defRPr>
            </a:lvl1pPr>
            <a:lvl2pPr marL="16413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2pPr>
            <a:lvl3pPr marL="32827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3pPr>
            <a:lvl4pPr marL="49240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4pPr>
            <a:lvl5pPr marL="65653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5pPr>
            <a:lvl6pPr marL="82067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6pPr>
            <a:lvl7pPr marL="98480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7pPr>
            <a:lvl8pPr marL="114894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8pPr>
            <a:lvl9pPr marL="1313078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9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1"/>
            <a:ext cx="2831544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0"/>
            <a:ext cx="1388842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0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0"/>
            <a:ext cx="1395681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0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5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9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1149"/>
            </a:lvl1pPr>
            <a:lvl2pPr>
              <a:defRPr sz="1005"/>
            </a:lvl2pPr>
            <a:lvl3pPr>
              <a:defRPr sz="862"/>
            </a:lvl3pPr>
            <a:lvl4pPr>
              <a:defRPr sz="718"/>
            </a:lvl4pPr>
            <a:lvl5pPr>
              <a:defRPr sz="718"/>
            </a:lvl5pPr>
            <a:lvl6pPr>
              <a:defRPr sz="718"/>
            </a:lvl6pPr>
            <a:lvl7pPr>
              <a:defRPr sz="718"/>
            </a:lvl7pPr>
            <a:lvl8pPr>
              <a:defRPr sz="718"/>
            </a:lvl8pPr>
            <a:lvl9pPr>
              <a:defRPr sz="7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25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1149"/>
            </a:lvl1pPr>
            <a:lvl2pPr marL="164135" indent="0">
              <a:buNone/>
              <a:defRPr sz="1005"/>
            </a:lvl2pPr>
            <a:lvl3pPr marL="328270" indent="0">
              <a:buNone/>
              <a:defRPr sz="862"/>
            </a:lvl3pPr>
            <a:lvl4pPr marL="492404" indent="0">
              <a:buNone/>
              <a:defRPr sz="718"/>
            </a:lvl4pPr>
            <a:lvl5pPr marL="656539" indent="0">
              <a:buNone/>
              <a:defRPr sz="718"/>
            </a:lvl5pPr>
            <a:lvl6pPr marL="820674" indent="0">
              <a:buNone/>
              <a:defRPr sz="718"/>
            </a:lvl6pPr>
            <a:lvl7pPr marL="984809" indent="0">
              <a:buNone/>
              <a:defRPr sz="718"/>
            </a:lvl7pPr>
            <a:lvl8pPr marL="1148944" indent="0">
              <a:buNone/>
              <a:defRPr sz="718"/>
            </a:lvl8pPr>
            <a:lvl9pPr marL="1313078" indent="0">
              <a:buNone/>
              <a:defRPr sz="7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82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7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1pPr>
            <a:lvl2pPr marL="12310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2pPr>
            <a:lvl3pPr marL="246202" indent="0">
              <a:buNone/>
              <a:defRPr sz="485">
                <a:solidFill>
                  <a:schemeClr val="tx1">
                    <a:tint val="75000"/>
                  </a:schemeClr>
                </a:solidFill>
              </a:defRPr>
            </a:lvl3pPr>
            <a:lvl4pPr marL="369303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4pPr>
            <a:lvl5pPr marL="492404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5pPr>
            <a:lvl6pPr marL="615506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6pPr>
            <a:lvl7pPr marL="738607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7pPr>
            <a:lvl8pPr marL="861708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8pPr>
            <a:lvl9pPr marL="984809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0"/>
            <a:ext cx="2831544" cy="106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1"/>
            <a:ext cx="1388842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1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1"/>
            <a:ext cx="1395681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1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862"/>
            </a:lvl1pPr>
            <a:lvl2pPr>
              <a:defRPr sz="754"/>
            </a:lvl2pPr>
            <a:lvl3pPr>
              <a:defRPr sz="646"/>
            </a:lvl3pPr>
            <a:lvl4pPr>
              <a:defRPr sz="539"/>
            </a:lvl4pPr>
            <a:lvl5pPr>
              <a:defRPr sz="539"/>
            </a:lvl5pPr>
            <a:lvl6pPr>
              <a:defRPr sz="539"/>
            </a:lvl6pPr>
            <a:lvl7pPr>
              <a:defRPr sz="539"/>
            </a:lvl7pPr>
            <a:lvl8pPr>
              <a:defRPr sz="539"/>
            </a:lvl8pPr>
            <a:lvl9pPr>
              <a:defRPr sz="5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862"/>
            </a:lvl1pPr>
            <a:lvl2pPr marL="123101" indent="0">
              <a:buNone/>
              <a:defRPr sz="754"/>
            </a:lvl2pPr>
            <a:lvl3pPr marL="246202" indent="0">
              <a:buNone/>
              <a:defRPr sz="646"/>
            </a:lvl3pPr>
            <a:lvl4pPr marL="369303" indent="0">
              <a:buNone/>
              <a:defRPr sz="539"/>
            </a:lvl4pPr>
            <a:lvl5pPr marL="492404" indent="0">
              <a:buNone/>
              <a:defRPr sz="539"/>
            </a:lvl5pPr>
            <a:lvl6pPr marL="615506" indent="0">
              <a:buNone/>
              <a:defRPr sz="539"/>
            </a:lvl6pPr>
            <a:lvl7pPr marL="738607" indent="0">
              <a:buNone/>
              <a:defRPr sz="539"/>
            </a:lvl7pPr>
            <a:lvl8pPr marL="861708" indent="0">
              <a:buNone/>
              <a:defRPr sz="539"/>
            </a:lvl8pPr>
            <a:lvl9pPr marL="984809" indent="0">
              <a:buNone/>
              <a:defRPr sz="5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0"/>
            <a:ext cx="2831544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1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6202" rtl="0" eaLnBrk="1" latinLnBrk="0" hangingPunct="1">
        <a:lnSpc>
          <a:spcPct val="90000"/>
        </a:lnSpc>
        <a:spcBef>
          <a:spcPct val="0"/>
        </a:spcBef>
        <a:buNone/>
        <a:defRPr sz="1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551" indent="-61551" algn="l" defTabSz="246202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754" kern="1200">
          <a:solidFill>
            <a:schemeClr val="tx1"/>
          </a:solidFill>
          <a:latin typeface="+mn-lt"/>
          <a:ea typeface="+mn-ea"/>
          <a:cs typeface="+mn-cs"/>
        </a:defRPr>
      </a:lvl1pPr>
      <a:lvl2pPr marL="184652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07753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30854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553955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77056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800157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923258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1046359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23101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2pPr>
      <a:lvl3pPr marL="246202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3pPr>
      <a:lvl4pPr marL="369303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492404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15506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738607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861708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984809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1"/>
            <a:ext cx="2831544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0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33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41.xml"/><Relationship Id="rId21" Type="http://schemas.openxmlformats.org/officeDocument/2006/relationships/customXml" Target="../../customXml/item44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14.xml"/><Relationship Id="rId25" Type="http://schemas.openxmlformats.org/officeDocument/2006/relationships/chart" Target="../charts/chart1.xml"/><Relationship Id="rId2" Type="http://schemas.openxmlformats.org/officeDocument/2006/relationships/customXml" Target="../../customXml/item21.xml"/><Relationship Id="rId16" Type="http://schemas.openxmlformats.org/officeDocument/2006/relationships/customXml" Target="../../customXml/item4.xml"/><Relationship Id="rId20" Type="http://schemas.openxmlformats.org/officeDocument/2006/relationships/customXml" Target="../../customXml/item30.xml"/><Relationship Id="rId29" Type="http://schemas.openxmlformats.org/officeDocument/2006/relationships/image" Target="../media/image6.emf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39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11.xml"/><Relationship Id="rId15" Type="http://schemas.openxmlformats.org/officeDocument/2006/relationships/customXml" Target="../../customXml/item26.xml"/><Relationship Id="rId23" Type="http://schemas.openxmlformats.org/officeDocument/2006/relationships/image" Target="../media/image1.emf"/><Relationship Id="rId28" Type="http://schemas.openxmlformats.org/officeDocument/2006/relationships/image" Target="../media/image5.emf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34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22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4.png"/><Relationship Id="rId30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38.xml"/><Relationship Id="rId26" Type="http://schemas.openxmlformats.org/officeDocument/2006/relationships/image" Target="../media/image8.jpg"/><Relationship Id="rId3" Type="http://schemas.openxmlformats.org/officeDocument/2006/relationships/customXml" Target="../../customXml/item13.xml"/><Relationship Id="rId21" Type="http://schemas.openxmlformats.org/officeDocument/2006/relationships/customXml" Target="../../customXml/item32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43.xml"/><Relationship Id="rId17" Type="http://schemas.openxmlformats.org/officeDocument/2006/relationships/customXml" Target="../../customXml/item31.xml"/><Relationship Id="rId25" Type="http://schemas.openxmlformats.org/officeDocument/2006/relationships/chart" Target="../charts/chart2.xml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8.xml"/><Relationship Id="rId20" Type="http://schemas.openxmlformats.org/officeDocument/2006/relationships/customXml" Target="../../customXml/item18.xml"/><Relationship Id="rId29" Type="http://schemas.openxmlformats.org/officeDocument/2006/relationships/image" Target="../media/image5.emf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23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3.xml"/><Relationship Id="rId23" Type="http://schemas.openxmlformats.org/officeDocument/2006/relationships/image" Target="../media/image1.emf"/><Relationship Id="rId28" Type="http://schemas.openxmlformats.org/officeDocument/2006/relationships/image" Target="../media/image4.png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40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3.png"/><Relationship Id="rId3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5.xml"/><Relationship Id="rId7" Type="http://schemas.openxmlformats.org/officeDocument/2006/relationships/image" Target="../media/image1.emf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37.xml"/><Relationship Id="rId6" Type="http://schemas.openxmlformats.org/officeDocument/2006/relationships/slideLayout" Target="../slideLayouts/slideLayout25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2.xm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1FC7E9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79728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meal</a:t>
            </a: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119580" y="750357"/>
            <a:ext cx="1313499" cy="1074114"/>
            <a:chOff x="4037608" y="2896991"/>
            <a:chExt cx="1059255" cy="1059255"/>
          </a:xfrm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58596" y="693140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458597" y="1042209"/>
            <a:ext cx="128014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 Minutes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360" b="-396"/>
          <a:stretch/>
        </p:blipFill>
        <p:spPr>
          <a:xfrm>
            <a:off x="118499" y="729600"/>
            <a:ext cx="1340098" cy="10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1FC7E9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321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0" y="548664"/>
            <a:ext cx="3282950" cy="1074114"/>
            <a:chOff x="4037608" y="2896991"/>
            <a:chExt cx="1059255" cy="1059255"/>
          </a:xfrm>
          <a:blipFill dpi="0" rotWithShape="1">
            <a:blip r:embed="rId26">
              <a:alphaModFix amt="62000"/>
            </a:blip>
            <a:srcRect/>
            <a:stretch>
              <a:fillRect/>
            </a:stretch>
          </a:blipFill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1436" y="598477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710613" y="1229165"/>
            <a:ext cx="160759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9999+ Followers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</p:spTree>
    <p:extLst>
      <p:ext uri="{BB962C8B-B14F-4D97-AF65-F5344CB8AC3E}">
        <p14:creationId xmlns:p14="http://schemas.microsoft.com/office/powerpoint/2010/main" val="38946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386822" y="801613"/>
            <a:ext cx="303650" cy="289884"/>
          </a:xfrm>
          <a:prstGeom prst="ellipse">
            <a:avLst/>
          </a:prstGeom>
          <a:solidFill>
            <a:srgbClr val="1F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1FC7E9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4" name="Picture 3"/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5" name="Picture 4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6" name="Picture 5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7" name="Picture 6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" name="Content"/>
          <p:cNvSpPr txBox="1"/>
          <p:nvPr>
            <p:custDataLst>
              <p:custData r:id="rId2"/>
            </p:custDataLst>
          </p:nvPr>
        </p:nvSpPr>
        <p:spPr>
          <a:xfrm>
            <a:off x="727085" y="237810"/>
            <a:ext cx="1755609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Summer &amp; Beach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427" y="726956"/>
            <a:ext cx="2314706" cy="411397"/>
          </a:xfrm>
          <a:prstGeom prst="rect">
            <a:avLst/>
          </a:prstGeom>
          <a:solidFill>
            <a:schemeClr val="tx1">
              <a:alpha val="9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464" y="719497"/>
            <a:ext cx="3282950" cy="0"/>
          </a:xfrm>
          <a:prstGeom prst="line">
            <a:avLst/>
          </a:prstGeom>
          <a:ln w="1270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00" y="1135104"/>
            <a:ext cx="3276326" cy="0"/>
          </a:xfrm>
          <a:prstGeom prst="line">
            <a:avLst/>
          </a:prstGeom>
          <a:ln w="635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4427" y="1139572"/>
            <a:ext cx="3289624" cy="448748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25" y="546612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797052" y="759918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02751" y="762722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05800" y="76654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41979" y="762722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410" y="759922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2768" y="769348"/>
            <a:ext cx="0" cy="779373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5859" y="546612"/>
            <a:ext cx="276038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9318" y="547237"/>
            <a:ext cx="2173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32783" y="539990"/>
            <a:ext cx="222946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32475" y="541134"/>
            <a:ext cx="154742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23060" y="543940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0800000" flipH="1" flipV="1">
            <a:off x="2906847" y="550378"/>
            <a:ext cx="2889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7215" y="7837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306007" y="726956"/>
            <a:ext cx="979190" cy="414190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6834" y="78739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1896" y="759699"/>
            <a:ext cx="383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/>
                </a:solidFill>
              </a:rPr>
              <a:t>Oct</a:t>
            </a:r>
          </a:p>
          <a:p>
            <a:pPr algn="ctr"/>
            <a:r>
              <a:rPr lang="en-US" sz="1050" dirty="0">
                <a:solidFill>
                  <a:schemeClr val="accent2"/>
                </a:solidFill>
              </a:rPr>
              <a:t>1</a:t>
            </a:r>
            <a:endParaRPr lang="en-US" sz="600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21468" y="793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98884" y="792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98678" y="7976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74742" y="7892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963" y="1183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9" y="11871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3623" y="1185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22033" y="11819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49965" y="11871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66198" y="1192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48954" y="11971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-4676" y="2020007"/>
            <a:ext cx="3288501" cy="1479339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4427" y="1585971"/>
            <a:ext cx="3289675" cy="198493"/>
          </a:xfrm>
          <a:prstGeom prst="rect">
            <a:avLst/>
          </a:prstGeom>
          <a:solidFill>
            <a:schemeClr val="tx1">
              <a:lumMod val="85000"/>
              <a:lumOff val="15000"/>
              <a:alpha val="9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Today  ● </a:t>
            </a:r>
            <a:r>
              <a:rPr lang="en-US" sz="10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Friday, October 4</a:t>
            </a:r>
            <a:r>
              <a:rPr lang="en-US" sz="1000" cap="all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endParaRPr kumimoji="0" lang="en-US" sz="1000" i="0" u="none" strike="noStrike" kern="0" cap="all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4427" y="1779531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-865" y="1779530"/>
            <a:ext cx="3283815" cy="240477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dirty="0" smtClean="0">
                <a:solidFill>
                  <a:srgbClr val="1FC7E9"/>
                </a:solidFill>
              </a:rPr>
              <a:t>Morning</a:t>
            </a: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1FC7E9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-2087" y="2024940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-865" y="3502583"/>
            <a:ext cx="3283815" cy="240477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dirty="0" smtClean="0">
                <a:solidFill>
                  <a:srgbClr val="1FC7E9"/>
                </a:solidFill>
              </a:rPr>
              <a:t>Afternoon</a:t>
            </a: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1FC7E9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-2087" y="3743060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-2087" y="3498667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464" y="1588320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-1464" y="3747719"/>
            <a:ext cx="3288501" cy="1479339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865" y="5231716"/>
            <a:ext cx="3283815" cy="240477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1000" dirty="0" smtClean="0">
                <a:solidFill>
                  <a:srgbClr val="1FC7E9"/>
                </a:solidFill>
              </a:rPr>
              <a:t>Evening</a:t>
            </a: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1FC7E9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464" y="5231716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-2087" y="5472193"/>
            <a:ext cx="3285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360" b="-396"/>
          <a:stretch/>
        </p:blipFill>
        <p:spPr>
          <a:xfrm>
            <a:off x="592377" y="2288143"/>
            <a:ext cx="1340098" cy="10992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7242" y="2073124"/>
            <a:ext cx="631904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Meal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571" y="2068211"/>
            <a:ext cx="375424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toryboard Layou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2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E108BEC3-0795-4CAB-9EF4-D252AF70CF1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6C0F96A-AED6-437F-A71B-DE5297FACAE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672742-105B-4EDD-836D-3F441D984A6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6E3F448-D34E-4994-8CCB-D0E016B327E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EE2C33-3FB7-4956-B205-758C571E567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BB4F1BB-FA6F-4FE1-879D-988B2788852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4E314B1-A325-45C9-A490-16B6BCA8B71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99FD775-CD87-43C7-BED3-C99D7D1D0F4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88D7319-B23C-4FD6-8814-58CD6528C67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9A9D6F8-BAFF-4234-B897-869A60312AC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9537C2A-341F-4DF4-9E6E-2D4CA9B3C7D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A80EB47-FECF-4BB2-A379-A295C50BCEC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7171423-D758-4661-A1CD-668A1B96AFB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21CBAAB-BD57-4F30-96D5-4619B9F2E8F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E72DF6-3694-4E6B-B583-2E6362F2B9A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63F6C48-1C65-46F0-BED4-1FA56384116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F7EFCB8-78E9-49C7-8AE1-1507F185ED8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28823D6-2941-4700-91F5-38924448BF9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3D9FF8E-AA75-4A57-B6AF-96ABB2288E0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383A712-1360-49D8-B822-6A8778800F3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29CB2F5-0508-4E91-9601-64296AA45CD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A9F5074-9F3D-4DB7-8B97-43B1B2E6044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095929A-96E0-42AA-8C75-5FCFF3F5A0A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131C082-8AC0-43A7-95BF-31C4D6889FA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2C1AE7A-F593-4AFC-9940-8B9396F9330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B03A545-63C3-4900-AFA3-21C87CDF78E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35C062B-A454-4601-A040-4395FFED47F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B7913F1-1AA3-45B3-BC9F-F7DB0444A34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18FB959-9303-43FE-8E05-C5E316A9C43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7AC04A7-A312-4FE7-BD3C-AAD10B6A127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99BE8F6-6351-4BC3-9791-85F2EC01E88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EEE4458-FB40-4680-AD3B-7918F0F3E4C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9465E2D-3DCD-4B6E-83BF-F9A53009753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BE7D2B6-F1C5-4751-BCA9-78224F79779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CD166D2-DF9D-490A-8D61-E66FB6C4566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B055F61-50D5-4F3E-9D0E-31D0C3A82C8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57F9A53-6CA8-49C7-A565-51CED1F902E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9F7387A-720F-4080-90A1-AE35649A27B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FDDD1E5-6EE8-43FF-A326-D72E6AE3569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09B4058-9130-4EBC-80FE-85096BCD3B4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69A052F-7AA3-48CF-B37E-9F2F55475F6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9C67ED5-9855-430E-A3A4-0E30BEB0D02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14FB6CF-2EEF-41C6-BA3C-CE3697AD49F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7B2DC0D-E2A8-402E-8916-30061578DE9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4C1AE00-3D8A-491E-9699-D533C170173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E0E1101-E2AE-48BE-9D0B-AE425D1083C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7FE8332-15AE-42AB-B658-6CA650AB87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117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Storyboard Layouts</vt:lpstr>
      <vt:lpstr>1_Storyboard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O'Donald</dc:creator>
  <cp:lastModifiedBy>John Krzemien</cp:lastModifiedBy>
  <cp:revision>23</cp:revision>
  <dcterms:created xsi:type="dcterms:W3CDTF">2015-07-28T01:34:58Z</dcterms:created>
  <dcterms:modified xsi:type="dcterms:W3CDTF">2015-07-29T18:19:03Z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