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8"/>
    <p:sldMasterId id="2147483672" r:id="rId49"/>
    <p:sldMasterId id="2147483675" r:id="rId50"/>
  </p:sldMasterIdLst>
  <p:sldIdLst>
    <p:sldId id="256" r:id="rId51"/>
    <p:sldId id="258" r:id="rId52"/>
    <p:sldId id="257" r:id="rId53"/>
  </p:sldIdLst>
  <p:sldSz cx="3282950" cy="5486400"/>
  <p:notesSz cx="6858000" cy="9144000"/>
  <p:defaultTextStyle>
    <a:defPPr>
      <a:defRPr lang="en-US"/>
    </a:defPPr>
    <a:lvl1pPr marL="0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1pPr>
    <a:lvl2pPr marL="210439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2pPr>
    <a:lvl3pPr marL="420878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3pPr>
    <a:lvl4pPr marL="631317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4pPr>
    <a:lvl5pPr marL="841756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5pPr>
    <a:lvl6pPr marL="1052196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6pPr>
    <a:lvl7pPr marL="1262635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7pPr>
    <a:lvl8pPr marL="1473074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8pPr>
    <a:lvl9pPr marL="1683513" algn="l" defTabSz="420878" rtl="0" eaLnBrk="1" latinLnBrk="0" hangingPunct="1">
      <a:defRPr sz="8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A3C8"/>
    <a:srgbClr val="81B2DF"/>
    <a:srgbClr val="0DC3E7"/>
    <a:srgbClr val="4AE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Objects="1">
      <p:cViewPr varScale="1">
        <p:scale>
          <a:sx n="115" d="100"/>
          <a:sy n="115" d="100"/>
        </p:scale>
        <p:origin x="253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slideMaster" Target="slideMasters/slideMaster3.xml"/><Relationship Id="rId55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Master" Target="slideMasters/slideMaster2.xml"/><Relationship Id="rId57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Master" Target="slideMasters/slideMaster1.xml"/><Relationship Id="rId56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54F-4564-9E1B-5D3CFD10EF5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54F-4564-9E1B-5D3CFD10EF5F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54F-4564-9E1B-5D3CFD10EF5F}"/>
              </c:ext>
            </c:extLst>
          </c:dPt>
          <c:dLbls>
            <c:dLbl>
              <c:idx val="0"/>
              <c:layout>
                <c:manualLayout>
                  <c:x val="-8.1732463763183924E-2"/>
                  <c:y val="9.04907085186424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54F-4564-9E1B-5D3CFD10EF5F}"/>
                </c:ext>
              </c:extLst>
            </c:dLbl>
            <c:dLbl>
              <c:idx val="1"/>
              <c:layout>
                <c:manualLayout>
                  <c:x val="-6.8078300205886857E-2"/>
                  <c:y val="7.55821399383976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54F-4564-9E1B-5D3CFD10EF5F}"/>
                </c:ext>
              </c:extLst>
            </c:dLbl>
            <c:dLbl>
              <c:idx val="2"/>
              <c:layout>
                <c:manualLayout>
                  <c:x val="3.9069401129339237E-2"/>
                  <c:y val="-0.2403531030111051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154F-4564-9E1B-5D3CFD10EF5F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Fat</c:v>
                </c:pt>
                <c:pt idx="1">
                  <c:v>Carbs</c:v>
                </c:pt>
                <c:pt idx="2">
                  <c:v>Protien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54F-4564-9E1B-5D3CFD10EF5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29C-44DD-BCCB-51996A254BE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29C-44DD-BCCB-51996A254BEF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29C-44DD-BCCB-51996A254BEF}"/>
              </c:ext>
            </c:extLst>
          </c:dPt>
          <c:dLbls>
            <c:dLbl>
              <c:idx val="0"/>
              <c:layout>
                <c:manualLayout>
                  <c:x val="-8.1732463763183924E-2"/>
                  <c:y val="9.04907085186424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9C-44DD-BCCB-51996A254BEF}"/>
                </c:ext>
              </c:extLst>
            </c:dLbl>
            <c:dLbl>
              <c:idx val="1"/>
              <c:layout>
                <c:manualLayout>
                  <c:x val="-6.8078300205886857E-2"/>
                  <c:y val="7.55821399383976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29C-44DD-BCCB-51996A254BEF}"/>
                </c:ext>
              </c:extLst>
            </c:dLbl>
            <c:dLbl>
              <c:idx val="2"/>
              <c:layout>
                <c:manualLayout>
                  <c:x val="3.9069401129339237E-2"/>
                  <c:y val="-0.2403531030111051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29C-44DD-BCCB-51996A254BEF}"/>
                </c:ext>
              </c:extLst>
            </c:dLbl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Fat</c:v>
                </c:pt>
                <c:pt idx="1">
                  <c:v>Carbs</c:v>
                </c:pt>
                <c:pt idx="2">
                  <c:v>Protien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9C-44DD-BCCB-51996A254BE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369" y="897891"/>
            <a:ext cx="2462213" cy="1910080"/>
          </a:xfrm>
        </p:spPr>
        <p:txBody>
          <a:bodyPr anchor="b"/>
          <a:lstStyle>
            <a:lvl1pPr algn="ctr">
              <a:defRPr sz="16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369" y="2881630"/>
            <a:ext cx="2462213" cy="1324610"/>
          </a:xfrm>
        </p:spPr>
        <p:txBody>
          <a:bodyPr/>
          <a:lstStyle>
            <a:lvl1pPr marL="0" indent="0" algn="ctr">
              <a:buNone/>
              <a:defRPr sz="646"/>
            </a:lvl1pPr>
            <a:lvl2pPr marL="123101" indent="0" algn="ctr">
              <a:buNone/>
              <a:defRPr sz="539"/>
            </a:lvl2pPr>
            <a:lvl3pPr marL="246202" indent="0" algn="ctr">
              <a:buNone/>
              <a:defRPr sz="485"/>
            </a:lvl3pPr>
            <a:lvl4pPr marL="369303" indent="0" algn="ctr">
              <a:buNone/>
              <a:defRPr sz="431"/>
            </a:lvl4pPr>
            <a:lvl5pPr marL="492404" indent="0" algn="ctr">
              <a:buNone/>
              <a:defRPr sz="431"/>
            </a:lvl5pPr>
            <a:lvl6pPr marL="615506" indent="0" algn="ctr">
              <a:buNone/>
              <a:defRPr sz="431"/>
            </a:lvl6pPr>
            <a:lvl7pPr marL="738607" indent="0" algn="ctr">
              <a:buNone/>
              <a:defRPr sz="431"/>
            </a:lvl7pPr>
            <a:lvl8pPr marL="861708" indent="0" algn="ctr">
              <a:buNone/>
              <a:defRPr sz="431"/>
            </a:lvl8pPr>
            <a:lvl9pPr marL="984809" indent="0" algn="ctr">
              <a:buNone/>
              <a:defRPr sz="43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1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9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361" y="292100"/>
            <a:ext cx="707886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703" y="292100"/>
            <a:ext cx="2082621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5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661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22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221" y="897890"/>
            <a:ext cx="2790508" cy="1910080"/>
          </a:xfrm>
        </p:spPr>
        <p:txBody>
          <a:bodyPr anchor="b"/>
          <a:lstStyle>
            <a:lvl1pPr algn="ctr">
              <a:defRPr sz="21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369" y="2881630"/>
            <a:ext cx="2462213" cy="1324610"/>
          </a:xfrm>
        </p:spPr>
        <p:txBody>
          <a:bodyPr/>
          <a:lstStyle>
            <a:lvl1pPr marL="0" indent="0" algn="ctr">
              <a:buNone/>
              <a:defRPr sz="862"/>
            </a:lvl1pPr>
            <a:lvl2pPr marL="164135" indent="0" algn="ctr">
              <a:buNone/>
              <a:defRPr sz="718"/>
            </a:lvl2pPr>
            <a:lvl3pPr marL="328270" indent="0" algn="ctr">
              <a:buNone/>
              <a:defRPr sz="646"/>
            </a:lvl3pPr>
            <a:lvl4pPr marL="492404" indent="0" algn="ctr">
              <a:buNone/>
              <a:defRPr sz="574"/>
            </a:lvl4pPr>
            <a:lvl5pPr marL="656539" indent="0" algn="ctr">
              <a:buNone/>
              <a:defRPr sz="574"/>
            </a:lvl5pPr>
            <a:lvl6pPr marL="820674" indent="0" algn="ctr">
              <a:buNone/>
              <a:defRPr sz="574"/>
            </a:lvl6pPr>
            <a:lvl7pPr marL="984809" indent="0" algn="ctr">
              <a:buNone/>
              <a:defRPr sz="574"/>
            </a:lvl7pPr>
            <a:lvl8pPr marL="1148944" indent="0" algn="ctr">
              <a:buNone/>
              <a:defRPr sz="574"/>
            </a:lvl8pPr>
            <a:lvl9pPr marL="1313078" indent="0" algn="ctr">
              <a:buNone/>
              <a:defRPr sz="57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0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54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93" y="1367791"/>
            <a:ext cx="2831544" cy="2282190"/>
          </a:xfrm>
        </p:spPr>
        <p:txBody>
          <a:bodyPr anchor="b"/>
          <a:lstStyle>
            <a:lvl1pPr>
              <a:defRPr sz="21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93" y="3671571"/>
            <a:ext cx="2831544" cy="1200150"/>
          </a:xfrm>
        </p:spPr>
        <p:txBody>
          <a:bodyPr/>
          <a:lstStyle>
            <a:lvl1pPr marL="0" indent="0">
              <a:buNone/>
              <a:defRPr sz="862">
                <a:solidFill>
                  <a:schemeClr val="tx1"/>
                </a:solidFill>
              </a:defRPr>
            </a:lvl1pPr>
            <a:lvl2pPr marL="164135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2pPr>
            <a:lvl3pPr marL="328270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3pPr>
            <a:lvl4pPr marL="492404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4pPr>
            <a:lvl5pPr marL="656539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5pPr>
            <a:lvl6pPr marL="820674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6pPr>
            <a:lvl7pPr marL="984809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7pPr>
            <a:lvl8pPr marL="1148944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8pPr>
            <a:lvl9pPr marL="1313078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90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703" y="1460500"/>
            <a:ext cx="1395254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993" y="1460500"/>
            <a:ext cx="1395254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9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1" y="292101"/>
            <a:ext cx="2831544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131" y="1344930"/>
            <a:ext cx="1388842" cy="659130"/>
          </a:xfrm>
        </p:spPr>
        <p:txBody>
          <a:bodyPr anchor="b"/>
          <a:lstStyle>
            <a:lvl1pPr marL="0" indent="0">
              <a:buNone/>
              <a:defRPr sz="862" b="1"/>
            </a:lvl1pPr>
            <a:lvl2pPr marL="164135" indent="0">
              <a:buNone/>
              <a:defRPr sz="718" b="1"/>
            </a:lvl2pPr>
            <a:lvl3pPr marL="328270" indent="0">
              <a:buNone/>
              <a:defRPr sz="646" b="1"/>
            </a:lvl3pPr>
            <a:lvl4pPr marL="492404" indent="0">
              <a:buNone/>
              <a:defRPr sz="574" b="1"/>
            </a:lvl4pPr>
            <a:lvl5pPr marL="656539" indent="0">
              <a:buNone/>
              <a:defRPr sz="574" b="1"/>
            </a:lvl5pPr>
            <a:lvl6pPr marL="820674" indent="0">
              <a:buNone/>
              <a:defRPr sz="574" b="1"/>
            </a:lvl6pPr>
            <a:lvl7pPr marL="984809" indent="0">
              <a:buNone/>
              <a:defRPr sz="574" b="1"/>
            </a:lvl7pPr>
            <a:lvl8pPr marL="1148944" indent="0">
              <a:buNone/>
              <a:defRPr sz="574" b="1"/>
            </a:lvl8pPr>
            <a:lvl9pPr marL="1313078" indent="0">
              <a:buNone/>
              <a:defRPr sz="5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131" y="2004060"/>
            <a:ext cx="1388842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1994" y="1344930"/>
            <a:ext cx="1395681" cy="659130"/>
          </a:xfrm>
        </p:spPr>
        <p:txBody>
          <a:bodyPr anchor="b"/>
          <a:lstStyle>
            <a:lvl1pPr marL="0" indent="0">
              <a:buNone/>
              <a:defRPr sz="862" b="1"/>
            </a:lvl1pPr>
            <a:lvl2pPr marL="164135" indent="0">
              <a:buNone/>
              <a:defRPr sz="718" b="1"/>
            </a:lvl2pPr>
            <a:lvl3pPr marL="328270" indent="0">
              <a:buNone/>
              <a:defRPr sz="646" b="1"/>
            </a:lvl3pPr>
            <a:lvl4pPr marL="492404" indent="0">
              <a:buNone/>
              <a:defRPr sz="574" b="1"/>
            </a:lvl4pPr>
            <a:lvl5pPr marL="656539" indent="0">
              <a:buNone/>
              <a:defRPr sz="574" b="1"/>
            </a:lvl5pPr>
            <a:lvl6pPr marL="820674" indent="0">
              <a:buNone/>
              <a:defRPr sz="574" b="1"/>
            </a:lvl6pPr>
            <a:lvl7pPr marL="984809" indent="0">
              <a:buNone/>
              <a:defRPr sz="574" b="1"/>
            </a:lvl7pPr>
            <a:lvl8pPr marL="1148944" indent="0">
              <a:buNone/>
              <a:defRPr sz="574" b="1"/>
            </a:lvl8pPr>
            <a:lvl9pPr marL="1313078" indent="0">
              <a:buNone/>
              <a:defRPr sz="5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1994" y="2004060"/>
            <a:ext cx="139568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05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93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0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0" y="365760"/>
            <a:ext cx="1058837" cy="1280160"/>
          </a:xfrm>
        </p:spPr>
        <p:txBody>
          <a:bodyPr anchor="b"/>
          <a:lstStyle>
            <a:lvl1pPr>
              <a:defRPr sz="1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682" y="789941"/>
            <a:ext cx="1661993" cy="3898900"/>
          </a:xfrm>
        </p:spPr>
        <p:txBody>
          <a:bodyPr/>
          <a:lstStyle>
            <a:lvl1pPr>
              <a:defRPr sz="1149"/>
            </a:lvl1pPr>
            <a:lvl2pPr>
              <a:defRPr sz="1005"/>
            </a:lvl2pPr>
            <a:lvl3pPr>
              <a:defRPr sz="862"/>
            </a:lvl3pPr>
            <a:lvl4pPr>
              <a:defRPr sz="718"/>
            </a:lvl4pPr>
            <a:lvl5pPr>
              <a:defRPr sz="718"/>
            </a:lvl5pPr>
            <a:lvl6pPr>
              <a:defRPr sz="718"/>
            </a:lvl6pPr>
            <a:lvl7pPr>
              <a:defRPr sz="718"/>
            </a:lvl7pPr>
            <a:lvl8pPr>
              <a:defRPr sz="718"/>
            </a:lvl8pPr>
            <a:lvl9pPr>
              <a:defRPr sz="71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130" y="1645920"/>
            <a:ext cx="1058837" cy="3049270"/>
          </a:xfrm>
        </p:spPr>
        <p:txBody>
          <a:bodyPr/>
          <a:lstStyle>
            <a:lvl1pPr marL="0" indent="0">
              <a:buNone/>
              <a:defRPr sz="574"/>
            </a:lvl1pPr>
            <a:lvl2pPr marL="164135" indent="0">
              <a:buNone/>
              <a:defRPr sz="503"/>
            </a:lvl2pPr>
            <a:lvl3pPr marL="328270" indent="0">
              <a:buNone/>
              <a:defRPr sz="431"/>
            </a:lvl3pPr>
            <a:lvl4pPr marL="492404" indent="0">
              <a:buNone/>
              <a:defRPr sz="359"/>
            </a:lvl4pPr>
            <a:lvl5pPr marL="656539" indent="0">
              <a:buNone/>
              <a:defRPr sz="359"/>
            </a:lvl5pPr>
            <a:lvl6pPr marL="820674" indent="0">
              <a:buNone/>
              <a:defRPr sz="359"/>
            </a:lvl6pPr>
            <a:lvl7pPr marL="984809" indent="0">
              <a:buNone/>
              <a:defRPr sz="359"/>
            </a:lvl7pPr>
            <a:lvl8pPr marL="1148944" indent="0">
              <a:buNone/>
              <a:defRPr sz="359"/>
            </a:lvl8pPr>
            <a:lvl9pPr marL="1313078" indent="0">
              <a:buNone/>
              <a:defRPr sz="3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25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0" y="365760"/>
            <a:ext cx="1058837" cy="1280160"/>
          </a:xfrm>
        </p:spPr>
        <p:txBody>
          <a:bodyPr anchor="b"/>
          <a:lstStyle>
            <a:lvl1pPr>
              <a:defRPr sz="1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5682" y="789941"/>
            <a:ext cx="1661993" cy="3898900"/>
          </a:xfrm>
        </p:spPr>
        <p:txBody>
          <a:bodyPr anchor="t"/>
          <a:lstStyle>
            <a:lvl1pPr marL="0" indent="0">
              <a:buNone/>
              <a:defRPr sz="1149"/>
            </a:lvl1pPr>
            <a:lvl2pPr marL="164135" indent="0">
              <a:buNone/>
              <a:defRPr sz="1005"/>
            </a:lvl2pPr>
            <a:lvl3pPr marL="328270" indent="0">
              <a:buNone/>
              <a:defRPr sz="862"/>
            </a:lvl3pPr>
            <a:lvl4pPr marL="492404" indent="0">
              <a:buNone/>
              <a:defRPr sz="718"/>
            </a:lvl4pPr>
            <a:lvl5pPr marL="656539" indent="0">
              <a:buNone/>
              <a:defRPr sz="718"/>
            </a:lvl5pPr>
            <a:lvl6pPr marL="820674" indent="0">
              <a:buNone/>
              <a:defRPr sz="718"/>
            </a:lvl6pPr>
            <a:lvl7pPr marL="984809" indent="0">
              <a:buNone/>
              <a:defRPr sz="718"/>
            </a:lvl7pPr>
            <a:lvl8pPr marL="1148944" indent="0">
              <a:buNone/>
              <a:defRPr sz="718"/>
            </a:lvl8pPr>
            <a:lvl9pPr marL="1313078" indent="0">
              <a:buNone/>
              <a:defRPr sz="71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130" y="1645920"/>
            <a:ext cx="1058837" cy="3049270"/>
          </a:xfrm>
        </p:spPr>
        <p:txBody>
          <a:bodyPr/>
          <a:lstStyle>
            <a:lvl1pPr marL="0" indent="0">
              <a:buNone/>
              <a:defRPr sz="574"/>
            </a:lvl1pPr>
            <a:lvl2pPr marL="164135" indent="0">
              <a:buNone/>
              <a:defRPr sz="503"/>
            </a:lvl2pPr>
            <a:lvl3pPr marL="328270" indent="0">
              <a:buNone/>
              <a:defRPr sz="431"/>
            </a:lvl3pPr>
            <a:lvl4pPr marL="492404" indent="0">
              <a:buNone/>
              <a:defRPr sz="359"/>
            </a:lvl4pPr>
            <a:lvl5pPr marL="656539" indent="0">
              <a:buNone/>
              <a:defRPr sz="359"/>
            </a:lvl5pPr>
            <a:lvl6pPr marL="820674" indent="0">
              <a:buNone/>
              <a:defRPr sz="359"/>
            </a:lvl6pPr>
            <a:lvl7pPr marL="984809" indent="0">
              <a:buNone/>
              <a:defRPr sz="359"/>
            </a:lvl7pPr>
            <a:lvl8pPr marL="1148944" indent="0">
              <a:buNone/>
              <a:defRPr sz="359"/>
            </a:lvl8pPr>
            <a:lvl9pPr marL="1313078" indent="0">
              <a:buNone/>
              <a:defRPr sz="3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68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361" y="292100"/>
            <a:ext cx="707886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703" y="292100"/>
            <a:ext cx="2082621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82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27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93" y="1367791"/>
            <a:ext cx="2831544" cy="2282190"/>
          </a:xfrm>
        </p:spPr>
        <p:txBody>
          <a:bodyPr anchor="b"/>
          <a:lstStyle>
            <a:lvl1pPr>
              <a:defRPr sz="16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93" y="3671571"/>
            <a:ext cx="2831544" cy="1200150"/>
          </a:xfrm>
        </p:spPr>
        <p:txBody>
          <a:bodyPr/>
          <a:lstStyle>
            <a:lvl1pPr marL="0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1pPr>
            <a:lvl2pPr marL="123101" indent="0">
              <a:buNone/>
              <a:defRPr sz="539">
                <a:solidFill>
                  <a:schemeClr val="tx1">
                    <a:tint val="75000"/>
                  </a:schemeClr>
                </a:solidFill>
              </a:defRPr>
            </a:lvl2pPr>
            <a:lvl3pPr marL="246202" indent="0">
              <a:buNone/>
              <a:defRPr sz="485">
                <a:solidFill>
                  <a:schemeClr val="tx1">
                    <a:tint val="75000"/>
                  </a:schemeClr>
                </a:solidFill>
              </a:defRPr>
            </a:lvl3pPr>
            <a:lvl4pPr marL="369303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4pPr>
            <a:lvl5pPr marL="492404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5pPr>
            <a:lvl6pPr marL="615506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6pPr>
            <a:lvl7pPr marL="738607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7pPr>
            <a:lvl8pPr marL="861708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8pPr>
            <a:lvl9pPr marL="984809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6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703" y="1460501"/>
            <a:ext cx="1395254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993" y="1460501"/>
            <a:ext cx="1395254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8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1" y="292100"/>
            <a:ext cx="2831544" cy="10604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131" y="1344931"/>
            <a:ext cx="1388842" cy="659129"/>
          </a:xfrm>
        </p:spPr>
        <p:txBody>
          <a:bodyPr anchor="b"/>
          <a:lstStyle>
            <a:lvl1pPr marL="0" indent="0">
              <a:buNone/>
              <a:defRPr sz="646" b="1"/>
            </a:lvl1pPr>
            <a:lvl2pPr marL="123101" indent="0">
              <a:buNone/>
              <a:defRPr sz="539" b="1"/>
            </a:lvl2pPr>
            <a:lvl3pPr marL="246202" indent="0">
              <a:buNone/>
              <a:defRPr sz="485" b="1"/>
            </a:lvl3pPr>
            <a:lvl4pPr marL="369303" indent="0">
              <a:buNone/>
              <a:defRPr sz="431" b="1"/>
            </a:lvl4pPr>
            <a:lvl5pPr marL="492404" indent="0">
              <a:buNone/>
              <a:defRPr sz="431" b="1"/>
            </a:lvl5pPr>
            <a:lvl6pPr marL="615506" indent="0">
              <a:buNone/>
              <a:defRPr sz="431" b="1"/>
            </a:lvl6pPr>
            <a:lvl7pPr marL="738607" indent="0">
              <a:buNone/>
              <a:defRPr sz="431" b="1"/>
            </a:lvl7pPr>
            <a:lvl8pPr marL="861708" indent="0">
              <a:buNone/>
              <a:defRPr sz="431" b="1"/>
            </a:lvl8pPr>
            <a:lvl9pPr marL="984809" indent="0">
              <a:buNone/>
              <a:defRPr sz="4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131" y="2004061"/>
            <a:ext cx="1388842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1994" y="1344931"/>
            <a:ext cx="1395681" cy="659129"/>
          </a:xfrm>
        </p:spPr>
        <p:txBody>
          <a:bodyPr anchor="b"/>
          <a:lstStyle>
            <a:lvl1pPr marL="0" indent="0">
              <a:buNone/>
              <a:defRPr sz="646" b="1"/>
            </a:lvl1pPr>
            <a:lvl2pPr marL="123101" indent="0">
              <a:buNone/>
              <a:defRPr sz="539" b="1"/>
            </a:lvl2pPr>
            <a:lvl3pPr marL="246202" indent="0">
              <a:buNone/>
              <a:defRPr sz="485" b="1"/>
            </a:lvl3pPr>
            <a:lvl4pPr marL="369303" indent="0">
              <a:buNone/>
              <a:defRPr sz="431" b="1"/>
            </a:lvl4pPr>
            <a:lvl5pPr marL="492404" indent="0">
              <a:buNone/>
              <a:defRPr sz="431" b="1"/>
            </a:lvl5pPr>
            <a:lvl6pPr marL="615506" indent="0">
              <a:buNone/>
              <a:defRPr sz="431" b="1"/>
            </a:lvl6pPr>
            <a:lvl7pPr marL="738607" indent="0">
              <a:buNone/>
              <a:defRPr sz="431" b="1"/>
            </a:lvl7pPr>
            <a:lvl8pPr marL="861708" indent="0">
              <a:buNone/>
              <a:defRPr sz="431" b="1"/>
            </a:lvl8pPr>
            <a:lvl9pPr marL="984809" indent="0">
              <a:buNone/>
              <a:defRPr sz="4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1994" y="2004061"/>
            <a:ext cx="139568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0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0" y="365760"/>
            <a:ext cx="1058837" cy="1280160"/>
          </a:xfrm>
        </p:spPr>
        <p:txBody>
          <a:bodyPr anchor="b"/>
          <a:lstStyle>
            <a:lvl1pPr>
              <a:defRPr sz="8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682" y="789941"/>
            <a:ext cx="1661993" cy="3898900"/>
          </a:xfrm>
        </p:spPr>
        <p:txBody>
          <a:bodyPr/>
          <a:lstStyle>
            <a:lvl1pPr>
              <a:defRPr sz="862"/>
            </a:lvl1pPr>
            <a:lvl2pPr>
              <a:defRPr sz="754"/>
            </a:lvl2pPr>
            <a:lvl3pPr>
              <a:defRPr sz="646"/>
            </a:lvl3pPr>
            <a:lvl4pPr>
              <a:defRPr sz="539"/>
            </a:lvl4pPr>
            <a:lvl5pPr>
              <a:defRPr sz="539"/>
            </a:lvl5pPr>
            <a:lvl6pPr>
              <a:defRPr sz="539"/>
            </a:lvl6pPr>
            <a:lvl7pPr>
              <a:defRPr sz="539"/>
            </a:lvl7pPr>
            <a:lvl8pPr>
              <a:defRPr sz="539"/>
            </a:lvl8pPr>
            <a:lvl9pPr>
              <a:defRPr sz="5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130" y="1645921"/>
            <a:ext cx="1058837" cy="3049270"/>
          </a:xfrm>
        </p:spPr>
        <p:txBody>
          <a:bodyPr/>
          <a:lstStyle>
            <a:lvl1pPr marL="0" indent="0">
              <a:buNone/>
              <a:defRPr sz="431"/>
            </a:lvl1pPr>
            <a:lvl2pPr marL="123101" indent="0">
              <a:buNone/>
              <a:defRPr sz="377"/>
            </a:lvl2pPr>
            <a:lvl3pPr marL="246202" indent="0">
              <a:buNone/>
              <a:defRPr sz="323"/>
            </a:lvl3pPr>
            <a:lvl4pPr marL="369303" indent="0">
              <a:buNone/>
              <a:defRPr sz="269"/>
            </a:lvl4pPr>
            <a:lvl5pPr marL="492404" indent="0">
              <a:buNone/>
              <a:defRPr sz="269"/>
            </a:lvl5pPr>
            <a:lvl6pPr marL="615506" indent="0">
              <a:buNone/>
              <a:defRPr sz="269"/>
            </a:lvl6pPr>
            <a:lvl7pPr marL="738607" indent="0">
              <a:buNone/>
              <a:defRPr sz="269"/>
            </a:lvl7pPr>
            <a:lvl8pPr marL="861708" indent="0">
              <a:buNone/>
              <a:defRPr sz="269"/>
            </a:lvl8pPr>
            <a:lvl9pPr marL="984809" indent="0">
              <a:buNone/>
              <a:defRPr sz="2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0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30" y="365760"/>
            <a:ext cx="1058837" cy="1280160"/>
          </a:xfrm>
        </p:spPr>
        <p:txBody>
          <a:bodyPr anchor="b"/>
          <a:lstStyle>
            <a:lvl1pPr>
              <a:defRPr sz="8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5682" y="789941"/>
            <a:ext cx="1661993" cy="3898900"/>
          </a:xfrm>
        </p:spPr>
        <p:txBody>
          <a:bodyPr anchor="t"/>
          <a:lstStyle>
            <a:lvl1pPr marL="0" indent="0">
              <a:buNone/>
              <a:defRPr sz="862"/>
            </a:lvl1pPr>
            <a:lvl2pPr marL="123101" indent="0">
              <a:buNone/>
              <a:defRPr sz="754"/>
            </a:lvl2pPr>
            <a:lvl3pPr marL="246202" indent="0">
              <a:buNone/>
              <a:defRPr sz="646"/>
            </a:lvl3pPr>
            <a:lvl4pPr marL="369303" indent="0">
              <a:buNone/>
              <a:defRPr sz="539"/>
            </a:lvl4pPr>
            <a:lvl5pPr marL="492404" indent="0">
              <a:buNone/>
              <a:defRPr sz="539"/>
            </a:lvl5pPr>
            <a:lvl6pPr marL="615506" indent="0">
              <a:buNone/>
              <a:defRPr sz="539"/>
            </a:lvl6pPr>
            <a:lvl7pPr marL="738607" indent="0">
              <a:buNone/>
              <a:defRPr sz="539"/>
            </a:lvl7pPr>
            <a:lvl8pPr marL="861708" indent="0">
              <a:buNone/>
              <a:defRPr sz="539"/>
            </a:lvl8pPr>
            <a:lvl9pPr marL="984809" indent="0">
              <a:buNone/>
              <a:defRPr sz="53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130" y="1645921"/>
            <a:ext cx="1058837" cy="3049270"/>
          </a:xfrm>
        </p:spPr>
        <p:txBody>
          <a:bodyPr/>
          <a:lstStyle>
            <a:lvl1pPr marL="0" indent="0">
              <a:buNone/>
              <a:defRPr sz="431"/>
            </a:lvl1pPr>
            <a:lvl2pPr marL="123101" indent="0">
              <a:buNone/>
              <a:defRPr sz="377"/>
            </a:lvl2pPr>
            <a:lvl3pPr marL="246202" indent="0">
              <a:buNone/>
              <a:defRPr sz="323"/>
            </a:lvl3pPr>
            <a:lvl4pPr marL="369303" indent="0">
              <a:buNone/>
              <a:defRPr sz="269"/>
            </a:lvl4pPr>
            <a:lvl5pPr marL="492404" indent="0">
              <a:buNone/>
              <a:defRPr sz="269"/>
            </a:lvl5pPr>
            <a:lvl6pPr marL="615506" indent="0">
              <a:buNone/>
              <a:defRPr sz="269"/>
            </a:lvl6pPr>
            <a:lvl7pPr marL="738607" indent="0">
              <a:buNone/>
              <a:defRPr sz="269"/>
            </a:lvl7pPr>
            <a:lvl8pPr marL="861708" indent="0">
              <a:buNone/>
              <a:defRPr sz="269"/>
            </a:lvl8pPr>
            <a:lvl9pPr marL="984809" indent="0">
              <a:buNone/>
              <a:defRPr sz="2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703" y="292100"/>
            <a:ext cx="2831544" cy="1060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703" y="1460501"/>
            <a:ext cx="2831544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703" y="5085081"/>
            <a:ext cx="73866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477" y="5085081"/>
            <a:ext cx="1107996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8583" y="5085081"/>
            <a:ext cx="73866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6202" rtl="0" eaLnBrk="1" latinLnBrk="0" hangingPunct="1">
        <a:lnSpc>
          <a:spcPct val="90000"/>
        </a:lnSpc>
        <a:spcBef>
          <a:spcPct val="0"/>
        </a:spcBef>
        <a:buNone/>
        <a:defRPr sz="11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551" indent="-61551" algn="l" defTabSz="246202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754" kern="1200">
          <a:solidFill>
            <a:schemeClr val="tx1"/>
          </a:solidFill>
          <a:latin typeface="+mn-lt"/>
          <a:ea typeface="+mn-ea"/>
          <a:cs typeface="+mn-cs"/>
        </a:defRPr>
      </a:lvl1pPr>
      <a:lvl2pPr marL="184652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2pPr>
      <a:lvl3pPr marL="307753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539" kern="1200">
          <a:solidFill>
            <a:schemeClr val="tx1"/>
          </a:solidFill>
          <a:latin typeface="+mn-lt"/>
          <a:ea typeface="+mn-ea"/>
          <a:cs typeface="+mn-cs"/>
        </a:defRPr>
      </a:lvl3pPr>
      <a:lvl4pPr marL="430854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4pPr>
      <a:lvl5pPr marL="553955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5pPr>
      <a:lvl6pPr marL="677056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6pPr>
      <a:lvl7pPr marL="800157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7pPr>
      <a:lvl8pPr marL="923258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8pPr>
      <a:lvl9pPr marL="1046359" indent="-61551" algn="l" defTabSz="24620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1pPr>
      <a:lvl2pPr marL="123101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2pPr>
      <a:lvl3pPr marL="246202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3pPr>
      <a:lvl4pPr marL="369303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4pPr>
      <a:lvl5pPr marL="492404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5pPr>
      <a:lvl6pPr marL="615506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6pPr>
      <a:lvl7pPr marL="738607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7pPr>
      <a:lvl8pPr marL="861708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8pPr>
      <a:lvl9pPr marL="984809" algn="l" defTabSz="24620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3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328270" rtl="0" eaLnBrk="1" latinLnBrk="0" hangingPunct="1">
        <a:lnSpc>
          <a:spcPct val="90000"/>
        </a:lnSpc>
        <a:spcBef>
          <a:spcPct val="0"/>
        </a:spcBef>
        <a:buNone/>
        <a:defRPr sz="1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067" indent="-82067" algn="l" defTabSz="328270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005" kern="1200">
          <a:solidFill>
            <a:schemeClr val="tx1"/>
          </a:solidFill>
          <a:latin typeface="+mn-lt"/>
          <a:ea typeface="+mn-ea"/>
          <a:cs typeface="+mn-cs"/>
        </a:defRPr>
      </a:lvl1pPr>
      <a:lvl2pPr marL="246202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2" kern="1200">
          <a:solidFill>
            <a:schemeClr val="tx1"/>
          </a:solidFill>
          <a:latin typeface="+mn-lt"/>
          <a:ea typeface="+mn-ea"/>
          <a:cs typeface="+mn-cs"/>
        </a:defRPr>
      </a:lvl2pPr>
      <a:lvl3pPr marL="410337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3pPr>
      <a:lvl4pPr marL="574472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4pPr>
      <a:lvl5pPr marL="738607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5pPr>
      <a:lvl6pPr marL="902741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6pPr>
      <a:lvl7pPr marL="1066876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7pPr>
      <a:lvl8pPr marL="1231011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8pPr>
      <a:lvl9pPr marL="1395146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1pPr>
      <a:lvl2pPr marL="164135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2pPr>
      <a:lvl3pPr marL="328270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3pPr>
      <a:lvl4pPr marL="49240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4pPr>
      <a:lvl5pPr marL="656539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5pPr>
      <a:lvl6pPr marL="82067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6pPr>
      <a:lvl7pPr marL="984809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7pPr>
      <a:lvl8pPr marL="114894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8pPr>
      <a:lvl9pPr marL="1313078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703" y="292101"/>
            <a:ext cx="2831544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703" y="1460500"/>
            <a:ext cx="2831544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703" y="5085081"/>
            <a:ext cx="73866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E30EF-97C9-4B63-B159-127690AB68C9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477" y="5085081"/>
            <a:ext cx="1107996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8583" y="5085081"/>
            <a:ext cx="73866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12A7-DCE8-47F0-9625-EEB245F0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328270" rtl="0" eaLnBrk="1" latinLnBrk="0" hangingPunct="1">
        <a:lnSpc>
          <a:spcPct val="90000"/>
        </a:lnSpc>
        <a:spcBef>
          <a:spcPct val="0"/>
        </a:spcBef>
        <a:buNone/>
        <a:defRPr sz="1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067" indent="-82067" algn="l" defTabSz="328270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005" kern="1200">
          <a:solidFill>
            <a:schemeClr val="tx1"/>
          </a:solidFill>
          <a:latin typeface="+mn-lt"/>
          <a:ea typeface="+mn-ea"/>
          <a:cs typeface="+mn-cs"/>
        </a:defRPr>
      </a:lvl1pPr>
      <a:lvl2pPr marL="246202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2" kern="1200">
          <a:solidFill>
            <a:schemeClr val="tx1"/>
          </a:solidFill>
          <a:latin typeface="+mn-lt"/>
          <a:ea typeface="+mn-ea"/>
          <a:cs typeface="+mn-cs"/>
        </a:defRPr>
      </a:lvl2pPr>
      <a:lvl3pPr marL="410337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3pPr>
      <a:lvl4pPr marL="574472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4pPr>
      <a:lvl5pPr marL="738607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5pPr>
      <a:lvl6pPr marL="902741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6pPr>
      <a:lvl7pPr marL="1066876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7pPr>
      <a:lvl8pPr marL="1231011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8pPr>
      <a:lvl9pPr marL="1395146" indent="-82067" algn="l" defTabSz="32827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1pPr>
      <a:lvl2pPr marL="164135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2pPr>
      <a:lvl3pPr marL="328270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3pPr>
      <a:lvl4pPr marL="49240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4pPr>
      <a:lvl5pPr marL="656539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5pPr>
      <a:lvl6pPr marL="82067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6pPr>
      <a:lvl7pPr marL="984809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7pPr>
      <a:lvl8pPr marL="1148944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8pPr>
      <a:lvl9pPr marL="1313078" algn="l" defTabSz="328270" rtl="0" eaLnBrk="1" latinLnBrk="0" hangingPunct="1">
        <a:defRPr sz="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.xml"/><Relationship Id="rId13" Type="http://schemas.openxmlformats.org/officeDocument/2006/relationships/customXml" Target="../../customXml/item12.xml"/><Relationship Id="rId18" Type="http://schemas.openxmlformats.org/officeDocument/2006/relationships/customXml" Target="../../customXml/item10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27.xml"/><Relationship Id="rId21" Type="http://schemas.openxmlformats.org/officeDocument/2006/relationships/customXml" Target="../../customXml/item43.xml"/><Relationship Id="rId7" Type="http://schemas.openxmlformats.org/officeDocument/2006/relationships/customXml" Target="../../customXml/item47.xml"/><Relationship Id="rId12" Type="http://schemas.openxmlformats.org/officeDocument/2006/relationships/customXml" Target="../../customXml/item20.xml"/><Relationship Id="rId17" Type="http://schemas.openxmlformats.org/officeDocument/2006/relationships/customXml" Target="../../customXml/item46.xml"/><Relationship Id="rId25" Type="http://schemas.openxmlformats.org/officeDocument/2006/relationships/chart" Target="../charts/chart1.xml"/><Relationship Id="rId2" Type="http://schemas.openxmlformats.org/officeDocument/2006/relationships/customXml" Target="../../customXml/item6.xml"/><Relationship Id="rId16" Type="http://schemas.openxmlformats.org/officeDocument/2006/relationships/customXml" Target="../../customXml/item21.xml"/><Relationship Id="rId20" Type="http://schemas.openxmlformats.org/officeDocument/2006/relationships/customXml" Target="../../customXml/item23.xml"/><Relationship Id="rId29" Type="http://schemas.openxmlformats.org/officeDocument/2006/relationships/image" Target="../media/image6.emf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31.xml"/><Relationship Id="rId11" Type="http://schemas.openxmlformats.org/officeDocument/2006/relationships/customXml" Target="../../customXml/item14.xml"/><Relationship Id="rId24" Type="http://schemas.openxmlformats.org/officeDocument/2006/relationships/image" Target="../media/image2.emf"/><Relationship Id="rId5" Type="http://schemas.openxmlformats.org/officeDocument/2006/relationships/customXml" Target="../../customXml/item25.xml"/><Relationship Id="rId15" Type="http://schemas.openxmlformats.org/officeDocument/2006/relationships/customXml" Target="../../customXml/item40.xml"/><Relationship Id="rId23" Type="http://schemas.openxmlformats.org/officeDocument/2006/relationships/image" Target="../media/image1.emf"/><Relationship Id="rId28" Type="http://schemas.openxmlformats.org/officeDocument/2006/relationships/image" Target="../media/image5.emf"/><Relationship Id="rId10" Type="http://schemas.openxmlformats.org/officeDocument/2006/relationships/customXml" Target="../../customXml/item3.xml"/><Relationship Id="rId19" Type="http://schemas.openxmlformats.org/officeDocument/2006/relationships/customXml" Target="../../customXml/item19.xml"/><Relationship Id="rId4" Type="http://schemas.openxmlformats.org/officeDocument/2006/relationships/customXml" Target="../../customXml/item15.xml"/><Relationship Id="rId9" Type="http://schemas.openxmlformats.org/officeDocument/2006/relationships/customXml" Target="../../customXml/item18.xml"/><Relationship Id="rId14" Type="http://schemas.openxmlformats.org/officeDocument/2006/relationships/customXml" Target="../../customXml/item11.xml"/><Relationship Id="rId22" Type="http://schemas.openxmlformats.org/officeDocument/2006/relationships/slideLayout" Target="../slideLayouts/slideLayout25.xml"/><Relationship Id="rId27" Type="http://schemas.openxmlformats.org/officeDocument/2006/relationships/image" Target="../media/image4.png"/><Relationship Id="rId30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13" Type="http://schemas.openxmlformats.org/officeDocument/2006/relationships/customXml" Target="../../customXml/item5.xml"/><Relationship Id="rId18" Type="http://schemas.openxmlformats.org/officeDocument/2006/relationships/customXml" Target="../../customXml/item9.xml"/><Relationship Id="rId26" Type="http://schemas.openxmlformats.org/officeDocument/2006/relationships/image" Target="../media/image8.jpg"/><Relationship Id="rId3" Type="http://schemas.openxmlformats.org/officeDocument/2006/relationships/customXml" Target="../../customXml/item38.xml"/><Relationship Id="rId21" Type="http://schemas.openxmlformats.org/officeDocument/2006/relationships/customXml" Target="../../customXml/item36.xml"/><Relationship Id="rId7" Type="http://schemas.openxmlformats.org/officeDocument/2006/relationships/customXml" Target="../../customXml/item1.xml"/><Relationship Id="rId12" Type="http://schemas.openxmlformats.org/officeDocument/2006/relationships/customXml" Target="../../customXml/item35.xml"/><Relationship Id="rId17" Type="http://schemas.openxmlformats.org/officeDocument/2006/relationships/customXml" Target="../../customXml/item28.xml"/><Relationship Id="rId25" Type="http://schemas.openxmlformats.org/officeDocument/2006/relationships/chart" Target="../charts/chart2.xml"/><Relationship Id="rId2" Type="http://schemas.openxmlformats.org/officeDocument/2006/relationships/customXml" Target="../../customXml/item13.xml"/><Relationship Id="rId16" Type="http://schemas.openxmlformats.org/officeDocument/2006/relationships/customXml" Target="../../customXml/item7.xml"/><Relationship Id="rId20" Type="http://schemas.openxmlformats.org/officeDocument/2006/relationships/customXml" Target="../../customXml/item29.xml"/><Relationship Id="rId29" Type="http://schemas.openxmlformats.org/officeDocument/2006/relationships/image" Target="../media/image5.emf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42.xml"/><Relationship Id="rId11" Type="http://schemas.openxmlformats.org/officeDocument/2006/relationships/customXml" Target="../../customXml/item24.xml"/><Relationship Id="rId24" Type="http://schemas.openxmlformats.org/officeDocument/2006/relationships/image" Target="../media/image2.emf"/><Relationship Id="rId5" Type="http://schemas.openxmlformats.org/officeDocument/2006/relationships/customXml" Target="../../customXml/item16.xml"/><Relationship Id="rId15" Type="http://schemas.openxmlformats.org/officeDocument/2006/relationships/customXml" Target="../../customXml/item39.xml"/><Relationship Id="rId23" Type="http://schemas.openxmlformats.org/officeDocument/2006/relationships/image" Target="../media/image1.emf"/><Relationship Id="rId28" Type="http://schemas.openxmlformats.org/officeDocument/2006/relationships/image" Target="../media/image4.png"/><Relationship Id="rId10" Type="http://schemas.openxmlformats.org/officeDocument/2006/relationships/customXml" Target="../../customXml/item8.xml"/><Relationship Id="rId19" Type="http://schemas.openxmlformats.org/officeDocument/2006/relationships/customXml" Target="../../customXml/item41.xml"/><Relationship Id="rId4" Type="http://schemas.openxmlformats.org/officeDocument/2006/relationships/customXml" Target="../../customXml/item45.xml"/><Relationship Id="rId9" Type="http://schemas.openxmlformats.org/officeDocument/2006/relationships/customXml" Target="../../customXml/item33.xml"/><Relationship Id="rId14" Type="http://schemas.openxmlformats.org/officeDocument/2006/relationships/customXml" Target="../../customXml/item22.xml"/><Relationship Id="rId22" Type="http://schemas.openxmlformats.org/officeDocument/2006/relationships/slideLayout" Target="../slideLayouts/slideLayout25.xml"/><Relationship Id="rId27" Type="http://schemas.openxmlformats.org/officeDocument/2006/relationships/image" Target="../media/image3.png"/><Relationship Id="rId30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customXml" Target="../../customXml/item34.xml"/><Relationship Id="rId7" Type="http://schemas.openxmlformats.org/officeDocument/2006/relationships/image" Target="../media/image1.emf"/><Relationship Id="rId2" Type="http://schemas.openxmlformats.org/officeDocument/2006/relationships/customXml" Target="../../customXml/item44.xml"/><Relationship Id="rId1" Type="http://schemas.openxmlformats.org/officeDocument/2006/relationships/customXml" Target="../../customXml/item4.xml"/><Relationship Id="rId6" Type="http://schemas.openxmlformats.org/officeDocument/2006/relationships/slideLayout" Target="../slideLayouts/slideLayout25.xml"/><Relationship Id="rId5" Type="http://schemas.openxmlformats.org/officeDocument/2006/relationships/customXml" Target="../../customXml/item17.xml"/><Relationship Id="rId4" Type="http://schemas.openxmlformats.org/officeDocument/2006/relationships/customXml" Target="../../customXml/item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-4427" y="178407"/>
            <a:ext cx="3282950" cy="366695"/>
          </a:xfrm>
          <a:prstGeom prst="rect">
            <a:avLst/>
          </a:prstGeom>
          <a:solidFill>
            <a:srgbClr val="0DC3E7">
              <a:alpha val="74902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0" y="0"/>
            <a:ext cx="3282950" cy="18859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4278" y="138251"/>
            <a:ext cx="357051" cy="457195"/>
            <a:chOff x="178449" y="620833"/>
            <a:chExt cx="346893" cy="567904"/>
          </a:xfrm>
        </p:grpSpPr>
        <p:pic>
          <p:nvPicPr>
            <p:cNvPr id="80" name="Picture 79"/>
            <p:cNvPicPr preferRelativeResize="0">
              <a:picLocks/>
            </p:cNvPicPr>
            <p:nvPr>
              <p:custDataLst>
                <p:custData r:id="rId1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0" y="731542"/>
              <a:ext cx="346891" cy="346486"/>
            </a:xfrm>
            <a:prstGeom prst="rect">
              <a:avLst/>
            </a:prstGeom>
          </p:spPr>
        </p:pic>
        <p:pic>
          <p:nvPicPr>
            <p:cNvPr id="81" name="Picture 80"/>
            <p:cNvPicPr preferRelativeResize="0">
              <a:picLocks/>
            </p:cNvPicPr>
            <p:nvPr>
              <p:custDataLst>
                <p:custData r:id="rId20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1" y="842251"/>
              <a:ext cx="346891" cy="346486"/>
            </a:xfrm>
            <a:prstGeom prst="rect">
              <a:avLst/>
            </a:prstGeom>
          </p:spPr>
        </p:pic>
        <p:pic>
          <p:nvPicPr>
            <p:cNvPr id="82" name="Picture 81"/>
            <p:cNvPicPr preferRelativeResize="0">
              <a:picLocks/>
            </p:cNvPicPr>
            <p:nvPr>
              <p:custDataLst>
                <p:custData r:id="rId2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49" y="620833"/>
              <a:ext cx="346891" cy="346486"/>
            </a:xfrm>
            <a:prstGeom prst="rect">
              <a:avLst/>
            </a:prstGeom>
          </p:spPr>
        </p:pic>
      </p:grpSp>
      <p:pic>
        <p:nvPicPr>
          <p:cNvPr id="85" name="Picture 84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88" y="301150"/>
            <a:ext cx="337500" cy="337500"/>
          </a:xfrm>
          <a:prstGeom prst="rect">
            <a:avLst/>
          </a:prstGeom>
        </p:spPr>
      </p:pic>
      <p:sp>
        <p:nvSpPr>
          <p:cNvPr id="87" name="Content"/>
          <p:cNvSpPr txBox="1"/>
          <p:nvPr>
            <p:custDataLst>
              <p:custData r:id="rId2"/>
            </p:custDataLst>
          </p:nvPr>
        </p:nvSpPr>
        <p:spPr>
          <a:xfrm>
            <a:off x="361329" y="242198"/>
            <a:ext cx="179728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lifestyle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err="1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lifelist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meal</a:t>
            </a:r>
          </a:p>
        </p:txBody>
      </p:sp>
      <p:graphicFrame>
        <p:nvGraphicFramePr>
          <p:cNvPr id="88" name="PieChart"/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501107997"/>
              </p:ext>
            </p:extLst>
          </p:nvPr>
        </p:nvGraphicFramePr>
        <p:xfrm>
          <a:off x="0" y="3966860"/>
          <a:ext cx="2056955" cy="108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pSp>
        <p:nvGrpSpPr>
          <p:cNvPr id="89" name="Image"/>
          <p:cNvGrpSpPr/>
          <p:nvPr>
            <p:custDataLst>
              <p:custData r:id="rId4"/>
            </p:custDataLst>
          </p:nvPr>
        </p:nvGrpSpPr>
        <p:grpSpPr>
          <a:xfrm>
            <a:off x="119580" y="750357"/>
            <a:ext cx="1313499" cy="1074114"/>
            <a:chOff x="4037608" y="2896991"/>
            <a:chExt cx="1059255" cy="1059255"/>
          </a:xfrm>
        </p:grpSpPr>
        <p:sp>
          <p:nvSpPr>
            <p:cNvPr id="90" name="Rectangle 89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93" name="Content"/>
          <p:cNvSpPr txBox="1"/>
          <p:nvPr>
            <p:custDataLst>
              <p:custData r:id="rId5"/>
            </p:custDataLst>
          </p:nvPr>
        </p:nvSpPr>
        <p:spPr>
          <a:xfrm>
            <a:off x="1458596" y="693140"/>
            <a:ext cx="1554463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Tuna Cakes</a:t>
            </a:r>
          </a:p>
        </p:txBody>
      </p:sp>
      <p:sp>
        <p:nvSpPr>
          <p:cNvPr id="94" name="Content"/>
          <p:cNvSpPr txBox="1"/>
          <p:nvPr>
            <p:custDataLst>
              <p:custData r:id="rId6"/>
            </p:custDataLst>
          </p:nvPr>
        </p:nvSpPr>
        <p:spPr>
          <a:xfrm>
            <a:off x="1458597" y="1042209"/>
            <a:ext cx="128014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 Minutes</a:t>
            </a:r>
          </a:p>
        </p:txBody>
      </p:sp>
      <p:grpSp>
        <p:nvGrpSpPr>
          <p:cNvPr id="171" name="ApplicationBar"/>
          <p:cNvGrpSpPr/>
          <p:nvPr>
            <p:custDataLst>
              <p:custData r:id="rId7"/>
            </p:custDataLst>
          </p:nvPr>
        </p:nvGrpSpPr>
        <p:grpSpPr>
          <a:xfrm>
            <a:off x="0" y="5018955"/>
            <a:ext cx="3282950" cy="474434"/>
            <a:chOff x="3055120" y="3191783"/>
            <a:chExt cx="3033760" cy="474434"/>
          </a:xfrm>
        </p:grpSpPr>
        <p:sp>
          <p:nvSpPr>
            <p:cNvPr id="172" name="Background"/>
            <p:cNvSpPr/>
            <p:nvPr/>
          </p:nvSpPr>
          <p:spPr>
            <a:xfrm>
              <a:off x="3055120" y="3191783"/>
              <a:ext cx="3033760" cy="47443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73" name="Dots" descr="C:\Users\t-dantay\Documents\WPIcons\appbar.overflowdots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712" y="3191783"/>
              <a:ext cx="474434" cy="474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Icon1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939" y="3277674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Icon4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2788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Icon3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504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Icon2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221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6" name="Picture 85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60" y="5086926"/>
            <a:ext cx="337500" cy="337500"/>
          </a:xfrm>
          <a:prstGeom prst="rect">
            <a:avLst/>
          </a:prstGeom>
        </p:spPr>
      </p:pic>
      <p:sp>
        <p:nvSpPr>
          <p:cNvPr id="193" name="Content"/>
          <p:cNvSpPr/>
          <p:nvPr>
            <p:custDataLst>
              <p:custData r:id="rId9"/>
            </p:custDataLst>
          </p:nvPr>
        </p:nvSpPr>
        <p:spPr>
          <a:xfrm>
            <a:off x="119580" y="1926420"/>
            <a:ext cx="2742208" cy="45981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Tuna cakes are a quick, protein-rich, and delicious option.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4" name="Content"/>
          <p:cNvSpPr/>
          <p:nvPr>
            <p:custDataLst>
              <p:custData r:id="rId10"/>
            </p:custDataLst>
          </p:nvPr>
        </p:nvSpPr>
        <p:spPr>
          <a:xfrm>
            <a:off x="119580" y="2451743"/>
            <a:ext cx="2742208" cy="25206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Ingredients: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	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95" name="Picture 194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2749075"/>
            <a:ext cx="220196" cy="248372"/>
          </a:xfrm>
          <a:prstGeom prst="rect">
            <a:avLst/>
          </a:prstGeom>
        </p:spPr>
      </p:pic>
      <p:pic>
        <p:nvPicPr>
          <p:cNvPr id="196" name="Picture 195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011022"/>
            <a:ext cx="220196" cy="248372"/>
          </a:xfrm>
          <a:prstGeom prst="rect">
            <a:avLst/>
          </a:prstGeom>
        </p:spPr>
      </p:pic>
      <p:pic>
        <p:nvPicPr>
          <p:cNvPr id="197" name="Picture 196"/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259394"/>
            <a:ext cx="220196" cy="248372"/>
          </a:xfrm>
          <a:prstGeom prst="rect">
            <a:avLst/>
          </a:prstGeom>
        </p:spPr>
      </p:pic>
      <p:sp>
        <p:nvSpPr>
          <p:cNvPr id="198" name="Content"/>
          <p:cNvSpPr txBox="1"/>
          <p:nvPr>
            <p:custDataLst>
              <p:custData r:id="rId14"/>
            </p:custDataLst>
          </p:nvPr>
        </p:nvSpPr>
        <p:spPr>
          <a:xfrm>
            <a:off x="592632" y="2767484"/>
            <a:ext cx="17968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Tbls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Ground Flax seed</a:t>
            </a:r>
          </a:p>
        </p:txBody>
      </p:sp>
      <p:sp>
        <p:nvSpPr>
          <p:cNvPr id="199" name="Content"/>
          <p:cNvSpPr txBox="1"/>
          <p:nvPr>
            <p:custDataLst>
              <p:custData r:id="rId15"/>
            </p:custDataLst>
          </p:nvPr>
        </p:nvSpPr>
        <p:spPr>
          <a:xfrm>
            <a:off x="592632" y="3014987"/>
            <a:ext cx="7868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5oz Tuna</a:t>
            </a:r>
          </a:p>
        </p:txBody>
      </p:sp>
      <p:sp>
        <p:nvSpPr>
          <p:cNvPr id="200" name="Content"/>
          <p:cNvSpPr txBox="1"/>
          <p:nvPr>
            <p:custDataLst>
              <p:custData r:id="rId16"/>
            </p:custDataLst>
          </p:nvPr>
        </p:nvSpPr>
        <p:spPr>
          <a:xfrm>
            <a:off x="598652" y="3263359"/>
            <a:ext cx="139974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Tbls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Coconut oil</a:t>
            </a:r>
          </a:p>
        </p:txBody>
      </p:sp>
      <p:pic>
        <p:nvPicPr>
          <p:cNvPr id="201" name="Picture 200"/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524437"/>
            <a:ext cx="220196" cy="248372"/>
          </a:xfrm>
          <a:prstGeom prst="rect">
            <a:avLst/>
          </a:prstGeom>
        </p:spPr>
      </p:pic>
      <p:sp>
        <p:nvSpPr>
          <p:cNvPr id="202" name="Content"/>
          <p:cNvSpPr txBox="1"/>
          <p:nvPr>
            <p:custDataLst>
              <p:custData r:id="rId18"/>
            </p:custDataLst>
          </p:nvPr>
        </p:nvSpPr>
        <p:spPr>
          <a:xfrm>
            <a:off x="598652" y="3528402"/>
            <a:ext cx="57099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Egg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8360" b="-396"/>
          <a:stretch/>
        </p:blipFill>
        <p:spPr>
          <a:xfrm>
            <a:off x="118499" y="729600"/>
            <a:ext cx="1340098" cy="109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247" y="181969"/>
            <a:ext cx="3282950" cy="366695"/>
          </a:xfrm>
          <a:prstGeom prst="rect">
            <a:avLst/>
          </a:prstGeom>
          <a:solidFill>
            <a:srgbClr val="0DC3E7">
              <a:alpha val="74902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0" y="0"/>
            <a:ext cx="3282950" cy="18859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4278" y="138251"/>
            <a:ext cx="357051" cy="457195"/>
            <a:chOff x="178449" y="620833"/>
            <a:chExt cx="346893" cy="567904"/>
          </a:xfrm>
        </p:grpSpPr>
        <p:pic>
          <p:nvPicPr>
            <p:cNvPr id="80" name="Picture 79"/>
            <p:cNvPicPr preferRelativeResize="0">
              <a:picLocks/>
            </p:cNvPicPr>
            <p:nvPr>
              <p:custDataLst>
                <p:custData r:id="rId1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0" y="731542"/>
              <a:ext cx="346891" cy="346486"/>
            </a:xfrm>
            <a:prstGeom prst="rect">
              <a:avLst/>
            </a:prstGeom>
          </p:spPr>
        </p:pic>
        <p:pic>
          <p:nvPicPr>
            <p:cNvPr id="81" name="Picture 80"/>
            <p:cNvPicPr preferRelativeResize="0">
              <a:picLocks/>
            </p:cNvPicPr>
            <p:nvPr>
              <p:custDataLst>
                <p:custData r:id="rId20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1" y="842251"/>
              <a:ext cx="346891" cy="346486"/>
            </a:xfrm>
            <a:prstGeom prst="rect">
              <a:avLst/>
            </a:prstGeom>
          </p:spPr>
        </p:pic>
        <p:pic>
          <p:nvPicPr>
            <p:cNvPr id="82" name="Picture 81"/>
            <p:cNvPicPr preferRelativeResize="0">
              <a:picLocks/>
            </p:cNvPicPr>
            <p:nvPr>
              <p:custDataLst>
                <p:custData r:id="rId2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49" y="620833"/>
              <a:ext cx="346891" cy="346486"/>
            </a:xfrm>
            <a:prstGeom prst="rect">
              <a:avLst/>
            </a:prstGeom>
          </p:spPr>
        </p:pic>
      </p:grpSp>
      <p:pic>
        <p:nvPicPr>
          <p:cNvPr id="85" name="Picture 84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88" y="301150"/>
            <a:ext cx="337500" cy="337500"/>
          </a:xfrm>
          <a:prstGeom prst="rect">
            <a:avLst/>
          </a:prstGeom>
        </p:spPr>
      </p:pic>
      <p:sp>
        <p:nvSpPr>
          <p:cNvPr id="87" name="Content"/>
          <p:cNvSpPr txBox="1"/>
          <p:nvPr>
            <p:custDataLst>
              <p:custData r:id="rId2"/>
            </p:custDataLst>
          </p:nvPr>
        </p:nvSpPr>
        <p:spPr>
          <a:xfrm>
            <a:off x="361329" y="242198"/>
            <a:ext cx="132119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lifestyle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err="1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lifelist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88" name="PieChart"/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501107997"/>
              </p:ext>
            </p:extLst>
          </p:nvPr>
        </p:nvGraphicFramePr>
        <p:xfrm>
          <a:off x="0" y="3966860"/>
          <a:ext cx="2056955" cy="108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pSp>
        <p:nvGrpSpPr>
          <p:cNvPr id="89" name="Image"/>
          <p:cNvGrpSpPr/>
          <p:nvPr>
            <p:custDataLst>
              <p:custData r:id="rId4"/>
            </p:custDataLst>
          </p:nvPr>
        </p:nvGrpSpPr>
        <p:grpSpPr>
          <a:xfrm>
            <a:off x="0" y="548664"/>
            <a:ext cx="3282950" cy="1074114"/>
            <a:chOff x="4037608" y="2896991"/>
            <a:chExt cx="1059255" cy="1059255"/>
          </a:xfrm>
          <a:blipFill dpi="0" rotWithShape="1">
            <a:blip r:embed="rId26">
              <a:alphaModFix amt="62000"/>
            </a:blip>
            <a:srcRect/>
            <a:stretch>
              <a:fillRect/>
            </a:stretch>
          </a:blipFill>
        </p:grpSpPr>
        <p:sp>
          <p:nvSpPr>
            <p:cNvPr id="90" name="Rectangle 89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grp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93" name="Content"/>
          <p:cNvSpPr txBox="1"/>
          <p:nvPr>
            <p:custDataLst>
              <p:custData r:id="rId5"/>
            </p:custDataLst>
          </p:nvPr>
        </p:nvSpPr>
        <p:spPr>
          <a:xfrm>
            <a:off x="141436" y="598477"/>
            <a:ext cx="1554463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cap="sm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Tuna Cakes</a:t>
            </a:r>
          </a:p>
        </p:txBody>
      </p:sp>
      <p:sp>
        <p:nvSpPr>
          <p:cNvPr id="94" name="Content"/>
          <p:cNvSpPr txBox="1"/>
          <p:nvPr>
            <p:custDataLst>
              <p:custData r:id="rId6"/>
            </p:custDataLst>
          </p:nvPr>
        </p:nvSpPr>
        <p:spPr>
          <a:xfrm>
            <a:off x="1710613" y="1229165"/>
            <a:ext cx="160759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9999+ Followers</a:t>
            </a:r>
          </a:p>
        </p:txBody>
      </p:sp>
      <p:grpSp>
        <p:nvGrpSpPr>
          <p:cNvPr id="171" name="ApplicationBar"/>
          <p:cNvGrpSpPr/>
          <p:nvPr>
            <p:custDataLst>
              <p:custData r:id="rId7"/>
            </p:custDataLst>
          </p:nvPr>
        </p:nvGrpSpPr>
        <p:grpSpPr>
          <a:xfrm>
            <a:off x="0" y="5018955"/>
            <a:ext cx="3282950" cy="474434"/>
            <a:chOff x="3055120" y="3191783"/>
            <a:chExt cx="3033760" cy="474434"/>
          </a:xfrm>
        </p:grpSpPr>
        <p:sp>
          <p:nvSpPr>
            <p:cNvPr id="172" name="Background"/>
            <p:cNvSpPr/>
            <p:nvPr/>
          </p:nvSpPr>
          <p:spPr>
            <a:xfrm>
              <a:off x="3055120" y="3191783"/>
              <a:ext cx="3033760" cy="47443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73" name="Dots" descr="C:\Users\t-dantay\Documents\WPIcons\appbar.overflowdots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712" y="3191783"/>
              <a:ext cx="474434" cy="474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Icon1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939" y="3277674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Icon4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2788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Icon3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504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Icon2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221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6" name="Picture 85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60" y="5086926"/>
            <a:ext cx="337500" cy="337500"/>
          </a:xfrm>
          <a:prstGeom prst="rect">
            <a:avLst/>
          </a:prstGeom>
        </p:spPr>
      </p:pic>
      <p:sp>
        <p:nvSpPr>
          <p:cNvPr id="193" name="Content"/>
          <p:cNvSpPr/>
          <p:nvPr>
            <p:custDataLst>
              <p:custData r:id="rId9"/>
            </p:custDataLst>
          </p:nvPr>
        </p:nvSpPr>
        <p:spPr>
          <a:xfrm>
            <a:off x="119580" y="1926420"/>
            <a:ext cx="2742208" cy="45981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Tuna cakes are a quick, protein-rich, and delicious option.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4" name="Content"/>
          <p:cNvSpPr/>
          <p:nvPr>
            <p:custDataLst>
              <p:custData r:id="rId10"/>
            </p:custDataLst>
          </p:nvPr>
        </p:nvSpPr>
        <p:spPr>
          <a:xfrm>
            <a:off x="119580" y="2451743"/>
            <a:ext cx="2742208" cy="25206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Ingredients: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	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95" name="Picture 194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2749075"/>
            <a:ext cx="220196" cy="248372"/>
          </a:xfrm>
          <a:prstGeom prst="rect">
            <a:avLst/>
          </a:prstGeom>
        </p:spPr>
      </p:pic>
      <p:pic>
        <p:nvPicPr>
          <p:cNvPr id="196" name="Picture 195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011022"/>
            <a:ext cx="220196" cy="248372"/>
          </a:xfrm>
          <a:prstGeom prst="rect">
            <a:avLst/>
          </a:prstGeom>
        </p:spPr>
      </p:pic>
      <p:pic>
        <p:nvPicPr>
          <p:cNvPr id="197" name="Picture 196"/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259394"/>
            <a:ext cx="220196" cy="248372"/>
          </a:xfrm>
          <a:prstGeom prst="rect">
            <a:avLst/>
          </a:prstGeom>
        </p:spPr>
      </p:pic>
      <p:sp>
        <p:nvSpPr>
          <p:cNvPr id="198" name="Content"/>
          <p:cNvSpPr txBox="1"/>
          <p:nvPr>
            <p:custDataLst>
              <p:custData r:id="rId14"/>
            </p:custDataLst>
          </p:nvPr>
        </p:nvSpPr>
        <p:spPr>
          <a:xfrm>
            <a:off x="592632" y="2767484"/>
            <a:ext cx="17968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Tbls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Ground Flax seed</a:t>
            </a:r>
          </a:p>
        </p:txBody>
      </p:sp>
      <p:sp>
        <p:nvSpPr>
          <p:cNvPr id="199" name="Content"/>
          <p:cNvSpPr txBox="1"/>
          <p:nvPr>
            <p:custDataLst>
              <p:custData r:id="rId15"/>
            </p:custDataLst>
          </p:nvPr>
        </p:nvSpPr>
        <p:spPr>
          <a:xfrm>
            <a:off x="592632" y="3014987"/>
            <a:ext cx="7868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5oz Tuna</a:t>
            </a:r>
          </a:p>
        </p:txBody>
      </p:sp>
      <p:sp>
        <p:nvSpPr>
          <p:cNvPr id="200" name="Content"/>
          <p:cNvSpPr txBox="1"/>
          <p:nvPr>
            <p:custDataLst>
              <p:custData r:id="rId16"/>
            </p:custDataLst>
          </p:nvPr>
        </p:nvSpPr>
        <p:spPr>
          <a:xfrm>
            <a:off x="598652" y="3263359"/>
            <a:ext cx="139974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Tbls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Coconut oil</a:t>
            </a:r>
          </a:p>
        </p:txBody>
      </p:sp>
      <p:pic>
        <p:nvPicPr>
          <p:cNvPr id="201" name="Picture 200"/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" y="3524437"/>
            <a:ext cx="220196" cy="248372"/>
          </a:xfrm>
          <a:prstGeom prst="rect">
            <a:avLst/>
          </a:prstGeom>
        </p:spPr>
      </p:pic>
      <p:sp>
        <p:nvSpPr>
          <p:cNvPr id="202" name="Content"/>
          <p:cNvSpPr txBox="1"/>
          <p:nvPr>
            <p:custDataLst>
              <p:custData r:id="rId18"/>
            </p:custDataLst>
          </p:nvPr>
        </p:nvSpPr>
        <p:spPr>
          <a:xfrm>
            <a:off x="598652" y="3528402"/>
            <a:ext cx="57099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Egg</a:t>
            </a:r>
          </a:p>
        </p:txBody>
      </p:sp>
    </p:spTree>
    <p:extLst>
      <p:ext uri="{BB962C8B-B14F-4D97-AF65-F5344CB8AC3E}">
        <p14:creationId xmlns:p14="http://schemas.microsoft.com/office/powerpoint/2010/main" val="38946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2386822" y="783685"/>
            <a:ext cx="303650" cy="289884"/>
          </a:xfrm>
          <a:prstGeom prst="ellipse">
            <a:avLst/>
          </a:prstGeom>
          <a:solidFill>
            <a:srgbClr val="81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47" y="181969"/>
            <a:ext cx="3282950" cy="366695"/>
          </a:xfrm>
          <a:prstGeom prst="rect">
            <a:avLst/>
          </a:prstGeom>
          <a:solidFill>
            <a:srgbClr val="0DC3E7">
              <a:alpha val="74902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0" y="0"/>
            <a:ext cx="3282950" cy="18859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78" y="138251"/>
            <a:ext cx="357051" cy="457195"/>
            <a:chOff x="178449" y="620833"/>
            <a:chExt cx="346893" cy="567904"/>
          </a:xfrm>
        </p:grpSpPr>
        <p:pic>
          <p:nvPicPr>
            <p:cNvPr id="4" name="Picture 3"/>
            <p:cNvPicPr preferRelativeResize="0">
              <a:picLocks/>
            </p:cNvPicPr>
            <p:nvPr>
              <p:custDataLst>
                <p:custData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0" y="731542"/>
              <a:ext cx="346891" cy="346486"/>
            </a:xfrm>
            <a:prstGeom prst="rect">
              <a:avLst/>
            </a:prstGeom>
          </p:spPr>
        </p:pic>
        <p:pic>
          <p:nvPicPr>
            <p:cNvPr id="5" name="Picture 4"/>
            <p:cNvPicPr preferRelativeResize="0">
              <a:picLocks/>
            </p:cNvPicPr>
            <p:nvPr>
              <p:custDataLst>
                <p:custData r:id="rId4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51" y="842251"/>
              <a:ext cx="346891" cy="346486"/>
            </a:xfrm>
            <a:prstGeom prst="rect">
              <a:avLst/>
            </a:prstGeom>
          </p:spPr>
        </p:pic>
        <p:pic>
          <p:nvPicPr>
            <p:cNvPr id="6" name="Picture 5"/>
            <p:cNvPicPr preferRelativeResize="0">
              <a:picLocks/>
            </p:cNvPicPr>
            <p:nvPr>
              <p:custDataLst>
                <p:custData r:id="rId5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49" y="620833"/>
              <a:ext cx="346891" cy="346486"/>
            </a:xfrm>
            <a:prstGeom prst="rect">
              <a:avLst/>
            </a:prstGeom>
          </p:spPr>
        </p:pic>
      </p:grpSp>
      <p:pic>
        <p:nvPicPr>
          <p:cNvPr id="7" name="Picture 6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88" y="301150"/>
            <a:ext cx="337500" cy="337500"/>
          </a:xfrm>
          <a:prstGeom prst="rect">
            <a:avLst/>
          </a:prstGeom>
        </p:spPr>
      </p:pic>
      <p:sp>
        <p:nvSpPr>
          <p:cNvPr id="8" name="Content"/>
          <p:cNvSpPr txBox="1"/>
          <p:nvPr>
            <p:custDataLst>
              <p:custData r:id="rId2"/>
            </p:custDataLst>
          </p:nvPr>
        </p:nvSpPr>
        <p:spPr>
          <a:xfrm>
            <a:off x="727085" y="237810"/>
            <a:ext cx="1755609" cy="310854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Summer &amp; Beach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-4427" y="709028"/>
            <a:ext cx="2314706" cy="411397"/>
          </a:xfrm>
          <a:prstGeom prst="rect">
            <a:avLst/>
          </a:prstGeom>
          <a:solidFill>
            <a:schemeClr val="tx1">
              <a:alpha val="9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-5752" y="1570396"/>
            <a:ext cx="32829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64" y="701569"/>
            <a:ext cx="3282950" cy="0"/>
          </a:xfrm>
          <a:prstGeom prst="line">
            <a:avLst/>
          </a:prstGeom>
          <a:ln w="12700">
            <a:solidFill>
              <a:schemeClr val="tx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500" y="1117176"/>
            <a:ext cx="3276326" cy="0"/>
          </a:xfrm>
          <a:prstGeom prst="line">
            <a:avLst/>
          </a:prstGeom>
          <a:ln w="6350">
            <a:solidFill>
              <a:schemeClr val="tx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-4427" y="1121644"/>
            <a:ext cx="3289624" cy="448748"/>
          </a:xfrm>
          <a:prstGeom prst="rect">
            <a:avLst/>
          </a:prstGeom>
          <a:solidFill>
            <a:schemeClr val="tx1">
              <a:alpha val="4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225" y="528684"/>
            <a:ext cx="232756" cy="219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797052" y="741990"/>
            <a:ext cx="0" cy="785999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02751" y="744794"/>
            <a:ext cx="0" cy="785999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05800" y="748616"/>
            <a:ext cx="0" cy="785999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341979" y="744794"/>
            <a:ext cx="0" cy="785999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1410" y="741994"/>
            <a:ext cx="0" cy="785999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52768" y="751420"/>
            <a:ext cx="0" cy="779373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5859" y="528684"/>
            <a:ext cx="276038" cy="219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99318" y="529309"/>
            <a:ext cx="217398" cy="21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432783" y="522062"/>
            <a:ext cx="222946" cy="21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32475" y="523206"/>
            <a:ext cx="154742" cy="21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23060" y="526012"/>
            <a:ext cx="232756" cy="219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0800000" flipH="1" flipV="1">
            <a:off x="2906847" y="532450"/>
            <a:ext cx="288998" cy="21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en-US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27215" y="7657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29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306007" y="709028"/>
            <a:ext cx="979190" cy="414190"/>
          </a:xfrm>
          <a:prstGeom prst="rect">
            <a:avLst/>
          </a:prstGeom>
          <a:solidFill>
            <a:schemeClr val="tx1">
              <a:alpha val="4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6834" y="76946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21896" y="741771"/>
            <a:ext cx="383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2"/>
                </a:solidFill>
              </a:rPr>
              <a:t>Oct</a:t>
            </a:r>
          </a:p>
          <a:p>
            <a:pPr algn="ctr"/>
            <a:r>
              <a:rPr lang="en-US" sz="1050" dirty="0">
                <a:solidFill>
                  <a:schemeClr val="accent2"/>
                </a:solidFill>
              </a:rPr>
              <a:t>1</a:t>
            </a:r>
            <a:endParaRPr lang="en-US" sz="600" dirty="0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21468" y="7756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98678" y="7796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98884" y="7836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74742" y="7713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963" y="11656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6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519" y="11692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7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73623" y="11680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422033" y="11640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849965" y="11692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366198" y="117473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848954" y="11791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toryboard Layout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3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1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2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20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24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27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28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9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WindowsPhoneIcons.AddToFavorites" Revision="1" Stencil="System.Storyboarding.WindowsPhoneIcons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3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35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36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37.xml><?xml version="1.0" encoding="utf-8"?>
<Control xmlns="http://schemas.microsoft.com/VisualStudio/2011/storyboarding/control">
  <Id Name="System.Storyboarding.WindowsPhoneIcons.AddToFavorites" Revision="1" Stencil="System.Storyboarding.WindowsPhoneIcons" StencilVersion="0.1"/>
</Control>
</file>

<file path=customXml/item38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44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6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47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6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F7171423-D758-4661-A1CD-668A1B96AFB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35C062B-A454-4601-A040-4395FFED47F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0E72DF6-3694-4E6B-B583-2E6362F2B9A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7FE8332-15AE-42AB-B658-6CA650AB87C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9C67ED5-9855-430E-A3A4-0E30BEB0D02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9465E2D-3DCD-4B6E-83BF-F9A53009753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A9F5074-9F3D-4DB7-8B97-43B1B2E6044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99FD775-CD87-43C7-BED3-C99D7D1D0F4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6C0F96A-AED6-437F-A71B-DE5297FACAE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108BEC3-0795-4CAB-9EF4-D252AF70CF1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B7913F1-1AA3-45B3-BC9F-F7DB0444A34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4E314B1-A325-45C9-A490-16B6BCA8B71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88D7319-B23C-4FD6-8814-58CD6528C67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BE7D2B6-F1C5-4751-BCA9-78224F79779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CD166D2-DF9D-490A-8D61-E66FB6C4566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131C082-8AC0-43A7-95BF-31C4D6889FA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63F6C48-1C65-46F0-BED4-1FA56384116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7672742-105B-4EDD-836D-3F441D984A6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A80EB47-FECF-4BB2-A379-A295C50BCEC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B055F61-50D5-4F3E-9D0E-31D0C3A82C8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2C1AE7A-F593-4AFC-9940-8B9396F9330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9A9D6F8-BAFF-4234-B897-869A60312AC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69A052F-7AA3-48CF-B37E-9F2F55475F6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57F9A53-6CA8-49C7-A565-51CED1F902E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18FB959-9303-43FE-8E05-C5E316A9C43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F7EFCB8-78E9-49C7-8AE1-1507F185ED8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6E3F448-D34E-4994-8CCB-D0E016B327E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14FB6CF-2EEF-41C6-BA3C-CE3697AD49F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9F7387A-720F-4080-90A1-AE35649A27B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B03A545-63C3-4900-AFA3-21C87CDF78E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28823D6-2941-4700-91F5-38924448BF9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3EE2C33-3FB7-4956-B205-758C571E567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095929A-96E0-42AA-8C75-5FCFF3F5A0A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99BE8F6-6351-4BC3-9791-85F2EC01E88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3D9FF8E-AA75-4A57-B6AF-96ABB2288E0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9537C2A-341F-4DF4-9E6E-2D4CA9B3C7D4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7B2DC0D-E2A8-402E-8916-30061578DE9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BFDDD1E5-6EE8-43FF-A326-D72E6AE3569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7AC04A7-A312-4FE7-BD3C-AAD10B6A127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383A712-1360-49D8-B822-6A8778800F3A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BB4F1BB-FA6F-4FE1-879D-988B2788852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4C1AE00-3D8A-491E-9699-D533C170173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29CB2F5-0508-4E91-9601-64296AA45CD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21CBAAB-BD57-4F30-96D5-4619B9F2E8F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E0E1101-E2AE-48BE-9D0B-AE425D1083C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09B4058-9130-4EBC-80FE-85096BCD3B4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EEE4458-FB40-4680-AD3B-7918F0F3E4C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</TotalTime>
  <Words>102</Words>
  <Application>Microsoft Office PowerPoint</Application>
  <PresentationFormat>Custom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Storyboard Layouts</vt:lpstr>
      <vt:lpstr>1_Storyboard Layouts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O'Donald</dc:creator>
  <cp:lastModifiedBy>John Krzemien</cp:lastModifiedBy>
  <cp:revision>16</cp:revision>
  <dcterms:created xsi:type="dcterms:W3CDTF">2015-07-28T01:34:58Z</dcterms:created>
  <dcterms:modified xsi:type="dcterms:W3CDTF">2015-07-29T00:20:38Z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