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4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E050-1985-CB45-955C-D9940C88B092}" type="datetimeFigureOut">
              <a:rPr lang="en-US" smtClean="0"/>
              <a:t>12/20/12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1044-D658-BE48-BD24-19C286D9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10" y="143210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Avenir Book"/>
                <a:cs typeface="Avenir Book"/>
              </a:rPr>
              <a:t> </a:t>
            </a:r>
            <a:r>
              <a:rPr lang="en-US" b="1" dirty="0" smtClean="0">
                <a:latin typeface="Avenir Book"/>
                <a:cs typeface="Avenir Book"/>
              </a:rPr>
              <a:t>                </a:t>
            </a:r>
            <a:r>
              <a:rPr lang="en-US" sz="4500" b="1" dirty="0" smtClean="0">
                <a:latin typeface="Avenir Book"/>
                <a:cs typeface="Avenir Book"/>
              </a:rPr>
              <a:t>Employee Profile</a:t>
            </a:r>
          </a:p>
          <a:p>
            <a:pPr marL="0" indent="0" algn="ctr">
              <a:buNone/>
            </a:pPr>
            <a:r>
              <a:rPr lang="en-US" sz="2400" dirty="0" smtClean="0">
                <a:latin typeface="Avenir Book"/>
                <a:cs typeface="Avenir Book"/>
              </a:rPr>
              <a:t>Wireframes v. 2</a:t>
            </a:r>
          </a:p>
          <a:p>
            <a:pPr marL="0" indent="0" algn="ctr">
              <a:buNone/>
            </a:pPr>
            <a:endParaRPr lang="en-US" dirty="0">
              <a:latin typeface="Avenir Book"/>
              <a:cs typeface="Avenir Book"/>
            </a:endParaRPr>
          </a:p>
          <a:p>
            <a:pPr marL="0" indent="0" algn="ctr">
              <a:buNone/>
            </a:pPr>
            <a:endParaRPr lang="en-US" dirty="0" smtClean="0">
              <a:latin typeface="Avenir Book"/>
              <a:cs typeface="Avenir Book"/>
            </a:endParaRPr>
          </a:p>
        </p:txBody>
      </p:sp>
      <p:pic>
        <p:nvPicPr>
          <p:cNvPr id="4" name="Picture 3" descr="ct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93" y="1365273"/>
            <a:ext cx="1473653" cy="1473653"/>
          </a:xfrm>
          <a:prstGeom prst="rect">
            <a:avLst/>
          </a:prstGeom>
        </p:spPr>
      </p:pic>
      <p:pic>
        <p:nvPicPr>
          <p:cNvPr id="6" name="Picture 5" descr="Screen Shot 2012-12-20 at 9.2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03" y="4467471"/>
            <a:ext cx="4257586" cy="8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4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irefra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1" y="-93390"/>
            <a:ext cx="7833215" cy="72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s_perform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6" y="-78650"/>
            <a:ext cx="7784062" cy="71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jpv</dc:creator>
  <cp:lastModifiedBy>jpv</cp:lastModifiedBy>
  <cp:revision>1</cp:revision>
  <dcterms:created xsi:type="dcterms:W3CDTF">2012-12-21T03:19:34Z</dcterms:created>
  <dcterms:modified xsi:type="dcterms:W3CDTF">2012-12-21T03:29:11Z</dcterms:modified>
</cp:coreProperties>
</file>