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D519-DF16-48E3-ACD3-234AC8C9762D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A98E-2B4E-42A5-B8D5-653E8AF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&lt;-&gt; Java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“bugs” in human-generated code are a result of syntax errors</a:t>
            </a:r>
          </a:p>
          <a:p>
            <a:r>
              <a:rPr lang="en-US" dirty="0" smtClean="0"/>
              <a:t>Also concerns with readability, standardization, code maintenance</a:t>
            </a:r>
          </a:p>
          <a:p>
            <a:r>
              <a:rPr lang="en-US" dirty="0" smtClean="0"/>
              <a:t>Computer language syntax is rigid and unintuitive, different languages have different rules</a:t>
            </a:r>
          </a:p>
          <a:p>
            <a:r>
              <a:rPr lang="en-US" dirty="0" smtClean="0"/>
              <a:t>Tool to go directly from English -&gt; code would bypass the syntactic level and alleviate a lot of these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English:</a:t>
            </a:r>
            <a:br>
              <a:rPr lang="en-US" sz="3200" dirty="0" smtClean="0"/>
            </a:br>
            <a:r>
              <a:rPr lang="en-US" sz="3200" dirty="0" smtClean="0"/>
              <a:t>Set X to 5.</a:t>
            </a:r>
            <a:br>
              <a:rPr lang="en-US" sz="3200" dirty="0" smtClean="0"/>
            </a:br>
            <a:r>
              <a:rPr lang="en-US" sz="3200" dirty="0" smtClean="0"/>
              <a:t>Set Y to twice X.</a:t>
            </a:r>
            <a:br>
              <a:rPr lang="en-US" sz="3200" dirty="0" smtClean="0"/>
            </a:br>
            <a:r>
              <a:rPr lang="en-US" sz="3200" dirty="0" smtClean="0"/>
              <a:t>While Y is greater than</a:t>
            </a:r>
            <a:br>
              <a:rPr lang="en-US" sz="3200" dirty="0" smtClean="0"/>
            </a:br>
            <a:r>
              <a:rPr lang="en-US" sz="3200" dirty="0" smtClean="0"/>
              <a:t>X:</a:t>
            </a:r>
            <a:br>
              <a:rPr lang="en-US" sz="3200" dirty="0" smtClean="0"/>
            </a:br>
            <a:r>
              <a:rPr lang="en-US" sz="3200" dirty="0" smtClean="0"/>
              <a:t>	Subtract 1 from Y.</a:t>
            </a:r>
            <a:br>
              <a:rPr lang="en-US" sz="3200" dirty="0" smtClean="0"/>
            </a:br>
            <a:r>
              <a:rPr lang="en-US" sz="3200" dirty="0" smtClean="0"/>
              <a:t>Print Y.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Java:</a:t>
            </a:r>
            <a:br>
              <a:rPr lang="en-US" sz="3200" dirty="0" smtClean="0"/>
            </a:br>
            <a:r>
              <a:rPr lang="en-US" sz="3200" dirty="0" smtClean="0"/>
              <a:t>X = 5;</a:t>
            </a:r>
            <a:br>
              <a:rPr lang="en-US" sz="3200" dirty="0" smtClean="0"/>
            </a:br>
            <a:r>
              <a:rPr lang="en-US" sz="3200" dirty="0" smtClean="0"/>
              <a:t>Y = 2 * X;</a:t>
            </a:r>
            <a:br>
              <a:rPr lang="en-US" sz="3200" dirty="0" smtClean="0"/>
            </a:br>
            <a:r>
              <a:rPr lang="en-US" sz="3200" dirty="0" smtClean="0"/>
              <a:t>while (Y &gt; X) {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Y--;</a:t>
            </a:r>
            <a:br>
              <a:rPr lang="en-US" sz="3200" dirty="0" smtClean="0"/>
            </a:br>
            <a:r>
              <a:rPr lang="en-US" sz="3200" dirty="0" smtClean="0"/>
              <a:t>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System.out.println</a:t>
            </a:r>
            <a:r>
              <a:rPr lang="en-US" sz="3200" dirty="0" smtClean="0"/>
              <a:t>(Y);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74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 programming paradigm that describes computation in terms of </a:t>
            </a:r>
            <a:r>
              <a:rPr lang="en-US" dirty="0" smtClean="0">
                <a:solidFill>
                  <a:srgbClr val="FF0000"/>
                </a:solidFill>
              </a:rPr>
              <a:t>statements </a:t>
            </a:r>
            <a:r>
              <a:rPr lang="en-US" dirty="0" smtClean="0"/>
              <a:t>that change a program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Commands take the form of an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and various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 of that action (could be 1, 2, more).</a:t>
            </a:r>
          </a:p>
        </p:txBody>
      </p:sp>
    </p:spTree>
    <p:extLst>
      <p:ext uri="{BB962C8B-B14F-4D97-AF65-F5344CB8AC3E}">
        <p14:creationId xmlns:p14="http://schemas.microsoft.com/office/powerpoint/2010/main" val="99903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 = 5;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= 2 * X;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(Y &gt; X) {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Y--;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System.out.println</a:t>
            </a:r>
            <a:r>
              <a:rPr lang="en-US" dirty="0" smtClean="0"/>
              <a:t>(Y);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Action: assignment</a:t>
            </a:r>
            <a:br>
              <a:rPr lang="en-US" dirty="0" smtClean="0"/>
            </a:br>
            <a:r>
              <a:rPr lang="en-US" dirty="0" smtClean="0"/>
              <a:t>Objects: </a:t>
            </a:r>
            <a:r>
              <a:rPr lang="en-US" dirty="0"/>
              <a:t>v</a:t>
            </a:r>
            <a:r>
              <a:rPr lang="en-US" dirty="0" smtClean="0"/>
              <a:t>ariable, value</a:t>
            </a:r>
          </a:p>
          <a:p>
            <a:pPr marL="0" indent="0">
              <a:buNone/>
            </a:pPr>
            <a:r>
              <a:rPr lang="en-US" dirty="0" smtClean="0"/>
              <a:t>Action: assignment, multiplication</a:t>
            </a:r>
          </a:p>
          <a:p>
            <a:pPr marL="0" indent="0">
              <a:buNone/>
            </a:pPr>
            <a:r>
              <a:rPr lang="en-US" dirty="0" smtClean="0"/>
              <a:t>Action: Loop (control flow)</a:t>
            </a:r>
            <a:br>
              <a:rPr lang="en-US" dirty="0" smtClean="0"/>
            </a:br>
            <a:r>
              <a:rPr lang="en-US" dirty="0" smtClean="0"/>
              <a:t>Object: relationship</a:t>
            </a:r>
          </a:p>
          <a:p>
            <a:pPr marL="0" indent="0">
              <a:buNone/>
            </a:pPr>
            <a:r>
              <a:rPr lang="en-US" dirty="0" smtClean="0"/>
              <a:t>Action: subtraction (assignment)</a:t>
            </a:r>
          </a:p>
          <a:p>
            <a:pPr marL="0" indent="0">
              <a:buNone/>
            </a:pPr>
            <a:r>
              <a:rPr lang="en-US" dirty="0" smtClean="0"/>
              <a:t>Action: Printing</a:t>
            </a:r>
          </a:p>
        </p:txBody>
      </p:sp>
    </p:spTree>
    <p:extLst>
      <p:ext uri="{BB962C8B-B14F-4D97-AF65-F5344CB8AC3E}">
        <p14:creationId xmlns:p14="http://schemas.microsoft.com/office/powerpoint/2010/main" val="237641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Form of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Surface 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 = 5;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while (Y &gt; X) {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 &gt; 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Underlying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Set(X, 5)</a:t>
            </a:r>
          </a:p>
          <a:p>
            <a:pPr marL="0" indent="0">
              <a:buNone/>
            </a:pPr>
            <a:r>
              <a:rPr lang="en-US" dirty="0" smtClean="0"/>
              <a:t>define Set: </a:t>
            </a:r>
            <a:r>
              <a:rPr lang="en-US" dirty="0" err="1" smtClean="0"/>
              <a:t>LVLx</a:t>
            </a:r>
            <a:r>
              <a:rPr lang="en-US" dirty="0" smtClean="0"/>
              <a:t>(V = x)</a:t>
            </a:r>
          </a:p>
          <a:p>
            <a:pPr marL="0" indent="0">
              <a:buNone/>
            </a:pPr>
            <a:r>
              <a:rPr lang="en-US" dirty="0" smtClean="0"/>
              <a:t>With V = variable, x = value</a:t>
            </a:r>
            <a:br>
              <a:rPr lang="en-US" dirty="0" smtClean="0"/>
            </a:br>
            <a:r>
              <a:rPr lang="en-US" dirty="0" smtClean="0"/>
              <a:t>While(R, C)</a:t>
            </a:r>
            <a:br>
              <a:rPr lang="en-US" dirty="0" smtClean="0"/>
            </a:br>
            <a:r>
              <a:rPr lang="en-US" dirty="0" smtClean="0"/>
              <a:t>With R = relationship</a:t>
            </a:r>
            <a:br>
              <a:rPr lang="en-US" dirty="0" smtClean="0"/>
            </a:br>
            <a:r>
              <a:rPr lang="en-US" dirty="0" smtClean="0"/>
              <a:t>C = command</a:t>
            </a:r>
          </a:p>
          <a:p>
            <a:pPr marL="0" indent="0">
              <a:buNone/>
            </a:pPr>
            <a:r>
              <a:rPr lang="en-US" dirty="0" smtClean="0"/>
              <a:t>Greater(Y, X)</a:t>
            </a:r>
            <a:br>
              <a:rPr lang="en-US" dirty="0" smtClean="0"/>
            </a:br>
            <a:r>
              <a:rPr lang="en-US" dirty="0" smtClean="0"/>
              <a:t>define Greater: </a:t>
            </a:r>
            <a:r>
              <a:rPr lang="en-US" dirty="0" err="1" smtClean="0"/>
              <a:t>LxLy</a:t>
            </a:r>
            <a:r>
              <a:rPr lang="en-US" dirty="0" smtClean="0"/>
              <a:t>(x &gt;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for Imp.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Program = 		Command*</a:t>
            </a:r>
            <a:br>
              <a:rPr lang="en-US" dirty="0" smtClean="0"/>
            </a:br>
            <a:r>
              <a:rPr lang="en-US" dirty="0" smtClean="0"/>
              <a:t>Command (C) = 	Assign(variable, </a:t>
            </a:r>
            <a:r>
              <a:rPr lang="en-US" dirty="0"/>
              <a:t>v</a:t>
            </a:r>
            <a:r>
              <a:rPr lang="en-US" dirty="0" smtClean="0"/>
              <a:t>alue</a:t>
            </a:r>
            <a:r>
              <a:rPr lang="en-US" dirty="0" smtClean="0"/>
              <a:t>) |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If(</a:t>
            </a:r>
            <a:r>
              <a:rPr lang="en-US" dirty="0" err="1" smtClean="0"/>
              <a:t>bValue</a:t>
            </a:r>
            <a:r>
              <a:rPr lang="en-US" dirty="0" smtClean="0"/>
              <a:t>, C*, (C*)) |</a:t>
            </a:r>
            <a:br>
              <a:rPr lang="en-US" dirty="0" smtClean="0"/>
            </a:br>
            <a:r>
              <a:rPr lang="en-US" dirty="0" smtClean="0"/>
              <a:t>			While(</a:t>
            </a:r>
            <a:r>
              <a:rPr lang="en-US" dirty="0" err="1" smtClean="0"/>
              <a:t>bValue</a:t>
            </a:r>
            <a:r>
              <a:rPr lang="en-US" dirty="0" smtClean="0"/>
              <a:t>, C*) | </a:t>
            </a:r>
            <a:r>
              <a:rPr lang="en-US" dirty="0" smtClean="0"/>
              <a:t>Print(value)</a:t>
            </a:r>
            <a:br>
              <a:rPr lang="en-US" dirty="0" smtClean="0"/>
            </a:br>
            <a:r>
              <a:rPr lang="en-US" dirty="0" smtClean="0"/>
              <a:t>value =		</a:t>
            </a:r>
            <a:r>
              <a:rPr lang="en-US" dirty="0" err="1" smtClean="0"/>
              <a:t>nValue</a:t>
            </a:r>
            <a:r>
              <a:rPr lang="en-US" dirty="0" smtClean="0"/>
              <a:t> | </a:t>
            </a:r>
            <a:r>
              <a:rPr lang="en-US" smtClean="0"/>
              <a:t>bValue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nValue</a:t>
            </a:r>
            <a:r>
              <a:rPr lang="en-US" dirty="0" smtClean="0"/>
              <a:t> = 		</a:t>
            </a:r>
            <a:r>
              <a:rPr lang="en-US" dirty="0" err="1" smtClean="0"/>
              <a:t>Var</a:t>
            </a:r>
            <a:r>
              <a:rPr lang="en-US" dirty="0" smtClean="0"/>
              <a:t> | Plus(…)(</a:t>
            </a:r>
            <a:r>
              <a:rPr lang="en-US" dirty="0" err="1" smtClean="0"/>
              <a:t>nValue</a:t>
            </a:r>
            <a:r>
              <a:rPr lang="en-US" dirty="0" smtClean="0"/>
              <a:t>, </a:t>
            </a:r>
            <a:r>
              <a:rPr lang="en-US" dirty="0" err="1" smtClean="0"/>
              <a:t>nValue</a:t>
            </a:r>
            <a:r>
              <a:rPr lang="en-US" dirty="0" smtClean="0"/>
              <a:t>) |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| double</a:t>
            </a:r>
            <a:br>
              <a:rPr lang="en-US" dirty="0" smtClean="0"/>
            </a:br>
            <a:r>
              <a:rPr lang="en-US" dirty="0" err="1" smtClean="0"/>
              <a:t>bValue</a:t>
            </a:r>
            <a:r>
              <a:rPr lang="en-US" dirty="0" smtClean="0"/>
              <a:t> =		</a:t>
            </a:r>
            <a:r>
              <a:rPr lang="en-US" dirty="0" err="1" smtClean="0"/>
              <a:t>Var</a:t>
            </a:r>
            <a:r>
              <a:rPr lang="en-US" dirty="0" smtClean="0"/>
              <a:t> | </a:t>
            </a:r>
            <a:r>
              <a:rPr lang="en-US" dirty="0" err="1" smtClean="0"/>
              <a:t>bool</a:t>
            </a:r>
            <a:r>
              <a:rPr lang="en-US" dirty="0" smtClean="0"/>
              <a:t> | And(</a:t>
            </a:r>
            <a:r>
              <a:rPr lang="en-US" dirty="0" err="1" smtClean="0"/>
              <a:t>bValue</a:t>
            </a:r>
            <a:r>
              <a:rPr lang="en-US" dirty="0" smtClean="0"/>
              <a:t>, </a:t>
            </a:r>
            <a:r>
              <a:rPr lang="en-US" dirty="0" err="1" smtClean="0"/>
              <a:t>bValue</a:t>
            </a:r>
            <a:r>
              <a:rPr lang="en-US" dirty="0" smtClean="0"/>
              <a:t>)| </a:t>
            </a:r>
            <a:br>
              <a:rPr lang="en-US" dirty="0" smtClean="0"/>
            </a:br>
            <a:r>
              <a:rPr lang="en-US" dirty="0" smtClean="0"/>
              <a:t>			Or(</a:t>
            </a:r>
            <a:r>
              <a:rPr lang="en-US" dirty="0" err="1" smtClean="0"/>
              <a:t>bValue</a:t>
            </a:r>
            <a:r>
              <a:rPr lang="en-US" dirty="0" smtClean="0"/>
              <a:t>, </a:t>
            </a:r>
            <a:r>
              <a:rPr lang="en-US" dirty="0" err="1" smtClean="0"/>
              <a:t>bValue</a:t>
            </a:r>
            <a:r>
              <a:rPr lang="en-US" dirty="0" smtClean="0"/>
              <a:t>)| Not(</a:t>
            </a:r>
            <a:r>
              <a:rPr lang="en-US" dirty="0" err="1" smtClean="0"/>
              <a:t>bValue</a:t>
            </a:r>
            <a:r>
              <a:rPr lang="en-US" dirty="0" smtClean="0"/>
              <a:t>)|</a:t>
            </a:r>
            <a:br>
              <a:rPr lang="en-US" dirty="0" smtClean="0"/>
            </a:br>
            <a:r>
              <a:rPr lang="en-US" dirty="0" smtClean="0"/>
              <a:t>			Less(…)(</a:t>
            </a:r>
            <a:r>
              <a:rPr lang="en-US" dirty="0" err="1" smtClean="0"/>
              <a:t>nValue</a:t>
            </a:r>
            <a:r>
              <a:rPr lang="en-US" dirty="0" smtClean="0"/>
              <a:t>, </a:t>
            </a:r>
            <a:r>
              <a:rPr lang="en-US" dirty="0" err="1" smtClean="0"/>
              <a:t>nValue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Looks like it could come from the lambda </a:t>
            </a:r>
            <a:r>
              <a:rPr lang="en-US" dirty="0" err="1" smtClean="0"/>
              <a:t>calc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273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Lambda calculator to extract grammar from English sentences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2861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1432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7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generate </a:t>
            </a:r>
            <a:r>
              <a:rPr lang="en-US" dirty="0" err="1" smtClean="0"/>
              <a:t>parsable</a:t>
            </a:r>
            <a:r>
              <a:rPr lang="en-US" dirty="0" smtClean="0"/>
              <a:t> trees from input sentences</a:t>
            </a:r>
          </a:p>
          <a:p>
            <a:r>
              <a:rPr lang="en-US" dirty="0" smtClean="0"/>
              <a:t>How much structure to impose on English side of relation</a:t>
            </a:r>
          </a:p>
          <a:p>
            <a:r>
              <a:rPr lang="en-US" dirty="0" smtClean="0"/>
              <a:t>How to </a:t>
            </a:r>
            <a:r>
              <a:rPr lang="en-US" smtClean="0"/>
              <a:t>encode computational types</a:t>
            </a:r>
            <a:endParaRPr lang="en-US" dirty="0" smtClean="0"/>
          </a:p>
          <a:p>
            <a:r>
              <a:rPr lang="en-US" dirty="0" smtClean="0"/>
              <a:t>How much functionality should this encompass</a:t>
            </a:r>
          </a:p>
          <a:p>
            <a:pPr lvl="1"/>
            <a:r>
              <a:rPr lang="en-US" dirty="0" smtClean="0"/>
              <a:t>Strictly imperative features?</a:t>
            </a:r>
          </a:p>
          <a:p>
            <a:pPr lvl="1"/>
            <a:r>
              <a:rPr lang="en-US" dirty="0" smtClean="0"/>
              <a:t>Object-oriented stuff?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English &lt;-&gt; Java Translation</vt:lpstr>
      <vt:lpstr>Example Snippet</vt:lpstr>
      <vt:lpstr>Imperative Programming</vt:lpstr>
      <vt:lpstr>Imperative Programming</vt:lpstr>
      <vt:lpstr>Semantic Form of Commands</vt:lpstr>
      <vt:lpstr>Grammar for Imp. Programming</vt:lpstr>
      <vt:lpstr>Use Lambda calculator to extract grammar from English sentences</vt:lpstr>
      <vt:lpstr>Problems/Hurdles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&lt;-&gt; Java Translation</dc:title>
  <dc:creator>Jared</dc:creator>
  <cp:lastModifiedBy>Jared</cp:lastModifiedBy>
  <cp:revision>27</cp:revision>
  <dcterms:created xsi:type="dcterms:W3CDTF">2014-11-03T20:02:00Z</dcterms:created>
  <dcterms:modified xsi:type="dcterms:W3CDTF">2014-11-15T20:58:30Z</dcterms:modified>
</cp:coreProperties>
</file>