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3672-7157-0E42-80C5-F74F46839BA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BDF6-710D-FE48-9B6C-83E9B671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3672-7157-0E42-80C5-F74F46839BA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BDF6-710D-FE48-9B6C-83E9B671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3672-7157-0E42-80C5-F74F46839BA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BDF6-710D-FE48-9B6C-83E9B671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3672-7157-0E42-80C5-F74F46839BA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BDF6-710D-FE48-9B6C-83E9B671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3672-7157-0E42-80C5-F74F46839BA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BDF6-710D-FE48-9B6C-83E9B671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3672-7157-0E42-80C5-F74F46839BA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BDF6-710D-FE48-9B6C-83E9B671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3672-7157-0E42-80C5-F74F46839BA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BDF6-710D-FE48-9B6C-83E9B671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3672-7157-0E42-80C5-F74F46839BA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BDF6-710D-FE48-9B6C-83E9B671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3672-7157-0E42-80C5-F74F46839BA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BDF6-710D-FE48-9B6C-83E9B671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3672-7157-0E42-80C5-F74F46839BA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BDF6-710D-FE48-9B6C-83E9B671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3672-7157-0E42-80C5-F74F46839BA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BDF6-710D-FE48-9B6C-83E9B671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3672-7157-0E42-80C5-F74F46839BA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BDF6-710D-FE48-9B6C-83E9B671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30797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Group </a:t>
            </a:r>
            <a:r>
              <a:rPr lang="en-US" smtClean="0"/>
              <a:t>level analysis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163" y="3171825"/>
            <a:ext cx="11858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At each time point: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Mean fixation likelihood ~ Intercept + item + random effect of subject +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98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73" y="0"/>
            <a:ext cx="12470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75" y="-15319"/>
            <a:ext cx="12459324" cy="68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1"/>
            <a:ext cx="12185996" cy="6858001"/>
            <a:chOff x="0" y="-1"/>
            <a:chExt cx="12185996" cy="68580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85996" cy="685800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271960" y="285748"/>
              <a:ext cx="10287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Arial" charset="0"/>
                  <a:ea typeface="Arial" charset="0"/>
                  <a:cs typeface="Arial" charset="0"/>
                </a:rPr>
                <a:t>neutral</a:t>
              </a:r>
              <a:endParaRPr lang="en-US" sz="200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30797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Individual subject analysis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163" y="3171825"/>
            <a:ext cx="11858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each subject, at each time point: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Choice in that trial ~ Intercept + Item currently looked at + error</a:t>
            </a:r>
          </a:p>
          <a:p>
            <a:pPr algn="ctr"/>
            <a:endParaRPr lang="en-US" sz="2800" dirty="0"/>
          </a:p>
          <a:p>
            <a:r>
              <a:rPr lang="en-US" sz="2800" dirty="0" smtClean="0"/>
              <a:t>Multinomial logistic regression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724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0188" y="1671638"/>
            <a:ext cx="8986837" cy="38004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8675" y="30797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Look something like this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3998" y="1638294"/>
            <a:ext cx="8986837" cy="38004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9050" y="5957888"/>
            <a:ext cx="485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Time from decision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377354" y="3307698"/>
            <a:ext cx="241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Beta value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829939" y="4294950"/>
            <a:ext cx="68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800106" y="5478839"/>
            <a:ext cx="68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0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12093" y="4525782"/>
            <a:ext cx="89701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528763" y="2957513"/>
            <a:ext cx="9072562" cy="1582701"/>
          </a:xfrm>
          <a:custGeom>
            <a:avLst/>
            <a:gdLst>
              <a:gd name="connsiteX0" fmla="*/ 0 w 9072562"/>
              <a:gd name="connsiteY0" fmla="*/ 1543050 h 1582701"/>
              <a:gd name="connsiteX1" fmla="*/ 828675 w 9072562"/>
              <a:gd name="connsiteY1" fmla="*/ 1543050 h 1582701"/>
              <a:gd name="connsiteX2" fmla="*/ 971550 w 9072562"/>
              <a:gd name="connsiteY2" fmla="*/ 1528762 h 1582701"/>
              <a:gd name="connsiteX3" fmla="*/ 1085850 w 9072562"/>
              <a:gd name="connsiteY3" fmla="*/ 1514475 h 1582701"/>
              <a:gd name="connsiteX4" fmla="*/ 1800225 w 9072562"/>
              <a:gd name="connsiteY4" fmla="*/ 1500187 h 1582701"/>
              <a:gd name="connsiteX5" fmla="*/ 1843087 w 9072562"/>
              <a:gd name="connsiteY5" fmla="*/ 1485900 h 1582701"/>
              <a:gd name="connsiteX6" fmla="*/ 1871662 w 9072562"/>
              <a:gd name="connsiteY6" fmla="*/ 1443037 h 1582701"/>
              <a:gd name="connsiteX7" fmla="*/ 1957387 w 9072562"/>
              <a:gd name="connsiteY7" fmla="*/ 1414462 h 1582701"/>
              <a:gd name="connsiteX8" fmla="*/ 2257425 w 9072562"/>
              <a:gd name="connsiteY8" fmla="*/ 1428750 h 1582701"/>
              <a:gd name="connsiteX9" fmla="*/ 2314575 w 9072562"/>
              <a:gd name="connsiteY9" fmla="*/ 1443037 h 1582701"/>
              <a:gd name="connsiteX10" fmla="*/ 2414587 w 9072562"/>
              <a:gd name="connsiteY10" fmla="*/ 1457325 h 1582701"/>
              <a:gd name="connsiteX11" fmla="*/ 2486025 w 9072562"/>
              <a:gd name="connsiteY11" fmla="*/ 1471612 h 1582701"/>
              <a:gd name="connsiteX12" fmla="*/ 2614612 w 9072562"/>
              <a:gd name="connsiteY12" fmla="*/ 1485900 h 1582701"/>
              <a:gd name="connsiteX13" fmla="*/ 2843212 w 9072562"/>
              <a:gd name="connsiteY13" fmla="*/ 1514475 h 1582701"/>
              <a:gd name="connsiteX14" fmla="*/ 3400425 w 9072562"/>
              <a:gd name="connsiteY14" fmla="*/ 1500187 h 1582701"/>
              <a:gd name="connsiteX15" fmla="*/ 3843337 w 9072562"/>
              <a:gd name="connsiteY15" fmla="*/ 1485900 h 1582701"/>
              <a:gd name="connsiteX16" fmla="*/ 3986212 w 9072562"/>
              <a:gd name="connsiteY16" fmla="*/ 1428750 h 1582701"/>
              <a:gd name="connsiteX17" fmla="*/ 4143375 w 9072562"/>
              <a:gd name="connsiteY17" fmla="*/ 1371600 h 1582701"/>
              <a:gd name="connsiteX18" fmla="*/ 4186237 w 9072562"/>
              <a:gd name="connsiteY18" fmla="*/ 1357312 h 1582701"/>
              <a:gd name="connsiteX19" fmla="*/ 4229100 w 9072562"/>
              <a:gd name="connsiteY19" fmla="*/ 1328737 h 1582701"/>
              <a:gd name="connsiteX20" fmla="*/ 4314825 w 9072562"/>
              <a:gd name="connsiteY20" fmla="*/ 1300162 h 1582701"/>
              <a:gd name="connsiteX21" fmla="*/ 4443412 w 9072562"/>
              <a:gd name="connsiteY21" fmla="*/ 1243012 h 1582701"/>
              <a:gd name="connsiteX22" fmla="*/ 4500562 w 9072562"/>
              <a:gd name="connsiteY22" fmla="*/ 1214437 h 1582701"/>
              <a:gd name="connsiteX23" fmla="*/ 4614862 w 9072562"/>
              <a:gd name="connsiteY23" fmla="*/ 1185862 h 1582701"/>
              <a:gd name="connsiteX24" fmla="*/ 4672012 w 9072562"/>
              <a:gd name="connsiteY24" fmla="*/ 1171575 h 1582701"/>
              <a:gd name="connsiteX25" fmla="*/ 4786312 w 9072562"/>
              <a:gd name="connsiteY25" fmla="*/ 1128712 h 1582701"/>
              <a:gd name="connsiteX26" fmla="*/ 4872037 w 9072562"/>
              <a:gd name="connsiteY26" fmla="*/ 1100137 h 1582701"/>
              <a:gd name="connsiteX27" fmla="*/ 4943475 w 9072562"/>
              <a:gd name="connsiteY27" fmla="*/ 1071562 h 1582701"/>
              <a:gd name="connsiteX28" fmla="*/ 4986337 w 9072562"/>
              <a:gd name="connsiteY28" fmla="*/ 1057275 h 1582701"/>
              <a:gd name="connsiteX29" fmla="*/ 5114925 w 9072562"/>
              <a:gd name="connsiteY29" fmla="*/ 985837 h 1582701"/>
              <a:gd name="connsiteX30" fmla="*/ 5157787 w 9072562"/>
              <a:gd name="connsiteY30" fmla="*/ 971550 h 1582701"/>
              <a:gd name="connsiteX31" fmla="*/ 5229225 w 9072562"/>
              <a:gd name="connsiteY31" fmla="*/ 942975 h 1582701"/>
              <a:gd name="connsiteX32" fmla="*/ 5286375 w 9072562"/>
              <a:gd name="connsiteY32" fmla="*/ 914400 h 1582701"/>
              <a:gd name="connsiteX33" fmla="*/ 5329237 w 9072562"/>
              <a:gd name="connsiteY33" fmla="*/ 900112 h 1582701"/>
              <a:gd name="connsiteX34" fmla="*/ 5414962 w 9072562"/>
              <a:gd name="connsiteY34" fmla="*/ 842962 h 1582701"/>
              <a:gd name="connsiteX35" fmla="*/ 5514975 w 9072562"/>
              <a:gd name="connsiteY35" fmla="*/ 814387 h 1582701"/>
              <a:gd name="connsiteX36" fmla="*/ 5586412 w 9072562"/>
              <a:gd name="connsiteY36" fmla="*/ 785812 h 1582701"/>
              <a:gd name="connsiteX37" fmla="*/ 5715000 w 9072562"/>
              <a:gd name="connsiteY37" fmla="*/ 728662 h 1582701"/>
              <a:gd name="connsiteX38" fmla="*/ 5829300 w 9072562"/>
              <a:gd name="connsiteY38" fmla="*/ 700087 h 1582701"/>
              <a:gd name="connsiteX39" fmla="*/ 5915025 w 9072562"/>
              <a:gd name="connsiteY39" fmla="*/ 671512 h 1582701"/>
              <a:gd name="connsiteX40" fmla="*/ 5957887 w 9072562"/>
              <a:gd name="connsiteY40" fmla="*/ 657225 h 1582701"/>
              <a:gd name="connsiteX41" fmla="*/ 6043612 w 9072562"/>
              <a:gd name="connsiteY41" fmla="*/ 614362 h 1582701"/>
              <a:gd name="connsiteX42" fmla="*/ 6115050 w 9072562"/>
              <a:gd name="connsiteY42" fmla="*/ 571500 h 1582701"/>
              <a:gd name="connsiteX43" fmla="*/ 6200775 w 9072562"/>
              <a:gd name="connsiteY43" fmla="*/ 542925 h 1582701"/>
              <a:gd name="connsiteX44" fmla="*/ 6257925 w 9072562"/>
              <a:gd name="connsiteY44" fmla="*/ 514350 h 1582701"/>
              <a:gd name="connsiteX45" fmla="*/ 6357937 w 9072562"/>
              <a:gd name="connsiteY45" fmla="*/ 485775 h 1582701"/>
              <a:gd name="connsiteX46" fmla="*/ 6472237 w 9072562"/>
              <a:gd name="connsiteY46" fmla="*/ 428625 h 1582701"/>
              <a:gd name="connsiteX47" fmla="*/ 6515100 w 9072562"/>
              <a:gd name="connsiteY47" fmla="*/ 414337 h 1582701"/>
              <a:gd name="connsiteX48" fmla="*/ 6600825 w 9072562"/>
              <a:gd name="connsiteY48" fmla="*/ 357187 h 1582701"/>
              <a:gd name="connsiteX49" fmla="*/ 6686550 w 9072562"/>
              <a:gd name="connsiteY49" fmla="*/ 328612 h 1582701"/>
              <a:gd name="connsiteX50" fmla="*/ 6786562 w 9072562"/>
              <a:gd name="connsiteY50" fmla="*/ 285750 h 1582701"/>
              <a:gd name="connsiteX51" fmla="*/ 6972300 w 9072562"/>
              <a:gd name="connsiteY51" fmla="*/ 185737 h 1582701"/>
              <a:gd name="connsiteX52" fmla="*/ 7015162 w 9072562"/>
              <a:gd name="connsiteY52" fmla="*/ 171450 h 1582701"/>
              <a:gd name="connsiteX53" fmla="*/ 7100887 w 9072562"/>
              <a:gd name="connsiteY53" fmla="*/ 114300 h 1582701"/>
              <a:gd name="connsiteX54" fmla="*/ 7186612 w 9072562"/>
              <a:gd name="connsiteY54" fmla="*/ 57150 h 1582701"/>
              <a:gd name="connsiteX55" fmla="*/ 7229475 w 9072562"/>
              <a:gd name="connsiteY55" fmla="*/ 42862 h 1582701"/>
              <a:gd name="connsiteX56" fmla="*/ 7272337 w 9072562"/>
              <a:gd name="connsiteY56" fmla="*/ 14287 h 1582701"/>
              <a:gd name="connsiteX57" fmla="*/ 7343775 w 9072562"/>
              <a:gd name="connsiteY57" fmla="*/ 0 h 1582701"/>
              <a:gd name="connsiteX58" fmla="*/ 7786687 w 9072562"/>
              <a:gd name="connsiteY58" fmla="*/ 14287 h 1582701"/>
              <a:gd name="connsiteX59" fmla="*/ 7843837 w 9072562"/>
              <a:gd name="connsiteY59" fmla="*/ 28575 h 1582701"/>
              <a:gd name="connsiteX60" fmla="*/ 7929562 w 9072562"/>
              <a:gd name="connsiteY60" fmla="*/ 42862 h 1582701"/>
              <a:gd name="connsiteX61" fmla="*/ 8058150 w 9072562"/>
              <a:gd name="connsiteY61" fmla="*/ 100012 h 1582701"/>
              <a:gd name="connsiteX62" fmla="*/ 8143875 w 9072562"/>
              <a:gd name="connsiteY62" fmla="*/ 128587 h 1582701"/>
              <a:gd name="connsiteX63" fmla="*/ 8229600 w 9072562"/>
              <a:gd name="connsiteY63" fmla="*/ 142875 h 1582701"/>
              <a:gd name="connsiteX64" fmla="*/ 8343900 w 9072562"/>
              <a:gd name="connsiteY64" fmla="*/ 171450 h 1582701"/>
              <a:gd name="connsiteX65" fmla="*/ 8472487 w 9072562"/>
              <a:gd name="connsiteY65" fmla="*/ 200025 h 1582701"/>
              <a:gd name="connsiteX66" fmla="*/ 8558212 w 9072562"/>
              <a:gd name="connsiteY66" fmla="*/ 228600 h 1582701"/>
              <a:gd name="connsiteX67" fmla="*/ 8601075 w 9072562"/>
              <a:gd name="connsiteY67" fmla="*/ 242887 h 1582701"/>
              <a:gd name="connsiteX68" fmla="*/ 8729662 w 9072562"/>
              <a:gd name="connsiteY68" fmla="*/ 200025 h 1582701"/>
              <a:gd name="connsiteX69" fmla="*/ 8815387 w 9072562"/>
              <a:gd name="connsiteY69" fmla="*/ 171450 h 1582701"/>
              <a:gd name="connsiteX70" fmla="*/ 9015412 w 9072562"/>
              <a:gd name="connsiteY70" fmla="*/ 128587 h 1582701"/>
              <a:gd name="connsiteX71" fmla="*/ 9072562 w 9072562"/>
              <a:gd name="connsiteY71" fmla="*/ 128587 h 1582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072562" h="1582701">
                <a:moveTo>
                  <a:pt x="0" y="1543050"/>
                </a:moveTo>
                <a:cubicBezTo>
                  <a:pt x="303955" y="1619036"/>
                  <a:pt x="73334" y="1566654"/>
                  <a:pt x="828675" y="1543050"/>
                </a:cubicBezTo>
                <a:cubicBezTo>
                  <a:pt x="876514" y="1541555"/>
                  <a:pt x="923980" y="1534048"/>
                  <a:pt x="971550" y="1528762"/>
                </a:cubicBezTo>
                <a:cubicBezTo>
                  <a:pt x="1009712" y="1524522"/>
                  <a:pt x="1047476" y="1515798"/>
                  <a:pt x="1085850" y="1514475"/>
                </a:cubicBezTo>
                <a:cubicBezTo>
                  <a:pt x="1323881" y="1506267"/>
                  <a:pt x="1562100" y="1504950"/>
                  <a:pt x="1800225" y="1500187"/>
                </a:cubicBezTo>
                <a:cubicBezTo>
                  <a:pt x="1814512" y="1495425"/>
                  <a:pt x="1831327" y="1495308"/>
                  <a:pt x="1843087" y="1485900"/>
                </a:cubicBezTo>
                <a:cubicBezTo>
                  <a:pt x="1856496" y="1475173"/>
                  <a:pt x="1857101" y="1452138"/>
                  <a:pt x="1871662" y="1443037"/>
                </a:cubicBezTo>
                <a:cubicBezTo>
                  <a:pt x="1897204" y="1427073"/>
                  <a:pt x="1957387" y="1414462"/>
                  <a:pt x="1957387" y="1414462"/>
                </a:cubicBezTo>
                <a:cubicBezTo>
                  <a:pt x="2057400" y="1419225"/>
                  <a:pt x="2157618" y="1420765"/>
                  <a:pt x="2257425" y="1428750"/>
                </a:cubicBezTo>
                <a:cubicBezTo>
                  <a:pt x="2276999" y="1430316"/>
                  <a:pt x="2295255" y="1439524"/>
                  <a:pt x="2314575" y="1443037"/>
                </a:cubicBezTo>
                <a:cubicBezTo>
                  <a:pt x="2347708" y="1449061"/>
                  <a:pt x="2381369" y="1451789"/>
                  <a:pt x="2414587" y="1457325"/>
                </a:cubicBezTo>
                <a:cubicBezTo>
                  <a:pt x="2438541" y="1461317"/>
                  <a:pt x="2461985" y="1468178"/>
                  <a:pt x="2486025" y="1471612"/>
                </a:cubicBezTo>
                <a:cubicBezTo>
                  <a:pt x="2528718" y="1477711"/>
                  <a:pt x="2571819" y="1480551"/>
                  <a:pt x="2614612" y="1485900"/>
                </a:cubicBezTo>
                <a:cubicBezTo>
                  <a:pt x="2940795" y="1526673"/>
                  <a:pt x="2446191" y="1470360"/>
                  <a:pt x="2843212" y="1514475"/>
                </a:cubicBezTo>
                <a:lnTo>
                  <a:pt x="3400425" y="1500187"/>
                </a:lnTo>
                <a:cubicBezTo>
                  <a:pt x="3548079" y="1495968"/>
                  <a:pt x="3696709" y="1503781"/>
                  <a:pt x="3843337" y="1485900"/>
                </a:cubicBezTo>
                <a:cubicBezTo>
                  <a:pt x="3894253" y="1479691"/>
                  <a:pt x="3938587" y="1447800"/>
                  <a:pt x="3986212" y="1428750"/>
                </a:cubicBezTo>
                <a:cubicBezTo>
                  <a:pt x="4085621" y="1388987"/>
                  <a:pt x="4033314" y="1408288"/>
                  <a:pt x="4143375" y="1371600"/>
                </a:cubicBezTo>
                <a:cubicBezTo>
                  <a:pt x="4157662" y="1366837"/>
                  <a:pt x="4173706" y="1365666"/>
                  <a:pt x="4186237" y="1357312"/>
                </a:cubicBezTo>
                <a:cubicBezTo>
                  <a:pt x="4200525" y="1347787"/>
                  <a:pt x="4213408" y="1335711"/>
                  <a:pt x="4229100" y="1328737"/>
                </a:cubicBezTo>
                <a:cubicBezTo>
                  <a:pt x="4256625" y="1316504"/>
                  <a:pt x="4287884" y="1313632"/>
                  <a:pt x="4314825" y="1300162"/>
                </a:cubicBezTo>
                <a:cubicBezTo>
                  <a:pt x="4455513" y="1229818"/>
                  <a:pt x="4279230" y="1315982"/>
                  <a:pt x="4443412" y="1243012"/>
                </a:cubicBezTo>
                <a:cubicBezTo>
                  <a:pt x="4462875" y="1234362"/>
                  <a:pt x="4480356" y="1221172"/>
                  <a:pt x="4500562" y="1214437"/>
                </a:cubicBezTo>
                <a:cubicBezTo>
                  <a:pt x="4537819" y="1202018"/>
                  <a:pt x="4576762" y="1195387"/>
                  <a:pt x="4614862" y="1185862"/>
                </a:cubicBezTo>
                <a:cubicBezTo>
                  <a:pt x="4633912" y="1181100"/>
                  <a:pt x="4653383" y="1177785"/>
                  <a:pt x="4672012" y="1171575"/>
                </a:cubicBezTo>
                <a:cubicBezTo>
                  <a:pt x="4799415" y="1129106"/>
                  <a:pt x="4598360" y="1197058"/>
                  <a:pt x="4786312" y="1128712"/>
                </a:cubicBezTo>
                <a:cubicBezTo>
                  <a:pt x="4814619" y="1118418"/>
                  <a:pt x="4844071" y="1111323"/>
                  <a:pt x="4872037" y="1100137"/>
                </a:cubicBezTo>
                <a:cubicBezTo>
                  <a:pt x="4895850" y="1090612"/>
                  <a:pt x="4919461" y="1080567"/>
                  <a:pt x="4943475" y="1071562"/>
                </a:cubicBezTo>
                <a:cubicBezTo>
                  <a:pt x="4957576" y="1066274"/>
                  <a:pt x="4972867" y="1064010"/>
                  <a:pt x="4986337" y="1057275"/>
                </a:cubicBezTo>
                <a:cubicBezTo>
                  <a:pt x="5094718" y="1003084"/>
                  <a:pt x="5018610" y="1027115"/>
                  <a:pt x="5114925" y="985837"/>
                </a:cubicBezTo>
                <a:cubicBezTo>
                  <a:pt x="5128767" y="979905"/>
                  <a:pt x="5143686" y="976838"/>
                  <a:pt x="5157787" y="971550"/>
                </a:cubicBezTo>
                <a:cubicBezTo>
                  <a:pt x="5181801" y="962545"/>
                  <a:pt x="5205788" y="953391"/>
                  <a:pt x="5229225" y="942975"/>
                </a:cubicBezTo>
                <a:cubicBezTo>
                  <a:pt x="5248688" y="934325"/>
                  <a:pt x="5266799" y="922790"/>
                  <a:pt x="5286375" y="914400"/>
                </a:cubicBezTo>
                <a:cubicBezTo>
                  <a:pt x="5300218" y="908467"/>
                  <a:pt x="5316072" y="907426"/>
                  <a:pt x="5329237" y="900112"/>
                </a:cubicBezTo>
                <a:cubicBezTo>
                  <a:pt x="5359258" y="883433"/>
                  <a:pt x="5384941" y="859640"/>
                  <a:pt x="5414962" y="842962"/>
                </a:cubicBezTo>
                <a:cubicBezTo>
                  <a:pt x="5435596" y="831499"/>
                  <a:pt x="5496486" y="820550"/>
                  <a:pt x="5514975" y="814387"/>
                </a:cubicBezTo>
                <a:cubicBezTo>
                  <a:pt x="5539306" y="806277"/>
                  <a:pt x="5562976" y="796228"/>
                  <a:pt x="5586412" y="785812"/>
                </a:cubicBezTo>
                <a:cubicBezTo>
                  <a:pt x="5647908" y="758480"/>
                  <a:pt x="5646176" y="749839"/>
                  <a:pt x="5715000" y="728662"/>
                </a:cubicBezTo>
                <a:cubicBezTo>
                  <a:pt x="5752536" y="717113"/>
                  <a:pt x="5792043" y="712506"/>
                  <a:pt x="5829300" y="700087"/>
                </a:cubicBezTo>
                <a:lnTo>
                  <a:pt x="5915025" y="671512"/>
                </a:lnTo>
                <a:lnTo>
                  <a:pt x="5957887" y="657225"/>
                </a:lnTo>
                <a:cubicBezTo>
                  <a:pt x="6080723" y="575335"/>
                  <a:pt x="5925310" y="673513"/>
                  <a:pt x="6043612" y="614362"/>
                </a:cubicBezTo>
                <a:cubicBezTo>
                  <a:pt x="6068450" y="601943"/>
                  <a:pt x="6089769" y="582991"/>
                  <a:pt x="6115050" y="571500"/>
                </a:cubicBezTo>
                <a:cubicBezTo>
                  <a:pt x="6142471" y="559036"/>
                  <a:pt x="6173834" y="556395"/>
                  <a:pt x="6200775" y="542925"/>
                </a:cubicBezTo>
                <a:cubicBezTo>
                  <a:pt x="6219825" y="533400"/>
                  <a:pt x="6238349" y="522740"/>
                  <a:pt x="6257925" y="514350"/>
                </a:cubicBezTo>
                <a:cubicBezTo>
                  <a:pt x="6286626" y="502049"/>
                  <a:pt x="6328928" y="493027"/>
                  <a:pt x="6357937" y="485775"/>
                </a:cubicBezTo>
                <a:cubicBezTo>
                  <a:pt x="6396037" y="466725"/>
                  <a:pt x="6431826" y="442096"/>
                  <a:pt x="6472237" y="428625"/>
                </a:cubicBezTo>
                <a:cubicBezTo>
                  <a:pt x="6486525" y="423862"/>
                  <a:pt x="6501935" y="421651"/>
                  <a:pt x="6515100" y="414337"/>
                </a:cubicBezTo>
                <a:cubicBezTo>
                  <a:pt x="6545121" y="397659"/>
                  <a:pt x="6568244" y="368047"/>
                  <a:pt x="6600825" y="357187"/>
                </a:cubicBezTo>
                <a:cubicBezTo>
                  <a:pt x="6629400" y="347662"/>
                  <a:pt x="6661488" y="345320"/>
                  <a:pt x="6686550" y="328612"/>
                </a:cubicBezTo>
                <a:cubicBezTo>
                  <a:pt x="6745750" y="289145"/>
                  <a:pt x="6712753" y="304202"/>
                  <a:pt x="6786562" y="285750"/>
                </a:cubicBezTo>
                <a:cubicBezTo>
                  <a:pt x="6837834" y="254987"/>
                  <a:pt x="6920124" y="203129"/>
                  <a:pt x="6972300" y="185737"/>
                </a:cubicBezTo>
                <a:lnTo>
                  <a:pt x="7015162" y="171450"/>
                </a:lnTo>
                <a:cubicBezTo>
                  <a:pt x="7110288" y="76324"/>
                  <a:pt x="7007840" y="165993"/>
                  <a:pt x="7100887" y="114300"/>
                </a:cubicBezTo>
                <a:cubicBezTo>
                  <a:pt x="7130908" y="97622"/>
                  <a:pt x="7158037" y="76200"/>
                  <a:pt x="7186612" y="57150"/>
                </a:cubicBezTo>
                <a:cubicBezTo>
                  <a:pt x="7199143" y="48796"/>
                  <a:pt x="7216004" y="49597"/>
                  <a:pt x="7229475" y="42862"/>
                </a:cubicBezTo>
                <a:cubicBezTo>
                  <a:pt x="7244833" y="35183"/>
                  <a:pt x="7256259" y="20316"/>
                  <a:pt x="7272337" y="14287"/>
                </a:cubicBezTo>
                <a:cubicBezTo>
                  <a:pt x="7295075" y="5760"/>
                  <a:pt x="7319962" y="4762"/>
                  <a:pt x="7343775" y="0"/>
                </a:cubicBezTo>
                <a:cubicBezTo>
                  <a:pt x="7491412" y="4762"/>
                  <a:pt x="7639213" y="5860"/>
                  <a:pt x="7786687" y="14287"/>
                </a:cubicBezTo>
                <a:cubicBezTo>
                  <a:pt x="7806291" y="15407"/>
                  <a:pt x="7824582" y="24724"/>
                  <a:pt x="7843837" y="28575"/>
                </a:cubicBezTo>
                <a:cubicBezTo>
                  <a:pt x="7872244" y="34256"/>
                  <a:pt x="7900987" y="38100"/>
                  <a:pt x="7929562" y="42862"/>
                </a:cubicBezTo>
                <a:cubicBezTo>
                  <a:pt x="7997488" y="88145"/>
                  <a:pt x="7956133" y="66006"/>
                  <a:pt x="8058150" y="100012"/>
                </a:cubicBezTo>
                <a:cubicBezTo>
                  <a:pt x="8058161" y="100016"/>
                  <a:pt x="8143864" y="128585"/>
                  <a:pt x="8143875" y="128587"/>
                </a:cubicBezTo>
                <a:cubicBezTo>
                  <a:pt x="8172450" y="133350"/>
                  <a:pt x="8201274" y="136805"/>
                  <a:pt x="8229600" y="142875"/>
                </a:cubicBezTo>
                <a:cubicBezTo>
                  <a:pt x="8268001" y="151104"/>
                  <a:pt x="8305390" y="163748"/>
                  <a:pt x="8343900" y="171450"/>
                </a:cubicBezTo>
                <a:cubicBezTo>
                  <a:pt x="8384696" y="179609"/>
                  <a:pt x="8432125" y="187916"/>
                  <a:pt x="8472487" y="200025"/>
                </a:cubicBezTo>
                <a:cubicBezTo>
                  <a:pt x="8501337" y="208680"/>
                  <a:pt x="8529637" y="219075"/>
                  <a:pt x="8558212" y="228600"/>
                </a:cubicBezTo>
                <a:lnTo>
                  <a:pt x="8601075" y="242887"/>
                </a:lnTo>
                <a:cubicBezTo>
                  <a:pt x="8794118" y="210714"/>
                  <a:pt x="8609124" y="253598"/>
                  <a:pt x="8729662" y="200025"/>
                </a:cubicBezTo>
                <a:cubicBezTo>
                  <a:pt x="8757187" y="187792"/>
                  <a:pt x="8786812" y="180975"/>
                  <a:pt x="8815387" y="171450"/>
                </a:cubicBezTo>
                <a:cubicBezTo>
                  <a:pt x="8896974" y="144254"/>
                  <a:pt x="8885116" y="145960"/>
                  <a:pt x="9015412" y="128587"/>
                </a:cubicBezTo>
                <a:cubicBezTo>
                  <a:pt x="9034295" y="126069"/>
                  <a:pt x="9053512" y="128587"/>
                  <a:pt x="9072562" y="12858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30797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Allows us an estimate when gaze was predictive for each participant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163" y="3171825"/>
            <a:ext cx="11858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Example: Subject N</a:t>
            </a:r>
            <a:r>
              <a:rPr lang="en-US" sz="2800" dirty="0" smtClean="0">
                <a:sym typeface="Wingdings"/>
              </a:rPr>
              <a:t> beta(item looked at) significant at time T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Importantly, allows us to correlate each participants’ measure T with their overall choice proportions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- Look for relationships between intra-trial gaze dynamics and global 	choice patterns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081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103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</vt:lpstr>
      <vt:lpstr>Arial</vt:lpstr>
      <vt:lpstr>Office Theme</vt:lpstr>
      <vt:lpstr>Group level analysis </vt:lpstr>
      <vt:lpstr>PowerPoint Presentation</vt:lpstr>
      <vt:lpstr>PowerPoint Presentation</vt:lpstr>
      <vt:lpstr>PowerPoint Presentation</vt:lpstr>
      <vt:lpstr>Individual subject analysis </vt:lpstr>
      <vt:lpstr>Look something like this…</vt:lpstr>
      <vt:lpstr>Allows us an estimate when gaze was predictive for each participant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level analysis </dc:title>
  <dc:creator>Wilmott, James</dc:creator>
  <cp:lastModifiedBy>Wilmott, James</cp:lastModifiedBy>
  <cp:revision>4</cp:revision>
  <dcterms:created xsi:type="dcterms:W3CDTF">2018-06-25T03:03:34Z</dcterms:created>
  <dcterms:modified xsi:type="dcterms:W3CDTF">2018-06-25T03:36:21Z</dcterms:modified>
</cp:coreProperties>
</file>