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180D3F-2CD5-4119-AC5C-7548FF2F2E25}">
          <p14:sldIdLst>
            <p14:sldId id="256"/>
            <p14:sldId id="257"/>
            <p14:sldId id="258"/>
            <p14:sldId id="259"/>
            <p14:sldId id="261"/>
          </p14:sldIdLst>
        </p14:section>
        <p14:section name="Untitled Section" id="{1C4E0294-618B-4FB9-8B1C-848834B36299}">
          <p14:sldIdLst>
            <p14:sldId id="260"/>
            <p14:sldId id="263"/>
            <p14:sldId id="265"/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Walker" initials="JW" lastIdx="1" clrIdx="0">
    <p:extLst>
      <p:ext uri="{19B8F6BF-5375-455C-9EA6-DF929625EA0E}">
        <p15:presenceInfo xmlns:p15="http://schemas.microsoft.com/office/powerpoint/2012/main" userId="S-1-5-21-1776335007-1221959022-3222069595-113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711" autoAdjust="0"/>
  </p:normalViewPr>
  <p:slideViewPr>
    <p:cSldViewPr snapToGrid="0">
      <p:cViewPr>
        <p:scale>
          <a:sx n="100" d="100"/>
          <a:sy n="100" d="100"/>
        </p:scale>
        <p:origin x="270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8T15:03:26.070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5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174B-2989-445C-8D83-5EB61CB421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0DBA-EC80-4EF1-91FE-66260E8E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800" dirty="0" smtClean="0"/>
              <a:t>The Land of Fire &amp; Ice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03601"/>
            <a:ext cx="73152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Joseph Walker</a:t>
            </a:r>
          </a:p>
          <a:p>
            <a:r>
              <a:rPr lang="en-US" dirty="0" smtClean="0"/>
              <a:t>February 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Iceland?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Cheap Flights on…</a:t>
            </a:r>
          </a:p>
          <a:p>
            <a:r>
              <a:rPr lang="en-US" dirty="0" smtClean="0"/>
              <a:t>Not a major tourist destination… yet.</a:t>
            </a:r>
          </a:p>
          <a:p>
            <a:r>
              <a:rPr lang="en-US" dirty="0" smtClean="0"/>
              <a:t>Waterfalls!		So many waterfalls.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875" y="52006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77125" y="218811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KEF</a:t>
            </a:r>
          </a:p>
        </p:txBody>
      </p:sp>
      <p:pic>
        <p:nvPicPr>
          <p:cNvPr id="6" name="Picture 2" descr="https://osticket-claims.s3.amazonaws.com/Z477iLicEnMStNwkjyXODLxHyVeuTYRw?response-content-disposition=inline%3B%20filename%2A%3DUTF-8%27%27wowair.png%3B&amp;AWSAccessKeyId=AKIAIVFFWGJRMBB3RCYQ&amp;Expires=1486598400&amp;Signature=T1AN%2FDSB1E9su7UVB1HKDUq5U%2BU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86475" y="3943350"/>
            <a:ext cx="164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4198 miles</a:t>
            </a:r>
          </a:p>
          <a:p>
            <a:r>
              <a:rPr lang="en-US" sz="2400" dirty="0" smtClean="0"/>
              <a:t>9 hours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Road Trip via Route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705100"/>
            <a:ext cx="33909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Trip Stats</a:t>
            </a:r>
          </a:p>
          <a:p>
            <a:r>
              <a:rPr lang="en-US" dirty="0" smtClean="0"/>
              <a:t>Trip </a:t>
            </a:r>
            <a:r>
              <a:rPr lang="en-US" dirty="0"/>
              <a:t>Duration: 12 </a:t>
            </a:r>
            <a:r>
              <a:rPr lang="en-US" dirty="0" smtClean="0"/>
              <a:t>Days</a:t>
            </a:r>
          </a:p>
          <a:p>
            <a:r>
              <a:rPr lang="en-US" dirty="0" smtClean="0"/>
              <a:t>Counter-Clockwise Route</a:t>
            </a:r>
            <a:endParaRPr lang="en-US" dirty="0"/>
          </a:p>
          <a:p>
            <a:r>
              <a:rPr lang="en-US" dirty="0" smtClean="0"/>
              <a:t>Mileage: </a:t>
            </a:r>
            <a:r>
              <a:rPr lang="en-US" dirty="0" smtClean="0"/>
              <a:t>~ </a:t>
            </a:r>
            <a:r>
              <a:rPr lang="en-US" dirty="0" smtClean="0"/>
              <a:t>1385 miles</a:t>
            </a:r>
            <a:endParaRPr lang="en-US" dirty="0" smtClean="0"/>
          </a:p>
          <a:p>
            <a:r>
              <a:rPr lang="en-US" dirty="0" smtClean="0"/>
              <a:t>Driving Duration: 31 hours </a:t>
            </a:r>
          </a:p>
          <a:p>
            <a:r>
              <a:rPr lang="en-US" dirty="0" smtClean="0"/>
              <a:t>Avg. </a:t>
            </a:r>
            <a:r>
              <a:rPr lang="en-US" dirty="0" smtClean="0"/>
              <a:t>Temp: 32F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150" y="3244334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Grand Total: $5907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South West &amp; The Golden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East Iceland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Northern Iceland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Western Iceland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82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The Land of Fire &amp; Ice</vt:lpstr>
      <vt:lpstr>Why Iceland?</vt:lpstr>
      <vt:lpstr>PowerPoint Presentation</vt:lpstr>
      <vt:lpstr>Road Trip via Route 1</vt:lpstr>
      <vt:lpstr>PowerPoint Presentation</vt:lpstr>
      <vt:lpstr>South West &amp; The Golden Circle</vt:lpstr>
      <vt:lpstr>East Iceland</vt:lpstr>
      <vt:lpstr>Northern Iceland</vt:lpstr>
      <vt:lpstr>Western Iceland</vt:lpstr>
    </vt:vector>
  </TitlesOfParts>
  <Company>Amyris,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Land of Fire &amp; Ice</dc:title>
  <dc:creator>Joseph Walker</dc:creator>
  <cp:lastModifiedBy>Joseph Walker</cp:lastModifiedBy>
  <cp:revision>5</cp:revision>
  <dcterms:created xsi:type="dcterms:W3CDTF">2017-02-08T23:00:39Z</dcterms:created>
  <dcterms:modified xsi:type="dcterms:W3CDTF">2017-02-09T01:00:38Z</dcterms:modified>
</cp:coreProperties>
</file>