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18"/>
  </p:notesMasterIdLst>
  <p:handoutMasterIdLst>
    <p:handoutMasterId r:id="rId19"/>
  </p:handoutMasterIdLst>
  <p:sldIdLst>
    <p:sldId id="352" r:id="rId2"/>
    <p:sldId id="342" r:id="rId3"/>
    <p:sldId id="554" r:id="rId4"/>
    <p:sldId id="372" r:id="rId5"/>
    <p:sldId id="547" r:id="rId6"/>
    <p:sldId id="551" r:id="rId7"/>
    <p:sldId id="552" r:id="rId8"/>
    <p:sldId id="553" r:id="rId9"/>
    <p:sldId id="558" r:id="rId10"/>
    <p:sldId id="557" r:id="rId11"/>
    <p:sldId id="561" r:id="rId12"/>
    <p:sldId id="562" r:id="rId13"/>
    <p:sldId id="563" r:id="rId14"/>
    <p:sldId id="564" r:id="rId15"/>
    <p:sldId id="565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8095"/>
  </p:normalViewPr>
  <p:slideViewPr>
    <p:cSldViewPr snapToGrid="0" snapToObjects="1">
      <p:cViewPr varScale="1">
        <p:scale>
          <a:sx n="78" d="100"/>
          <a:sy n="78" d="100"/>
        </p:scale>
        <p:origin x="192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02/04/2025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02/04/2025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3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92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04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Mafessoni,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(https://www.nature.com/articles/s41559-018-0729-6)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4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1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8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5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2/4/25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2: Getting Data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 (Saliva)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30356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Sex differences?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420490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Type of injury?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9573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CSF &amp;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From RAT miRNA: FOCAL can be predicted, DIFFUSE not (due to type of RAT injury)?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0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Mafessoni,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Shiyao Ke</a:t>
            </a:r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677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differences in miRNA for rat models of TBI translate to humans?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timing of the sampling matter? (Age effects)?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26905CE-FB3B-E7D5-6229-E7E98594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15" y="1540702"/>
            <a:ext cx="7772400" cy="451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CBA0D-38FF-6BCD-699B-B6B0CB6AE99D}"/>
              </a:ext>
            </a:extLst>
          </p:cNvPr>
          <p:cNvSpPr txBox="1"/>
          <p:nvPr/>
        </p:nvSpPr>
        <p:spPr>
          <a:xfrm>
            <a:off x="2530258" y="6450904"/>
            <a:ext cx="23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2020, Texas, Galveston</a:t>
            </a:r>
          </a:p>
        </p:txBody>
      </p:sp>
    </p:spTree>
    <p:extLst>
      <p:ext uri="{BB962C8B-B14F-4D97-AF65-F5344CB8AC3E}">
        <p14:creationId xmlns:p14="http://schemas.microsoft.com/office/powerpoint/2010/main" val="19014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A24F00B-DC99-0F3B-7D4E-0D950F9C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r="33035"/>
          <a:stretch/>
        </p:blipFill>
        <p:spPr>
          <a:xfrm>
            <a:off x="1338325" y="2745287"/>
            <a:ext cx="3244241" cy="2309884"/>
          </a:xfrm>
          <a:prstGeom prst="rect">
            <a:avLst/>
          </a:prstGeom>
        </p:spPr>
      </p:pic>
      <p:pic>
        <p:nvPicPr>
          <p:cNvPr id="6" name="Picture 5" descr="A picture containing text, screenshot, cartoon, illustration&#10;&#10;Description automatically generated">
            <a:extLst>
              <a:ext uri="{FF2B5EF4-FFF2-40B4-BE49-F238E27FC236}">
                <a16:creationId xmlns:a16="http://schemas.microsoft.com/office/drawing/2014/main" id="{4030BEF3-3F4C-A601-97BB-F11973C7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90" y="2093935"/>
            <a:ext cx="3744365" cy="401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4A550-5E0B-9F77-2C6B-55B382AECED4}"/>
              </a:ext>
            </a:extLst>
          </p:cNvPr>
          <p:cNvSpPr txBox="1"/>
          <p:nvPr/>
        </p:nvSpPr>
        <p:spPr>
          <a:xfrm>
            <a:off x="989556" y="5311036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 samples by 270 miRNA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CB582-9976-BB0E-3B1D-DAA6D53BD033}"/>
              </a:ext>
            </a:extLst>
          </p:cNvPr>
          <p:cNvSpPr txBox="1"/>
          <p:nvPr/>
        </p:nvSpPr>
        <p:spPr>
          <a:xfrm>
            <a:off x="6976997" y="6263015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 samples by 542 miRNA genes</a:t>
            </a:r>
          </a:p>
        </p:txBody>
      </p:sp>
    </p:spTree>
    <p:extLst>
      <p:ext uri="{BB962C8B-B14F-4D97-AF65-F5344CB8AC3E}">
        <p14:creationId xmlns:p14="http://schemas.microsoft.com/office/powerpoint/2010/main" val="29255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7C23ED5-24F9-6290-42C4-27D32E1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4" y="1690688"/>
            <a:ext cx="7772400" cy="3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of Rats miRNA for sham surgery vs TBI:</a:t>
            </a:r>
            <a:br>
              <a:rPr lang="en-US" dirty="0"/>
            </a:br>
            <a:r>
              <a:rPr lang="en-US" dirty="0"/>
              <a:t>sampled at 24 hours post surgery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C457-4FFD-8707-C725-DC6C9D29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(Rats after 24 hr)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796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2650926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762</TotalTime>
  <Words>583</Words>
  <Application>Microsoft Macintosh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Biostatistics   DAY 2: Getting Data  </vt:lpstr>
      <vt:lpstr>Modern non-African humans contain Neanderthal DNA fragments in their genomes</vt:lpstr>
      <vt:lpstr>PowerPoint Presentation</vt:lpstr>
      <vt:lpstr>Comparing miRNA in rats to humans</vt:lpstr>
      <vt:lpstr>Comparing miRNA in rats to humans</vt:lpstr>
      <vt:lpstr>Comparing miRNA in rats to humans</vt:lpstr>
      <vt:lpstr>PLS of Rats miRNA for sham surgery vs TBI: sampled at 24 hours post surgery</vt:lpstr>
      <vt:lpstr>Gene weightings applied to human data (Rats after 24 hr)</vt:lpstr>
      <vt:lpstr>PowerPoint Presentation</vt:lpstr>
      <vt:lpstr>Gene weightings applied to human data (Saliva)</vt:lpstr>
      <vt:lpstr>PowerPoint Presentation</vt:lpstr>
      <vt:lpstr>Gene weightings applied to human data Sex differences?</vt:lpstr>
      <vt:lpstr>PowerPoint Presentation</vt:lpstr>
      <vt:lpstr>Gene weightings applied to human data Type of injury?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27</cp:revision>
  <dcterms:created xsi:type="dcterms:W3CDTF">2020-07-14T05:22:31Z</dcterms:created>
  <dcterms:modified xsi:type="dcterms:W3CDTF">2025-04-02T21:12:13Z</dcterms:modified>
</cp:coreProperties>
</file>