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B3BB-14D5-46B7-B5B4-934AED2A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E5D1D-7F85-4336-A141-08B2CDFDA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C475-7369-488A-A4F0-8A48FAA0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455-EA0A-491C-A393-6F59DDDF996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946B-93C7-4954-BABD-D7BB91C8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E539-E96F-4AAF-A439-198E87F7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E9A-974E-4BFE-AF0B-4465DE5D8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4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7FEB-EEBA-4A13-AAB4-05EC25D9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DA3B3-2E77-479E-A3FB-FB07B43DB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00D4A-635B-4695-9BB9-486901F9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455-EA0A-491C-A393-6F59DDDF996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82971-545A-495E-9A6F-04C8D05E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C74C8-D675-4294-8F2B-15154425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E9A-974E-4BFE-AF0B-4465DE5D8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42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5FD7B-B029-4C92-8D01-CFD2B53BE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F9E30-19B2-4B5B-8288-96755346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5725-1AC8-412B-90D2-80C2159D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455-EA0A-491C-A393-6F59DDDF996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C2D6-3228-4C1F-B7A9-42010332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8FE4-B927-4C91-A325-69F49C39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E9A-974E-4BFE-AF0B-4465DE5D8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54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786E-FFE1-463F-8FAB-8ED04364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C2A67-0BF2-4E28-8D23-F5AECFB0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0B28D-1868-4A5B-A9F2-E9E8E1B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455-EA0A-491C-A393-6F59DDDF996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E42C8-F7F6-42A6-997F-41699A48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2927-3534-4699-A3C9-AA25FA2F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E9A-974E-4BFE-AF0B-4465DE5D8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8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CF14-0784-4ACF-8E1D-F2B4A54B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D4A95-EBB0-4404-867E-56C0FF4D7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8B961-3B81-4649-BC1D-EEEB7F63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455-EA0A-491C-A393-6F59DDDF996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56B36-18C3-4CD0-B249-C248F3F3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0920D-5D9D-4466-ABEF-951BC812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E9A-974E-4BFE-AF0B-4465DE5D8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4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0C4A-C110-4EE0-AB4C-3F4C6BFA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23998-6648-4D1F-BD7A-BADE76C6B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79380-EF18-48FA-A76D-425800175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71F89-E1F0-4234-B7EF-DFF5ADFD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455-EA0A-491C-A393-6F59DDDF996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A1630-5FD6-48CF-A1F7-ECC70A8B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5467D-DBC6-4881-99E9-08477717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E9A-974E-4BFE-AF0B-4465DE5D8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8F1C-0BE2-40EE-860E-8231D4EE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95D3D-B6A2-4D81-BCA1-1810CA9E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9AE11-8A40-4850-9380-E18159B0A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FCEF1-D851-479D-BA10-3E1C189ED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491D0-4F46-4DA0-87C2-FFC626298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1F464-114F-4410-8889-A3FC0E87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455-EA0A-491C-A393-6F59DDDF996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AA0A7-B59C-414A-9324-01C69946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4DA50-626D-4297-9458-0C00F3C0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E9A-974E-4BFE-AF0B-4465DE5D8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74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F703-E0B7-4A80-A6AC-B1F4CB6D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9910D-DC89-47C3-81A2-2FE6106C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455-EA0A-491C-A393-6F59DDDF996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17807-C1C4-4AD9-AE59-D9C98AFE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64DE4-6DE1-40CF-8F69-77F0DF2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E9A-974E-4BFE-AF0B-4465DE5D8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71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077C8-BD7D-4616-8477-5EC65F42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455-EA0A-491C-A393-6F59DDDF996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C16ED-40B7-48AC-B897-B2EF1EF1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45C10-6B12-4F40-9782-2C731C28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E9A-974E-4BFE-AF0B-4465DE5D8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0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4E60-865D-48EA-9067-1A125961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82F6-4A7C-4E5A-94AF-5E002D609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D4A85-63F3-43D1-98B8-A3A848243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70D5-7235-4DA8-9188-A3BCC414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455-EA0A-491C-A393-6F59DDDF996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A5C71-4E6B-4208-9EEA-FFBBC9B9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EDD1E-D159-4B21-A43D-A171DB0F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E9A-974E-4BFE-AF0B-4465DE5D8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0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5757-F471-4EF6-91BE-27DE456A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93566-AA88-49D1-B819-AE7615A39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3B0C6-F73E-454B-858B-FD257C904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C1C0-0832-4F2C-9313-6E78AAF8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455-EA0A-491C-A393-6F59DDDF996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576DE-758E-4A4A-B0BA-903F4B13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01C63-8596-4C50-9B6A-3CEB3E6C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E9A-974E-4BFE-AF0B-4465DE5D8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07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38A5F-8C35-436A-8493-3DE38CF5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4E808-46C5-4403-A561-F02B4C35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D3D3-92EF-49AE-8023-E4C680BC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C7455-EA0A-491C-A393-6F59DDDF9966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3724-D37C-4DB6-ACC3-F550C5C95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89F98-D761-4B33-9B4B-4999D505B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57E9A-974E-4BFE-AF0B-4465DE5D8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0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96BF-2268-483F-939E-5F2F55B2A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ECF5B-3F50-403F-850E-8677A3D7F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Sankey diagram | Highcharts.com">
            <a:extLst>
              <a:ext uri="{FF2B5EF4-FFF2-40B4-BE49-F238E27FC236}">
                <a16:creationId xmlns:a16="http://schemas.microsoft.com/office/drawing/2014/main" id="{150FC2B8-A865-4BFA-8C72-508730175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26" y="1269435"/>
            <a:ext cx="7607595" cy="507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CF70FB-A126-4C93-9927-7B4EA8E64DC4}"/>
              </a:ext>
            </a:extLst>
          </p:cNvPr>
          <p:cNvSpPr txBox="1"/>
          <p:nvPr/>
        </p:nvSpPr>
        <p:spPr>
          <a:xfrm>
            <a:off x="2504661" y="424070"/>
            <a:ext cx="38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Sankey diagram example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180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5D99945-399C-439D-9F0C-BEF8F0B11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28154" y="-903849"/>
            <a:ext cx="6499273" cy="8665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82AD0-EE5E-4507-92B5-D98BF1D77F72}"/>
              </a:ext>
            </a:extLst>
          </p:cNvPr>
          <p:cNvSpPr txBox="1"/>
          <p:nvPr/>
        </p:nvSpPr>
        <p:spPr>
          <a:xfrm>
            <a:off x="198783" y="291548"/>
            <a:ext cx="26239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Business-as-usual resource flow</a:t>
            </a:r>
          </a:p>
          <a:p>
            <a:r>
              <a:rPr lang="en-US" dirty="0"/>
              <a:t>Producing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 million </a:t>
            </a:r>
            <a:r>
              <a:rPr lang="en-US" dirty="0" err="1"/>
              <a:t>tonnes</a:t>
            </a:r>
            <a:r>
              <a:rPr lang="en-US" dirty="0"/>
              <a:t> of seafood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pork, poultry, pet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 for direct human consumption / supplements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4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69B4D58-9735-4D14-88D3-75608BEF5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 b="6463"/>
          <a:stretch/>
        </p:blipFill>
        <p:spPr>
          <a:xfrm rot="16200000">
            <a:off x="4481856" y="-861340"/>
            <a:ext cx="6304080" cy="8580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1D886-EBD1-4790-AF6B-30480FB4F32D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4F4B4-039C-4B65-991B-F612FDE84BAC}"/>
              </a:ext>
            </a:extLst>
          </p:cNvPr>
          <p:cNvSpPr txBox="1"/>
          <p:nvPr/>
        </p:nvSpPr>
        <p:spPr>
          <a:xfrm>
            <a:off x="135243" y="547772"/>
            <a:ext cx="307579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Conceptual reallocation of fish resources currently reduced to FMFO: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4.7 million </a:t>
            </a:r>
            <a:r>
              <a:rPr lang="en-US" sz="1600" dirty="0" err="1"/>
              <a:t>tonnes</a:t>
            </a:r>
            <a:r>
              <a:rPr lang="en-US" sz="1600" dirty="0"/>
              <a:t> of fish left unfished (~ quarter out of 18 million currently reduced to FMFO)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1.5 million tonnes of fish currently reduced to FMFO now instead goes to direct human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Total seafood production: 40 million tonnes (fed aquaculture + the newly freed up forage fish for DHC)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Salmon production: 40% of 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Carp production: 225% of 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 Pork production: 20% of BAU (as per Eat Lancet)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All other farmed seafood, poultry, FO supplements etc remain constant</a:t>
            </a:r>
          </a:p>
        </p:txBody>
      </p:sp>
    </p:spTree>
    <p:extLst>
      <p:ext uri="{BB962C8B-B14F-4D97-AF65-F5344CB8AC3E}">
        <p14:creationId xmlns:p14="http://schemas.microsoft.com/office/powerpoint/2010/main" val="390772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Luyckx</dc:creator>
  <cp:lastModifiedBy>Karen Luyckx</cp:lastModifiedBy>
  <cp:revision>5</cp:revision>
  <dcterms:created xsi:type="dcterms:W3CDTF">2020-12-14T10:56:30Z</dcterms:created>
  <dcterms:modified xsi:type="dcterms:W3CDTF">2020-12-14T11:11:16Z</dcterms:modified>
</cp:coreProperties>
</file>